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38" r:id="rId1"/>
    <p:sldMasterId id="2147483739" r:id="rId2"/>
  </p:sldMasterIdLst>
  <p:notesMasterIdLst>
    <p:notesMasterId r:id="rId29"/>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Lst>
  <p:sldSz cx="9144000" cy="5143500" type="screen16x9"/>
  <p:notesSz cx="6858000" cy="9144000"/>
  <p:embeddedFontLst>
    <p:embeddedFont>
      <p:font typeface="DM Sans" pitchFamily="2" charset="0"/>
      <p:regular r:id="rId30"/>
      <p:bold r:id="rId31"/>
      <p:italic r:id="rId32"/>
      <p:boldItalic r:id="rId33"/>
    </p:embeddedFont>
    <p:embeddedFont>
      <p:font typeface="DM Sans Light" panose="020B0604020202020204" charset="0"/>
      <p:regular r:id="rId34"/>
      <p:bold r:id="rId35"/>
      <p:italic r:id="rId36"/>
      <p:boldItalic r:id="rId37"/>
    </p:embeddedFont>
    <p:embeddedFont>
      <p:font typeface="DM Sans Medium" pitchFamily="2" charset="0"/>
      <p:regular r:id="rId38"/>
      <p:bold r:id="rId39"/>
      <p:italic r:id="rId40"/>
      <p:boldItalic r:id="rId41"/>
    </p:embeddedFont>
    <p:embeddedFont>
      <p:font typeface="Forum" panose="020B0604020202020204" charset="0"/>
      <p:regular r:id="rId42"/>
    </p:embeddedFont>
    <p:embeddedFont>
      <p:font typeface="Nunito Sans" pitchFamily="2" charset="0"/>
      <p:regular r:id="rId43"/>
      <p:bold r:id="rId44"/>
      <p:italic r:id="rId45"/>
      <p:boldItalic r:id="rId46"/>
    </p:embeddedFont>
    <p:embeddedFont>
      <p:font typeface="Nunito Sans SemiBold" pitchFamily="2" charset="0"/>
      <p:regular r:id="rId47"/>
      <p:bold r:id="rId48"/>
      <p:italic r:id="rId49"/>
      <p:boldItalic r:id="rId50"/>
    </p:embeddedFont>
    <p:embeddedFont>
      <p:font typeface="Poppins" panose="00000500000000000000" pitchFamily="2" charset="0"/>
      <p:regular r:id="rId51"/>
      <p:bold r:id="rId52"/>
      <p:italic r:id="rId53"/>
      <p:boldItalic r:id="rId54"/>
    </p:embeddedFont>
    <p:embeddedFont>
      <p:font typeface="Poppins Medium" panose="00000600000000000000" pitchFamily="2" charset="0"/>
      <p:regular r:id="rId55"/>
      <p:bold r:id="rId56"/>
      <p:italic r:id="rId57"/>
      <p:boldItalic r:id="rId58"/>
    </p:embeddedFont>
    <p:embeddedFont>
      <p:font typeface="Poppins SemiBold" panose="00000700000000000000" pitchFamily="2" charset="0"/>
      <p:regular r:id="rId59"/>
      <p:bold r:id="rId60"/>
      <p:italic r:id="rId61"/>
      <p:boldItalic r:id="rId6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125" d="100"/>
          <a:sy n="125" d="100"/>
        </p:scale>
        <p:origin x="226" y="-11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font" Target="fonts/font5.fntdata"/><Relationship Id="rId42" Type="http://schemas.openxmlformats.org/officeDocument/2006/relationships/font" Target="fonts/font13.fntdata"/><Relationship Id="rId47" Type="http://schemas.openxmlformats.org/officeDocument/2006/relationships/font" Target="fonts/font18.fntdata"/><Relationship Id="rId50" Type="http://schemas.openxmlformats.org/officeDocument/2006/relationships/font" Target="fonts/font21.fntdata"/><Relationship Id="rId55" Type="http://schemas.openxmlformats.org/officeDocument/2006/relationships/font" Target="fonts/font26.fntdata"/><Relationship Id="rId63" Type="http://schemas.openxmlformats.org/officeDocument/2006/relationships/presProps" Target="pres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notesMaster" Target="notesMasters/notesMaster1.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font" Target="fonts/font11.fntdata"/><Relationship Id="rId45" Type="http://schemas.openxmlformats.org/officeDocument/2006/relationships/font" Target="fonts/font16.fntdata"/><Relationship Id="rId53" Type="http://schemas.openxmlformats.org/officeDocument/2006/relationships/font" Target="fonts/font24.fntdata"/><Relationship Id="rId58" Type="http://schemas.openxmlformats.org/officeDocument/2006/relationships/font" Target="fonts/font29.fntdata"/><Relationship Id="rId66" Type="http://schemas.openxmlformats.org/officeDocument/2006/relationships/tableStyles" Target="tableStyles.xml"/><Relationship Id="rId5" Type="http://schemas.openxmlformats.org/officeDocument/2006/relationships/slide" Target="slides/slide3.xml"/><Relationship Id="rId61" Type="http://schemas.openxmlformats.org/officeDocument/2006/relationships/font" Target="fonts/font32.fntdata"/><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font" Target="fonts/font1.fntdata"/><Relationship Id="rId35" Type="http://schemas.openxmlformats.org/officeDocument/2006/relationships/font" Target="fonts/font6.fntdata"/><Relationship Id="rId43" Type="http://schemas.openxmlformats.org/officeDocument/2006/relationships/font" Target="fonts/font14.fntdata"/><Relationship Id="rId48" Type="http://schemas.openxmlformats.org/officeDocument/2006/relationships/font" Target="fonts/font19.fntdata"/><Relationship Id="rId56" Type="http://schemas.openxmlformats.org/officeDocument/2006/relationships/font" Target="fonts/font27.fntdata"/><Relationship Id="rId64"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font" Target="fonts/font22.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4.fntdata"/><Relationship Id="rId38" Type="http://schemas.openxmlformats.org/officeDocument/2006/relationships/font" Target="fonts/font9.fntdata"/><Relationship Id="rId46" Type="http://schemas.openxmlformats.org/officeDocument/2006/relationships/font" Target="fonts/font17.fntdata"/><Relationship Id="rId59" Type="http://schemas.openxmlformats.org/officeDocument/2006/relationships/font" Target="fonts/font30.fntdata"/><Relationship Id="rId20" Type="http://schemas.openxmlformats.org/officeDocument/2006/relationships/slide" Target="slides/slide18.xml"/><Relationship Id="rId41" Type="http://schemas.openxmlformats.org/officeDocument/2006/relationships/font" Target="fonts/font12.fntdata"/><Relationship Id="rId54" Type="http://schemas.openxmlformats.org/officeDocument/2006/relationships/font" Target="fonts/font25.fntdata"/><Relationship Id="rId62" Type="http://schemas.openxmlformats.org/officeDocument/2006/relationships/font" Target="fonts/font33.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font" Target="fonts/font7.fntdata"/><Relationship Id="rId49" Type="http://schemas.openxmlformats.org/officeDocument/2006/relationships/font" Target="fonts/font20.fntdata"/><Relationship Id="rId57" Type="http://schemas.openxmlformats.org/officeDocument/2006/relationships/font" Target="fonts/font28.fntdata"/><Relationship Id="rId10" Type="http://schemas.openxmlformats.org/officeDocument/2006/relationships/slide" Target="slides/slide8.xml"/><Relationship Id="rId31" Type="http://schemas.openxmlformats.org/officeDocument/2006/relationships/font" Target="fonts/font2.fntdata"/><Relationship Id="rId44" Type="http://schemas.openxmlformats.org/officeDocument/2006/relationships/font" Target="fonts/font15.fntdata"/><Relationship Id="rId52" Type="http://schemas.openxmlformats.org/officeDocument/2006/relationships/font" Target="fonts/font23.fntdata"/><Relationship Id="rId60" Type="http://schemas.openxmlformats.org/officeDocument/2006/relationships/font" Target="fonts/font31.fntdata"/><Relationship Id="rId65"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font" Target="fonts/font1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7"/>
        <p:cNvGrpSpPr/>
        <p:nvPr/>
      </p:nvGrpSpPr>
      <p:grpSpPr>
        <a:xfrm>
          <a:off x="0" y="0"/>
          <a:ext cx="0" cy="0"/>
          <a:chOff x="0" y="0"/>
          <a:chExt cx="0" cy="0"/>
        </a:xfrm>
      </p:grpSpPr>
      <p:sp>
        <p:nvSpPr>
          <p:cNvPr id="868" name="Google Shape;868;g36310b145d1_0_20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9" name="Google Shape;869;g36310b145d1_0_20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8"/>
        <p:cNvGrpSpPr/>
        <p:nvPr/>
      </p:nvGrpSpPr>
      <p:grpSpPr>
        <a:xfrm>
          <a:off x="0" y="0"/>
          <a:ext cx="0" cy="0"/>
          <a:chOff x="0" y="0"/>
          <a:chExt cx="0" cy="0"/>
        </a:xfrm>
      </p:grpSpPr>
      <p:sp>
        <p:nvSpPr>
          <p:cNvPr id="959" name="Google Shape;959;g36310b145d1_0_43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0" name="Google Shape;960;g36310b145d1_0_43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7"/>
        <p:cNvGrpSpPr/>
        <p:nvPr/>
      </p:nvGrpSpPr>
      <p:grpSpPr>
        <a:xfrm>
          <a:off x="0" y="0"/>
          <a:ext cx="0" cy="0"/>
          <a:chOff x="0" y="0"/>
          <a:chExt cx="0" cy="0"/>
        </a:xfrm>
      </p:grpSpPr>
      <p:sp>
        <p:nvSpPr>
          <p:cNvPr id="968" name="Google Shape;968;g36310b145d1_0_43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9" name="Google Shape;969;g36310b145d1_0_43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9"/>
        <p:cNvGrpSpPr/>
        <p:nvPr/>
      </p:nvGrpSpPr>
      <p:grpSpPr>
        <a:xfrm>
          <a:off x="0" y="0"/>
          <a:ext cx="0" cy="0"/>
          <a:chOff x="0" y="0"/>
          <a:chExt cx="0" cy="0"/>
        </a:xfrm>
      </p:grpSpPr>
      <p:sp>
        <p:nvSpPr>
          <p:cNvPr id="980" name="Google Shape;980;g36310b145d1_0_43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1" name="Google Shape;981;g36310b145d1_0_43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1"/>
        <p:cNvGrpSpPr/>
        <p:nvPr/>
      </p:nvGrpSpPr>
      <p:grpSpPr>
        <a:xfrm>
          <a:off x="0" y="0"/>
          <a:ext cx="0" cy="0"/>
          <a:chOff x="0" y="0"/>
          <a:chExt cx="0" cy="0"/>
        </a:xfrm>
      </p:grpSpPr>
      <p:sp>
        <p:nvSpPr>
          <p:cNvPr id="992" name="Google Shape;992;g36310b145d1_0_43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3" name="Google Shape;993;g36310b145d1_0_43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1"/>
        <p:cNvGrpSpPr/>
        <p:nvPr/>
      </p:nvGrpSpPr>
      <p:grpSpPr>
        <a:xfrm>
          <a:off x="0" y="0"/>
          <a:ext cx="0" cy="0"/>
          <a:chOff x="0" y="0"/>
          <a:chExt cx="0" cy="0"/>
        </a:xfrm>
      </p:grpSpPr>
      <p:sp>
        <p:nvSpPr>
          <p:cNvPr id="1002" name="Google Shape;1002;g36310b145d1_0_44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3" name="Google Shape;1003;g36310b145d1_0_44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2"/>
        <p:cNvGrpSpPr/>
        <p:nvPr/>
      </p:nvGrpSpPr>
      <p:grpSpPr>
        <a:xfrm>
          <a:off x="0" y="0"/>
          <a:ext cx="0" cy="0"/>
          <a:chOff x="0" y="0"/>
          <a:chExt cx="0" cy="0"/>
        </a:xfrm>
      </p:grpSpPr>
      <p:sp>
        <p:nvSpPr>
          <p:cNvPr id="1013" name="Google Shape;1013;g36310b145d1_0_44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4" name="Google Shape;1014;g36310b145d1_0_44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0"/>
        <p:cNvGrpSpPr/>
        <p:nvPr/>
      </p:nvGrpSpPr>
      <p:grpSpPr>
        <a:xfrm>
          <a:off x="0" y="0"/>
          <a:ext cx="0" cy="0"/>
          <a:chOff x="0" y="0"/>
          <a:chExt cx="0" cy="0"/>
        </a:xfrm>
      </p:grpSpPr>
      <p:sp>
        <p:nvSpPr>
          <p:cNvPr id="1021" name="Google Shape;1021;g36310b145d1_0_44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2" name="Google Shape;1022;g36310b145d1_0_44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9"/>
        <p:cNvGrpSpPr/>
        <p:nvPr/>
      </p:nvGrpSpPr>
      <p:grpSpPr>
        <a:xfrm>
          <a:off x="0" y="0"/>
          <a:ext cx="0" cy="0"/>
          <a:chOff x="0" y="0"/>
          <a:chExt cx="0" cy="0"/>
        </a:xfrm>
      </p:grpSpPr>
      <p:sp>
        <p:nvSpPr>
          <p:cNvPr id="1030" name="Google Shape;1030;g36310b145d1_0_44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1" name="Google Shape;1031;g36310b145d1_0_44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5"/>
        <p:cNvGrpSpPr/>
        <p:nvPr/>
      </p:nvGrpSpPr>
      <p:grpSpPr>
        <a:xfrm>
          <a:off x="0" y="0"/>
          <a:ext cx="0" cy="0"/>
          <a:chOff x="0" y="0"/>
          <a:chExt cx="0" cy="0"/>
        </a:xfrm>
      </p:grpSpPr>
      <p:sp>
        <p:nvSpPr>
          <p:cNvPr id="1036" name="Google Shape;1036;g36310b145d1_0_44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7" name="Google Shape;1037;g36310b145d1_0_44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5"/>
        <p:cNvGrpSpPr/>
        <p:nvPr/>
      </p:nvGrpSpPr>
      <p:grpSpPr>
        <a:xfrm>
          <a:off x="0" y="0"/>
          <a:ext cx="0" cy="0"/>
          <a:chOff x="0" y="0"/>
          <a:chExt cx="0" cy="0"/>
        </a:xfrm>
      </p:grpSpPr>
      <p:sp>
        <p:nvSpPr>
          <p:cNvPr id="1046" name="Google Shape;1046;g36310b145d1_0_44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7" name="Google Shape;1047;g36310b145d1_0_44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5"/>
        <p:cNvGrpSpPr/>
        <p:nvPr/>
      </p:nvGrpSpPr>
      <p:grpSpPr>
        <a:xfrm>
          <a:off x="0" y="0"/>
          <a:ext cx="0" cy="0"/>
          <a:chOff x="0" y="0"/>
          <a:chExt cx="0" cy="0"/>
        </a:xfrm>
      </p:grpSpPr>
      <p:sp>
        <p:nvSpPr>
          <p:cNvPr id="876" name="Google Shape;876;g36310b145d1_0_20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7" name="Google Shape;877;g36310b145d1_0_20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4"/>
        <p:cNvGrpSpPr/>
        <p:nvPr/>
      </p:nvGrpSpPr>
      <p:grpSpPr>
        <a:xfrm>
          <a:off x="0" y="0"/>
          <a:ext cx="0" cy="0"/>
          <a:chOff x="0" y="0"/>
          <a:chExt cx="0" cy="0"/>
        </a:xfrm>
      </p:grpSpPr>
      <p:sp>
        <p:nvSpPr>
          <p:cNvPr id="1055" name="Google Shape;1055;g36310b145d1_0_21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6" name="Google Shape;1056;g36310b145d1_0_2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5"/>
        <p:cNvGrpSpPr/>
        <p:nvPr/>
      </p:nvGrpSpPr>
      <p:grpSpPr>
        <a:xfrm>
          <a:off x="0" y="0"/>
          <a:ext cx="0" cy="0"/>
          <a:chOff x="0" y="0"/>
          <a:chExt cx="0" cy="0"/>
        </a:xfrm>
      </p:grpSpPr>
      <p:sp>
        <p:nvSpPr>
          <p:cNvPr id="1066" name="Google Shape;1066;g36310b145d1_0_44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7" name="Google Shape;1067;g36310b145d1_0_44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4"/>
        <p:cNvGrpSpPr/>
        <p:nvPr/>
      </p:nvGrpSpPr>
      <p:grpSpPr>
        <a:xfrm>
          <a:off x="0" y="0"/>
          <a:ext cx="0" cy="0"/>
          <a:chOff x="0" y="0"/>
          <a:chExt cx="0" cy="0"/>
        </a:xfrm>
      </p:grpSpPr>
      <p:sp>
        <p:nvSpPr>
          <p:cNvPr id="1075" name="Google Shape;1075;g36310b145d1_0_44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6" name="Google Shape;1076;g36310b145d1_0_44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3"/>
        <p:cNvGrpSpPr/>
        <p:nvPr/>
      </p:nvGrpSpPr>
      <p:grpSpPr>
        <a:xfrm>
          <a:off x="0" y="0"/>
          <a:ext cx="0" cy="0"/>
          <a:chOff x="0" y="0"/>
          <a:chExt cx="0" cy="0"/>
        </a:xfrm>
      </p:grpSpPr>
      <p:sp>
        <p:nvSpPr>
          <p:cNvPr id="1084" name="Google Shape;1084;g36310b145d1_0_45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5" name="Google Shape;1085;g36310b145d1_0_45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1"/>
        <p:cNvGrpSpPr/>
        <p:nvPr/>
      </p:nvGrpSpPr>
      <p:grpSpPr>
        <a:xfrm>
          <a:off x="0" y="0"/>
          <a:ext cx="0" cy="0"/>
          <a:chOff x="0" y="0"/>
          <a:chExt cx="0" cy="0"/>
        </a:xfrm>
      </p:grpSpPr>
      <p:sp>
        <p:nvSpPr>
          <p:cNvPr id="1092" name="Google Shape;1092;g36310b145d1_0_45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3" name="Google Shape;1093;g36310b145d1_0_45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0"/>
        <p:cNvGrpSpPr/>
        <p:nvPr/>
      </p:nvGrpSpPr>
      <p:grpSpPr>
        <a:xfrm>
          <a:off x="0" y="0"/>
          <a:ext cx="0" cy="0"/>
          <a:chOff x="0" y="0"/>
          <a:chExt cx="0" cy="0"/>
        </a:xfrm>
      </p:grpSpPr>
      <p:sp>
        <p:nvSpPr>
          <p:cNvPr id="1101" name="Google Shape;1101;g36310b145d1_0_45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2" name="Google Shape;1102;g36310b145d1_0_45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7"/>
        <p:cNvGrpSpPr/>
        <p:nvPr/>
      </p:nvGrpSpPr>
      <p:grpSpPr>
        <a:xfrm>
          <a:off x="0" y="0"/>
          <a:ext cx="0" cy="0"/>
          <a:chOff x="0" y="0"/>
          <a:chExt cx="0" cy="0"/>
        </a:xfrm>
      </p:grpSpPr>
      <p:sp>
        <p:nvSpPr>
          <p:cNvPr id="1108" name="Google Shape;1108;g36310b145d1_0_45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9" name="Google Shape;1109;g36310b145d1_0_45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2"/>
        <p:cNvGrpSpPr/>
        <p:nvPr/>
      </p:nvGrpSpPr>
      <p:grpSpPr>
        <a:xfrm>
          <a:off x="0" y="0"/>
          <a:ext cx="0" cy="0"/>
          <a:chOff x="0" y="0"/>
          <a:chExt cx="0" cy="0"/>
        </a:xfrm>
      </p:grpSpPr>
      <p:sp>
        <p:nvSpPr>
          <p:cNvPr id="883" name="Google Shape;883;g36310b145d1_0_33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4" name="Google Shape;884;g36310b145d1_0_33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1"/>
        <p:cNvGrpSpPr/>
        <p:nvPr/>
      </p:nvGrpSpPr>
      <p:grpSpPr>
        <a:xfrm>
          <a:off x="0" y="0"/>
          <a:ext cx="0" cy="0"/>
          <a:chOff x="0" y="0"/>
          <a:chExt cx="0" cy="0"/>
        </a:xfrm>
      </p:grpSpPr>
      <p:sp>
        <p:nvSpPr>
          <p:cNvPr id="892" name="Google Shape;892;g36310b145d1_0_4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3" name="Google Shape;893;g36310b145d1_0_4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0"/>
        <p:cNvGrpSpPr/>
        <p:nvPr/>
      </p:nvGrpSpPr>
      <p:grpSpPr>
        <a:xfrm>
          <a:off x="0" y="0"/>
          <a:ext cx="0" cy="0"/>
          <a:chOff x="0" y="0"/>
          <a:chExt cx="0" cy="0"/>
        </a:xfrm>
      </p:grpSpPr>
      <p:sp>
        <p:nvSpPr>
          <p:cNvPr id="901" name="Google Shape;901;g36310b145d1_0_33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2" name="Google Shape;902;g36310b145d1_0_33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8"/>
        <p:cNvGrpSpPr/>
        <p:nvPr/>
      </p:nvGrpSpPr>
      <p:grpSpPr>
        <a:xfrm>
          <a:off x="0" y="0"/>
          <a:ext cx="0" cy="0"/>
          <a:chOff x="0" y="0"/>
          <a:chExt cx="0" cy="0"/>
        </a:xfrm>
      </p:grpSpPr>
      <p:sp>
        <p:nvSpPr>
          <p:cNvPr id="909" name="Google Shape;909;g36310b145d1_0_42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0" name="Google Shape;910;g36310b145d1_0_42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3"/>
        <p:cNvGrpSpPr/>
        <p:nvPr/>
      </p:nvGrpSpPr>
      <p:grpSpPr>
        <a:xfrm>
          <a:off x="0" y="0"/>
          <a:ext cx="0" cy="0"/>
          <a:chOff x="0" y="0"/>
          <a:chExt cx="0" cy="0"/>
        </a:xfrm>
      </p:grpSpPr>
      <p:sp>
        <p:nvSpPr>
          <p:cNvPr id="924" name="Google Shape;924;g36310b145d1_0_42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5" name="Google Shape;925;g36310b145d1_0_42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5"/>
        <p:cNvGrpSpPr/>
        <p:nvPr/>
      </p:nvGrpSpPr>
      <p:grpSpPr>
        <a:xfrm>
          <a:off x="0" y="0"/>
          <a:ext cx="0" cy="0"/>
          <a:chOff x="0" y="0"/>
          <a:chExt cx="0" cy="0"/>
        </a:xfrm>
      </p:grpSpPr>
      <p:sp>
        <p:nvSpPr>
          <p:cNvPr id="936" name="Google Shape;936;g36310b145d1_0_43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7" name="Google Shape;937;g36310b145d1_0_43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7"/>
        <p:cNvGrpSpPr/>
        <p:nvPr/>
      </p:nvGrpSpPr>
      <p:grpSpPr>
        <a:xfrm>
          <a:off x="0" y="0"/>
          <a:ext cx="0" cy="0"/>
          <a:chOff x="0" y="0"/>
          <a:chExt cx="0" cy="0"/>
        </a:xfrm>
      </p:grpSpPr>
      <p:sp>
        <p:nvSpPr>
          <p:cNvPr id="948" name="Google Shape;948;g36310b145d1_0_43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9" name="Google Shape;949;g36310b145d1_0_43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Cover" type="blank">
  <p:cSld name="BLANK">
    <p:spTree>
      <p:nvGrpSpPr>
        <p:cNvPr id="1" name="Shape 9"/>
        <p:cNvGrpSpPr/>
        <p:nvPr/>
      </p:nvGrpSpPr>
      <p:grpSpPr>
        <a:xfrm>
          <a:off x="0" y="0"/>
          <a:ext cx="0" cy="0"/>
          <a:chOff x="0" y="0"/>
          <a:chExt cx="0" cy="0"/>
        </a:xfrm>
      </p:grpSpPr>
      <p:sp>
        <p:nvSpPr>
          <p:cNvPr id="10" name="Google Shape;10;p2"/>
          <p:cNvSpPr txBox="1">
            <a:spLocks noGrp="1"/>
          </p:cNvSpPr>
          <p:nvPr>
            <p:ph type="title"/>
          </p:nvPr>
        </p:nvSpPr>
        <p:spPr>
          <a:xfrm>
            <a:off x="228600" y="457200"/>
            <a:ext cx="8686800" cy="2280600"/>
          </a:xfrm>
          <a:prstGeom prst="rect">
            <a:avLst/>
          </a:prstGeom>
        </p:spPr>
        <p:txBody>
          <a:bodyPr spcFirstLastPara="1" wrap="square" lIns="91425" tIns="91425" rIns="91425" bIns="0" anchor="t" anchorCtr="0">
            <a:noAutofit/>
          </a:bodyPr>
          <a:lstStyle>
            <a:lvl1pPr lvl="0" algn="ctr">
              <a:lnSpc>
                <a:spcPct val="60000"/>
              </a:lnSpc>
              <a:spcBef>
                <a:spcPts val="0"/>
              </a:spcBef>
              <a:spcAft>
                <a:spcPts val="0"/>
              </a:spcAft>
              <a:buClr>
                <a:schemeClr val="lt1"/>
              </a:buClr>
              <a:buSzPts val="7000"/>
              <a:buFont typeface="Forum"/>
              <a:buNone/>
              <a:defRPr sz="7000"/>
            </a:lvl1pPr>
            <a:lvl2pPr lvl="1" algn="ctr">
              <a:lnSpc>
                <a:spcPct val="75000"/>
              </a:lnSpc>
              <a:spcBef>
                <a:spcPts val="0"/>
              </a:spcBef>
              <a:spcAft>
                <a:spcPts val="0"/>
              </a:spcAft>
              <a:buClr>
                <a:schemeClr val="lt1"/>
              </a:buClr>
              <a:buSzPts val="7000"/>
              <a:buFont typeface="Forum"/>
              <a:buNone/>
              <a:defRPr sz="7000"/>
            </a:lvl2pPr>
            <a:lvl3pPr lvl="2" algn="ctr">
              <a:lnSpc>
                <a:spcPct val="75000"/>
              </a:lnSpc>
              <a:spcBef>
                <a:spcPts val="0"/>
              </a:spcBef>
              <a:spcAft>
                <a:spcPts val="0"/>
              </a:spcAft>
              <a:buClr>
                <a:schemeClr val="lt1"/>
              </a:buClr>
              <a:buSzPts val="7000"/>
              <a:buFont typeface="Forum"/>
              <a:buNone/>
              <a:defRPr sz="7000"/>
            </a:lvl3pPr>
            <a:lvl4pPr lvl="3" algn="ctr">
              <a:lnSpc>
                <a:spcPct val="75000"/>
              </a:lnSpc>
              <a:spcBef>
                <a:spcPts val="0"/>
              </a:spcBef>
              <a:spcAft>
                <a:spcPts val="0"/>
              </a:spcAft>
              <a:buClr>
                <a:schemeClr val="lt1"/>
              </a:buClr>
              <a:buSzPts val="7000"/>
              <a:buFont typeface="Forum"/>
              <a:buNone/>
              <a:defRPr sz="7000"/>
            </a:lvl4pPr>
            <a:lvl5pPr lvl="4" algn="ctr">
              <a:lnSpc>
                <a:spcPct val="75000"/>
              </a:lnSpc>
              <a:spcBef>
                <a:spcPts val="0"/>
              </a:spcBef>
              <a:spcAft>
                <a:spcPts val="0"/>
              </a:spcAft>
              <a:buClr>
                <a:schemeClr val="lt1"/>
              </a:buClr>
              <a:buSzPts val="7000"/>
              <a:buFont typeface="Forum"/>
              <a:buNone/>
              <a:defRPr sz="7000"/>
            </a:lvl5pPr>
            <a:lvl6pPr lvl="5" algn="ctr">
              <a:lnSpc>
                <a:spcPct val="75000"/>
              </a:lnSpc>
              <a:spcBef>
                <a:spcPts val="0"/>
              </a:spcBef>
              <a:spcAft>
                <a:spcPts val="0"/>
              </a:spcAft>
              <a:buClr>
                <a:schemeClr val="lt1"/>
              </a:buClr>
              <a:buSzPts val="7000"/>
              <a:buFont typeface="Forum"/>
              <a:buNone/>
              <a:defRPr sz="7000"/>
            </a:lvl6pPr>
            <a:lvl7pPr lvl="6" algn="ctr">
              <a:lnSpc>
                <a:spcPct val="75000"/>
              </a:lnSpc>
              <a:spcBef>
                <a:spcPts val="0"/>
              </a:spcBef>
              <a:spcAft>
                <a:spcPts val="0"/>
              </a:spcAft>
              <a:buClr>
                <a:schemeClr val="lt1"/>
              </a:buClr>
              <a:buSzPts val="7000"/>
              <a:buFont typeface="Forum"/>
              <a:buNone/>
              <a:defRPr sz="7000"/>
            </a:lvl7pPr>
            <a:lvl8pPr lvl="7" algn="ctr">
              <a:lnSpc>
                <a:spcPct val="75000"/>
              </a:lnSpc>
              <a:spcBef>
                <a:spcPts val="0"/>
              </a:spcBef>
              <a:spcAft>
                <a:spcPts val="0"/>
              </a:spcAft>
              <a:buClr>
                <a:schemeClr val="lt1"/>
              </a:buClr>
              <a:buSzPts val="7000"/>
              <a:buFont typeface="Forum"/>
              <a:buNone/>
              <a:defRPr sz="7000"/>
            </a:lvl8pPr>
            <a:lvl9pPr lvl="8" algn="ctr">
              <a:lnSpc>
                <a:spcPct val="75000"/>
              </a:lnSpc>
              <a:spcBef>
                <a:spcPts val="0"/>
              </a:spcBef>
              <a:spcAft>
                <a:spcPts val="0"/>
              </a:spcAft>
              <a:buClr>
                <a:schemeClr val="lt1"/>
              </a:buClr>
              <a:buSzPts val="7000"/>
              <a:buFont typeface="Forum"/>
              <a:buNone/>
              <a:defRPr sz="7000"/>
            </a:lvl9pPr>
          </a:lstStyle>
          <a:p>
            <a:endParaRPr/>
          </a:p>
        </p:txBody>
      </p:sp>
      <p:sp>
        <p:nvSpPr>
          <p:cNvPr id="11" name="Google Shape;11;p2"/>
          <p:cNvSpPr txBox="1"/>
          <p:nvPr/>
        </p:nvSpPr>
        <p:spPr>
          <a:xfrm>
            <a:off x="8227900" y="4802400"/>
            <a:ext cx="687600" cy="212100"/>
          </a:xfrm>
          <a:prstGeom prst="rect">
            <a:avLst/>
          </a:prstGeom>
          <a:noFill/>
          <a:ln>
            <a:noFill/>
          </a:ln>
        </p:spPr>
        <p:txBody>
          <a:bodyPr spcFirstLastPara="1" wrap="square" lIns="0" tIns="91425" rIns="0" bIns="91425" anchor="t" anchorCtr="0">
            <a:noAutofit/>
          </a:bodyPr>
          <a:lstStyle/>
          <a:p>
            <a:pPr marL="0" lvl="0" indent="0" algn="r" rtl="0">
              <a:spcBef>
                <a:spcPts val="0"/>
              </a:spcBef>
              <a:spcAft>
                <a:spcPts val="0"/>
              </a:spcAft>
              <a:buNone/>
            </a:pPr>
            <a:fld id="{00000000-1234-1234-1234-123412341234}" type="slidenum">
              <a:rPr lang="en" sz="700">
                <a:solidFill>
                  <a:schemeClr val="accent4"/>
                </a:solidFill>
                <a:latin typeface="DM Sans"/>
                <a:ea typeface="DM Sans"/>
                <a:cs typeface="DM Sans"/>
                <a:sym typeface="DM Sans"/>
              </a:rPr>
              <a:t>‹#›</a:t>
            </a:fld>
            <a:endParaRPr sz="700">
              <a:solidFill>
                <a:schemeClr val="accent4"/>
              </a:solidFill>
              <a:latin typeface="DM Sans"/>
              <a:ea typeface="DM Sans"/>
              <a:cs typeface="DM Sans"/>
              <a:sym typeface="DM Sans"/>
            </a:endParaRPr>
          </a:p>
        </p:txBody>
      </p:sp>
      <p:sp>
        <p:nvSpPr>
          <p:cNvPr id="12" name="Google Shape;12;p2"/>
          <p:cNvSpPr txBox="1">
            <a:spLocks noGrp="1"/>
          </p:cNvSpPr>
          <p:nvPr>
            <p:ph type="subTitle" idx="1"/>
          </p:nvPr>
        </p:nvSpPr>
        <p:spPr>
          <a:xfrm>
            <a:off x="228600" y="4891059"/>
            <a:ext cx="1475700" cy="125400"/>
          </a:xfrm>
          <a:prstGeom prst="rect">
            <a:avLst/>
          </a:prstGeom>
        </p:spPr>
        <p:txBody>
          <a:bodyPr spcFirstLastPara="1" wrap="square" lIns="0" tIns="0" rIns="0" bIns="0" anchor="t" anchorCtr="0">
            <a:noAutofit/>
          </a:bodyPr>
          <a:lstStyle>
            <a:lvl1pPr lvl="0">
              <a:spcBef>
                <a:spcPts val="0"/>
              </a:spcBef>
              <a:spcAft>
                <a:spcPts val="0"/>
              </a:spcAft>
              <a:buClr>
                <a:schemeClr val="accent4"/>
              </a:buClr>
              <a:buSzPts val="700"/>
              <a:buFont typeface="DM Sans"/>
              <a:buNone/>
              <a:defRPr sz="700">
                <a:solidFill>
                  <a:schemeClr val="accent4"/>
                </a:solidFill>
                <a:latin typeface="DM Sans"/>
                <a:ea typeface="DM Sans"/>
                <a:cs typeface="DM Sans"/>
                <a:sym typeface="DM Sans"/>
              </a:defRPr>
            </a:lvl1pPr>
            <a:lvl2pPr lvl="1">
              <a:spcBef>
                <a:spcPts val="0"/>
              </a:spcBef>
              <a:spcAft>
                <a:spcPts val="0"/>
              </a:spcAft>
              <a:buClr>
                <a:schemeClr val="accent4"/>
              </a:buClr>
              <a:buSzPts val="700"/>
              <a:buFont typeface="DM Sans"/>
              <a:buNone/>
              <a:defRPr sz="700">
                <a:solidFill>
                  <a:schemeClr val="accent4"/>
                </a:solidFill>
                <a:latin typeface="DM Sans"/>
                <a:ea typeface="DM Sans"/>
                <a:cs typeface="DM Sans"/>
                <a:sym typeface="DM Sans"/>
              </a:defRPr>
            </a:lvl2pPr>
            <a:lvl3pPr lvl="2">
              <a:spcBef>
                <a:spcPts val="0"/>
              </a:spcBef>
              <a:spcAft>
                <a:spcPts val="0"/>
              </a:spcAft>
              <a:buClr>
                <a:schemeClr val="accent4"/>
              </a:buClr>
              <a:buSzPts val="700"/>
              <a:buFont typeface="DM Sans"/>
              <a:buNone/>
              <a:defRPr sz="700">
                <a:solidFill>
                  <a:schemeClr val="accent4"/>
                </a:solidFill>
                <a:latin typeface="DM Sans"/>
                <a:ea typeface="DM Sans"/>
                <a:cs typeface="DM Sans"/>
                <a:sym typeface="DM Sans"/>
              </a:defRPr>
            </a:lvl3pPr>
            <a:lvl4pPr lvl="3">
              <a:spcBef>
                <a:spcPts val="0"/>
              </a:spcBef>
              <a:spcAft>
                <a:spcPts val="0"/>
              </a:spcAft>
              <a:buClr>
                <a:schemeClr val="accent4"/>
              </a:buClr>
              <a:buSzPts val="700"/>
              <a:buFont typeface="DM Sans"/>
              <a:buNone/>
              <a:defRPr sz="700">
                <a:solidFill>
                  <a:schemeClr val="accent4"/>
                </a:solidFill>
                <a:latin typeface="DM Sans"/>
                <a:ea typeface="DM Sans"/>
                <a:cs typeface="DM Sans"/>
                <a:sym typeface="DM Sans"/>
              </a:defRPr>
            </a:lvl4pPr>
            <a:lvl5pPr lvl="4">
              <a:spcBef>
                <a:spcPts val="0"/>
              </a:spcBef>
              <a:spcAft>
                <a:spcPts val="0"/>
              </a:spcAft>
              <a:buClr>
                <a:schemeClr val="accent4"/>
              </a:buClr>
              <a:buSzPts val="700"/>
              <a:buFont typeface="DM Sans"/>
              <a:buNone/>
              <a:defRPr sz="700">
                <a:solidFill>
                  <a:schemeClr val="accent4"/>
                </a:solidFill>
                <a:latin typeface="DM Sans"/>
                <a:ea typeface="DM Sans"/>
                <a:cs typeface="DM Sans"/>
                <a:sym typeface="DM Sans"/>
              </a:defRPr>
            </a:lvl5pPr>
            <a:lvl6pPr lvl="5">
              <a:spcBef>
                <a:spcPts val="0"/>
              </a:spcBef>
              <a:spcAft>
                <a:spcPts val="0"/>
              </a:spcAft>
              <a:buClr>
                <a:schemeClr val="accent4"/>
              </a:buClr>
              <a:buSzPts val="700"/>
              <a:buFont typeface="DM Sans"/>
              <a:buNone/>
              <a:defRPr sz="700">
                <a:solidFill>
                  <a:schemeClr val="accent4"/>
                </a:solidFill>
                <a:latin typeface="DM Sans"/>
                <a:ea typeface="DM Sans"/>
                <a:cs typeface="DM Sans"/>
                <a:sym typeface="DM Sans"/>
              </a:defRPr>
            </a:lvl6pPr>
            <a:lvl7pPr lvl="6">
              <a:spcBef>
                <a:spcPts val="0"/>
              </a:spcBef>
              <a:spcAft>
                <a:spcPts val="0"/>
              </a:spcAft>
              <a:buClr>
                <a:schemeClr val="accent4"/>
              </a:buClr>
              <a:buSzPts val="700"/>
              <a:buFont typeface="DM Sans"/>
              <a:buNone/>
              <a:defRPr sz="700">
                <a:solidFill>
                  <a:schemeClr val="accent4"/>
                </a:solidFill>
                <a:latin typeface="DM Sans"/>
                <a:ea typeface="DM Sans"/>
                <a:cs typeface="DM Sans"/>
                <a:sym typeface="DM Sans"/>
              </a:defRPr>
            </a:lvl7pPr>
            <a:lvl8pPr lvl="7">
              <a:spcBef>
                <a:spcPts val="0"/>
              </a:spcBef>
              <a:spcAft>
                <a:spcPts val="0"/>
              </a:spcAft>
              <a:buClr>
                <a:schemeClr val="accent4"/>
              </a:buClr>
              <a:buSzPts val="700"/>
              <a:buFont typeface="DM Sans"/>
              <a:buNone/>
              <a:defRPr sz="700">
                <a:solidFill>
                  <a:schemeClr val="accent4"/>
                </a:solidFill>
                <a:latin typeface="DM Sans"/>
                <a:ea typeface="DM Sans"/>
                <a:cs typeface="DM Sans"/>
                <a:sym typeface="DM Sans"/>
              </a:defRPr>
            </a:lvl8pPr>
            <a:lvl9pPr lvl="8">
              <a:spcBef>
                <a:spcPts val="0"/>
              </a:spcBef>
              <a:spcAft>
                <a:spcPts val="0"/>
              </a:spcAft>
              <a:buClr>
                <a:schemeClr val="accent4"/>
              </a:buClr>
              <a:buSzPts val="700"/>
              <a:buFont typeface="DM Sans"/>
              <a:buNone/>
              <a:defRPr sz="700">
                <a:solidFill>
                  <a:schemeClr val="accent4"/>
                </a:solidFill>
                <a:latin typeface="DM Sans"/>
                <a:ea typeface="DM Sans"/>
                <a:cs typeface="DM Sans"/>
                <a:sym typeface="DM Sans"/>
              </a:defRPr>
            </a:lvl9pPr>
          </a:lstStyle>
          <a:p>
            <a:endParaRPr/>
          </a:p>
        </p:txBody>
      </p:sp>
      <p:sp>
        <p:nvSpPr>
          <p:cNvPr id="13" name="Google Shape;13;p2"/>
          <p:cNvSpPr>
            <a:spLocks noGrp="1"/>
          </p:cNvSpPr>
          <p:nvPr>
            <p:ph type="pic" idx="2"/>
          </p:nvPr>
        </p:nvSpPr>
        <p:spPr>
          <a:xfrm>
            <a:off x="228575" y="3005550"/>
            <a:ext cx="1636200" cy="774600"/>
          </a:xfrm>
          <a:prstGeom prst="roundRect">
            <a:avLst>
              <a:gd name="adj" fmla="val 50000"/>
            </a:avLst>
          </a:prstGeom>
          <a:noFill/>
          <a:ln>
            <a:noFill/>
          </a:ln>
        </p:spPr>
      </p:sp>
      <p:sp>
        <p:nvSpPr>
          <p:cNvPr id="14" name="Google Shape;14;p2"/>
          <p:cNvSpPr>
            <a:spLocks noGrp="1"/>
          </p:cNvSpPr>
          <p:nvPr>
            <p:ph type="pic" idx="3"/>
          </p:nvPr>
        </p:nvSpPr>
        <p:spPr>
          <a:xfrm>
            <a:off x="1149025" y="3909225"/>
            <a:ext cx="1543500" cy="774600"/>
          </a:xfrm>
          <a:prstGeom prst="roundRect">
            <a:avLst>
              <a:gd name="adj" fmla="val 16696"/>
            </a:avLst>
          </a:prstGeom>
          <a:noFill/>
          <a:ln>
            <a:noFill/>
          </a:ln>
        </p:spPr>
      </p:sp>
      <p:sp>
        <p:nvSpPr>
          <p:cNvPr id="15" name="Google Shape;15;p2"/>
          <p:cNvSpPr>
            <a:spLocks noGrp="1"/>
          </p:cNvSpPr>
          <p:nvPr>
            <p:ph type="pic" idx="4"/>
          </p:nvPr>
        </p:nvSpPr>
        <p:spPr>
          <a:xfrm>
            <a:off x="3525075" y="3005550"/>
            <a:ext cx="1599900" cy="774600"/>
          </a:xfrm>
          <a:prstGeom prst="roundRect">
            <a:avLst>
              <a:gd name="adj" fmla="val 16696"/>
            </a:avLst>
          </a:prstGeom>
          <a:noFill/>
          <a:ln>
            <a:noFill/>
          </a:ln>
        </p:spPr>
      </p:sp>
      <p:sp>
        <p:nvSpPr>
          <p:cNvPr id="16" name="Google Shape;16;p2"/>
          <p:cNvSpPr>
            <a:spLocks noGrp="1"/>
          </p:cNvSpPr>
          <p:nvPr>
            <p:ph type="pic" idx="5"/>
          </p:nvPr>
        </p:nvSpPr>
        <p:spPr>
          <a:xfrm>
            <a:off x="5271025" y="3005450"/>
            <a:ext cx="1118400" cy="1682100"/>
          </a:xfrm>
          <a:prstGeom prst="roundRect">
            <a:avLst>
              <a:gd name="adj" fmla="val 50000"/>
            </a:avLst>
          </a:prstGeom>
          <a:noFill/>
          <a:ln>
            <a:noFill/>
          </a:ln>
        </p:spPr>
      </p:sp>
      <p:sp>
        <p:nvSpPr>
          <p:cNvPr id="17" name="Google Shape;17;p2"/>
          <p:cNvSpPr>
            <a:spLocks noGrp="1"/>
          </p:cNvSpPr>
          <p:nvPr>
            <p:ph type="pic" idx="6"/>
          </p:nvPr>
        </p:nvSpPr>
        <p:spPr>
          <a:xfrm>
            <a:off x="7796850" y="3003650"/>
            <a:ext cx="1118400" cy="1673400"/>
          </a:xfrm>
          <a:prstGeom prst="roundRect">
            <a:avLst>
              <a:gd name="adj" fmla="val 16667"/>
            </a:avLst>
          </a:prstGeom>
          <a:noFill/>
          <a:ln>
            <a:noFill/>
          </a:ln>
        </p:spPr>
      </p:sp>
      <p:sp>
        <p:nvSpPr>
          <p:cNvPr id="18" name="Google Shape;18;p2"/>
          <p:cNvSpPr>
            <a:spLocks noGrp="1"/>
          </p:cNvSpPr>
          <p:nvPr>
            <p:ph type="pic" idx="7"/>
          </p:nvPr>
        </p:nvSpPr>
        <p:spPr>
          <a:xfrm>
            <a:off x="230525" y="3909225"/>
            <a:ext cx="774600" cy="774600"/>
          </a:xfrm>
          <a:prstGeom prst="roundRect">
            <a:avLst>
              <a:gd name="adj" fmla="val 16696"/>
            </a:avLst>
          </a:prstGeom>
          <a:noFill/>
          <a:ln>
            <a:noFill/>
          </a:ln>
        </p:spPr>
      </p:sp>
      <p:sp>
        <p:nvSpPr>
          <p:cNvPr id="19" name="Google Shape;19;p2"/>
          <p:cNvSpPr>
            <a:spLocks noGrp="1"/>
          </p:cNvSpPr>
          <p:nvPr>
            <p:ph type="pic" idx="8"/>
          </p:nvPr>
        </p:nvSpPr>
        <p:spPr>
          <a:xfrm>
            <a:off x="2838375" y="3909225"/>
            <a:ext cx="1368300" cy="774600"/>
          </a:xfrm>
          <a:prstGeom prst="roundRect">
            <a:avLst>
              <a:gd name="adj" fmla="val 19797"/>
            </a:avLst>
          </a:prstGeom>
          <a:noFill/>
          <a:ln>
            <a:noFill/>
          </a:ln>
        </p:spPr>
      </p:sp>
      <p:sp>
        <p:nvSpPr>
          <p:cNvPr id="20" name="Google Shape;20;p2"/>
          <p:cNvSpPr>
            <a:spLocks noGrp="1"/>
          </p:cNvSpPr>
          <p:nvPr>
            <p:ph type="pic" idx="9"/>
          </p:nvPr>
        </p:nvSpPr>
        <p:spPr>
          <a:xfrm>
            <a:off x="6535600" y="3008850"/>
            <a:ext cx="1118400" cy="767700"/>
          </a:xfrm>
          <a:prstGeom prst="roundRect">
            <a:avLst>
              <a:gd name="adj" fmla="val 20115"/>
            </a:avLst>
          </a:prstGeom>
          <a:noFill/>
          <a:ln>
            <a:noFill/>
          </a:ln>
        </p:spPr>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ersona Alt 2">
  <p:cSld name="CUSTOM_4_1">
    <p:spTree>
      <p:nvGrpSpPr>
        <p:cNvPr id="1" name="Shape 137"/>
        <p:cNvGrpSpPr/>
        <p:nvPr/>
      </p:nvGrpSpPr>
      <p:grpSpPr>
        <a:xfrm>
          <a:off x="0" y="0"/>
          <a:ext cx="0" cy="0"/>
          <a:chOff x="0" y="0"/>
          <a:chExt cx="0" cy="0"/>
        </a:xfrm>
      </p:grpSpPr>
      <p:sp>
        <p:nvSpPr>
          <p:cNvPr id="138" name="Google Shape;138;p11"/>
          <p:cNvSpPr txBox="1">
            <a:spLocks noGrp="1"/>
          </p:cNvSpPr>
          <p:nvPr>
            <p:ph type="body" idx="1"/>
          </p:nvPr>
        </p:nvSpPr>
        <p:spPr>
          <a:xfrm>
            <a:off x="2857500" y="1803950"/>
            <a:ext cx="3132000" cy="630300"/>
          </a:xfrm>
          <a:prstGeom prst="rect">
            <a:avLst/>
          </a:prstGeom>
        </p:spPr>
        <p:txBody>
          <a:bodyPr spcFirstLastPara="1" wrap="square" lIns="0" tIns="0" rIns="0" bIns="0" anchor="t" anchorCtr="0">
            <a:spAutoFit/>
          </a:bodyPr>
          <a:lstStyle>
            <a:lvl1pPr marL="457200" lvl="0" indent="-292100">
              <a:spcBef>
                <a:spcPts val="0"/>
              </a:spcBef>
              <a:spcAft>
                <a:spcPts val="0"/>
              </a:spcAft>
              <a:buClr>
                <a:schemeClr val="accent1"/>
              </a:buClr>
              <a:buSzPts val="1000"/>
              <a:buFont typeface="DM Sans"/>
              <a:buChar char="●"/>
              <a:defRPr/>
            </a:lvl1pPr>
            <a:lvl2pPr marL="914400" lvl="1" indent="-292100">
              <a:spcBef>
                <a:spcPts val="0"/>
              </a:spcBef>
              <a:spcAft>
                <a:spcPts val="0"/>
              </a:spcAft>
              <a:buClr>
                <a:schemeClr val="lt1"/>
              </a:buClr>
              <a:buSzPts val="1000"/>
              <a:buFont typeface="DM Sans"/>
              <a:buChar char="○"/>
              <a:defRPr/>
            </a:lvl2pPr>
            <a:lvl3pPr marL="1371600" lvl="2" indent="-292100">
              <a:spcBef>
                <a:spcPts val="0"/>
              </a:spcBef>
              <a:spcAft>
                <a:spcPts val="0"/>
              </a:spcAft>
              <a:buClr>
                <a:schemeClr val="lt1"/>
              </a:buClr>
              <a:buSzPts val="1000"/>
              <a:buFont typeface="DM Sans"/>
              <a:buChar char="■"/>
              <a:defRPr/>
            </a:lvl3pPr>
            <a:lvl4pPr marL="1828800" lvl="3" indent="-292100">
              <a:spcBef>
                <a:spcPts val="0"/>
              </a:spcBef>
              <a:spcAft>
                <a:spcPts val="0"/>
              </a:spcAft>
              <a:buClr>
                <a:schemeClr val="lt1"/>
              </a:buClr>
              <a:buSzPts val="1000"/>
              <a:buFont typeface="DM Sans"/>
              <a:buChar char="●"/>
              <a:defRPr/>
            </a:lvl4pPr>
            <a:lvl5pPr marL="2286000" lvl="4" indent="-292100">
              <a:spcBef>
                <a:spcPts val="0"/>
              </a:spcBef>
              <a:spcAft>
                <a:spcPts val="0"/>
              </a:spcAft>
              <a:buClr>
                <a:schemeClr val="lt1"/>
              </a:buClr>
              <a:buSzPts val="1000"/>
              <a:buFont typeface="DM Sans"/>
              <a:buChar char="○"/>
              <a:defRPr/>
            </a:lvl5pPr>
            <a:lvl6pPr marL="2743200" lvl="5" indent="-292100">
              <a:spcBef>
                <a:spcPts val="0"/>
              </a:spcBef>
              <a:spcAft>
                <a:spcPts val="0"/>
              </a:spcAft>
              <a:buClr>
                <a:schemeClr val="lt1"/>
              </a:buClr>
              <a:buSzPts val="1000"/>
              <a:buFont typeface="DM Sans"/>
              <a:buChar char="■"/>
              <a:defRPr/>
            </a:lvl6pPr>
            <a:lvl7pPr marL="3200400" lvl="6" indent="-292100">
              <a:spcBef>
                <a:spcPts val="0"/>
              </a:spcBef>
              <a:spcAft>
                <a:spcPts val="0"/>
              </a:spcAft>
              <a:buClr>
                <a:schemeClr val="lt1"/>
              </a:buClr>
              <a:buSzPts val="1000"/>
              <a:buFont typeface="DM Sans"/>
              <a:buChar char="●"/>
              <a:defRPr/>
            </a:lvl7pPr>
            <a:lvl8pPr marL="3657600" lvl="7" indent="-292100">
              <a:spcBef>
                <a:spcPts val="0"/>
              </a:spcBef>
              <a:spcAft>
                <a:spcPts val="0"/>
              </a:spcAft>
              <a:buClr>
                <a:schemeClr val="lt1"/>
              </a:buClr>
              <a:buSzPts val="1000"/>
              <a:buFont typeface="DM Sans"/>
              <a:buChar char="○"/>
              <a:defRPr/>
            </a:lvl8pPr>
            <a:lvl9pPr marL="4114800" lvl="8" indent="-292100">
              <a:spcBef>
                <a:spcPts val="0"/>
              </a:spcBef>
              <a:spcAft>
                <a:spcPts val="0"/>
              </a:spcAft>
              <a:buClr>
                <a:schemeClr val="lt1"/>
              </a:buClr>
              <a:buSzPts val="1000"/>
              <a:buFont typeface="DM Sans"/>
              <a:buChar char="■"/>
              <a:defRPr/>
            </a:lvl9pPr>
          </a:lstStyle>
          <a:p>
            <a:endParaRPr/>
          </a:p>
        </p:txBody>
      </p:sp>
      <p:sp>
        <p:nvSpPr>
          <p:cNvPr id="139" name="Google Shape;139;p11"/>
          <p:cNvSpPr txBox="1">
            <a:spLocks noGrp="1"/>
          </p:cNvSpPr>
          <p:nvPr>
            <p:ph type="body" idx="2"/>
          </p:nvPr>
        </p:nvSpPr>
        <p:spPr>
          <a:xfrm>
            <a:off x="232075" y="1803950"/>
            <a:ext cx="2094900" cy="630300"/>
          </a:xfrm>
          <a:prstGeom prst="rect">
            <a:avLst/>
          </a:prstGeom>
        </p:spPr>
        <p:txBody>
          <a:bodyPr spcFirstLastPara="1" wrap="square" lIns="0" tIns="0" rIns="0" bIns="0" anchor="t" anchorCtr="0">
            <a:noAutofit/>
          </a:bodyPr>
          <a:lstStyle>
            <a:lvl1pPr marL="457200" lvl="0" indent="-292100">
              <a:lnSpc>
                <a:spcPct val="115000"/>
              </a:lnSpc>
              <a:spcBef>
                <a:spcPts val="0"/>
              </a:spcBef>
              <a:spcAft>
                <a:spcPts val="0"/>
              </a:spcAft>
              <a:buClr>
                <a:schemeClr val="accent1"/>
              </a:buClr>
              <a:buSzPts val="1000"/>
              <a:buFont typeface="DM Sans"/>
              <a:buChar char="●"/>
              <a:defRPr/>
            </a:lvl1pPr>
            <a:lvl2pPr marL="914400" lvl="1" indent="-292100">
              <a:lnSpc>
                <a:spcPct val="115000"/>
              </a:lnSpc>
              <a:spcBef>
                <a:spcPts val="0"/>
              </a:spcBef>
              <a:spcAft>
                <a:spcPts val="0"/>
              </a:spcAft>
              <a:buClr>
                <a:schemeClr val="lt1"/>
              </a:buClr>
              <a:buSzPts val="1000"/>
              <a:buFont typeface="DM Sans"/>
              <a:buChar char="○"/>
              <a:defRPr/>
            </a:lvl2pPr>
            <a:lvl3pPr marL="1371600" lvl="2" indent="-292100">
              <a:lnSpc>
                <a:spcPct val="115000"/>
              </a:lnSpc>
              <a:spcBef>
                <a:spcPts val="0"/>
              </a:spcBef>
              <a:spcAft>
                <a:spcPts val="0"/>
              </a:spcAft>
              <a:buClr>
                <a:schemeClr val="lt1"/>
              </a:buClr>
              <a:buSzPts val="1000"/>
              <a:buFont typeface="DM Sans"/>
              <a:buChar char="■"/>
              <a:defRPr/>
            </a:lvl3pPr>
            <a:lvl4pPr marL="1828800" lvl="3" indent="-292100">
              <a:lnSpc>
                <a:spcPct val="115000"/>
              </a:lnSpc>
              <a:spcBef>
                <a:spcPts val="0"/>
              </a:spcBef>
              <a:spcAft>
                <a:spcPts val="0"/>
              </a:spcAft>
              <a:buClr>
                <a:schemeClr val="lt1"/>
              </a:buClr>
              <a:buSzPts val="1000"/>
              <a:buFont typeface="DM Sans"/>
              <a:buChar char="●"/>
              <a:defRPr/>
            </a:lvl4pPr>
            <a:lvl5pPr marL="2286000" lvl="4" indent="-292100">
              <a:lnSpc>
                <a:spcPct val="115000"/>
              </a:lnSpc>
              <a:spcBef>
                <a:spcPts val="0"/>
              </a:spcBef>
              <a:spcAft>
                <a:spcPts val="0"/>
              </a:spcAft>
              <a:buClr>
                <a:schemeClr val="lt1"/>
              </a:buClr>
              <a:buSzPts val="1000"/>
              <a:buFont typeface="DM Sans"/>
              <a:buChar char="○"/>
              <a:defRPr/>
            </a:lvl5pPr>
            <a:lvl6pPr marL="2743200" lvl="5" indent="-292100">
              <a:lnSpc>
                <a:spcPct val="115000"/>
              </a:lnSpc>
              <a:spcBef>
                <a:spcPts val="0"/>
              </a:spcBef>
              <a:spcAft>
                <a:spcPts val="0"/>
              </a:spcAft>
              <a:buClr>
                <a:schemeClr val="lt1"/>
              </a:buClr>
              <a:buSzPts val="1000"/>
              <a:buFont typeface="DM Sans"/>
              <a:buChar char="■"/>
              <a:defRPr/>
            </a:lvl6pPr>
            <a:lvl7pPr marL="3200400" lvl="6" indent="-292100">
              <a:lnSpc>
                <a:spcPct val="115000"/>
              </a:lnSpc>
              <a:spcBef>
                <a:spcPts val="0"/>
              </a:spcBef>
              <a:spcAft>
                <a:spcPts val="0"/>
              </a:spcAft>
              <a:buClr>
                <a:schemeClr val="lt1"/>
              </a:buClr>
              <a:buSzPts val="1000"/>
              <a:buFont typeface="DM Sans"/>
              <a:buChar char="●"/>
              <a:defRPr/>
            </a:lvl7pPr>
            <a:lvl8pPr marL="3657600" lvl="7" indent="-292100">
              <a:lnSpc>
                <a:spcPct val="115000"/>
              </a:lnSpc>
              <a:spcBef>
                <a:spcPts val="0"/>
              </a:spcBef>
              <a:spcAft>
                <a:spcPts val="0"/>
              </a:spcAft>
              <a:buClr>
                <a:schemeClr val="lt1"/>
              </a:buClr>
              <a:buSzPts val="1000"/>
              <a:buFont typeface="DM Sans"/>
              <a:buChar char="○"/>
              <a:defRPr/>
            </a:lvl8pPr>
            <a:lvl9pPr marL="4114800" lvl="8" indent="-292100">
              <a:lnSpc>
                <a:spcPct val="115000"/>
              </a:lnSpc>
              <a:spcBef>
                <a:spcPts val="0"/>
              </a:spcBef>
              <a:spcAft>
                <a:spcPts val="0"/>
              </a:spcAft>
              <a:buClr>
                <a:schemeClr val="lt1"/>
              </a:buClr>
              <a:buSzPts val="1000"/>
              <a:buFont typeface="DM Sans"/>
              <a:buChar char="■"/>
              <a:defRPr/>
            </a:lvl9pPr>
          </a:lstStyle>
          <a:p>
            <a:endParaRPr/>
          </a:p>
        </p:txBody>
      </p:sp>
      <p:sp>
        <p:nvSpPr>
          <p:cNvPr id="140" name="Google Shape;140;p11"/>
          <p:cNvSpPr txBox="1">
            <a:spLocks noGrp="1"/>
          </p:cNvSpPr>
          <p:nvPr>
            <p:ph type="subTitle" idx="3"/>
          </p:nvPr>
        </p:nvSpPr>
        <p:spPr>
          <a:xfrm>
            <a:off x="228600" y="4891059"/>
            <a:ext cx="1475700" cy="125400"/>
          </a:xfrm>
          <a:prstGeom prst="rect">
            <a:avLst/>
          </a:prstGeom>
        </p:spPr>
        <p:txBody>
          <a:bodyPr spcFirstLastPara="1" wrap="square" lIns="0" tIns="0" rIns="0" bIns="0" anchor="t" anchorCtr="0">
            <a:noAutofit/>
          </a:bodyPr>
          <a:lstStyle>
            <a:lvl1pPr lvl="0">
              <a:spcBef>
                <a:spcPts val="0"/>
              </a:spcBef>
              <a:spcAft>
                <a:spcPts val="0"/>
              </a:spcAft>
              <a:buClr>
                <a:schemeClr val="accent4"/>
              </a:buClr>
              <a:buSzPts val="700"/>
              <a:buFont typeface="DM Sans"/>
              <a:buNone/>
              <a:defRPr sz="700">
                <a:solidFill>
                  <a:schemeClr val="accent4"/>
                </a:solidFill>
                <a:latin typeface="DM Sans"/>
                <a:ea typeface="DM Sans"/>
                <a:cs typeface="DM Sans"/>
                <a:sym typeface="DM Sans"/>
              </a:defRPr>
            </a:lvl1pPr>
            <a:lvl2pPr lvl="1">
              <a:spcBef>
                <a:spcPts val="0"/>
              </a:spcBef>
              <a:spcAft>
                <a:spcPts val="0"/>
              </a:spcAft>
              <a:buClr>
                <a:schemeClr val="accent4"/>
              </a:buClr>
              <a:buSzPts val="700"/>
              <a:buFont typeface="DM Sans"/>
              <a:buNone/>
              <a:defRPr sz="700">
                <a:solidFill>
                  <a:schemeClr val="accent4"/>
                </a:solidFill>
                <a:latin typeface="DM Sans"/>
                <a:ea typeface="DM Sans"/>
                <a:cs typeface="DM Sans"/>
                <a:sym typeface="DM Sans"/>
              </a:defRPr>
            </a:lvl2pPr>
            <a:lvl3pPr lvl="2">
              <a:spcBef>
                <a:spcPts val="0"/>
              </a:spcBef>
              <a:spcAft>
                <a:spcPts val="0"/>
              </a:spcAft>
              <a:buClr>
                <a:schemeClr val="accent4"/>
              </a:buClr>
              <a:buSzPts val="700"/>
              <a:buFont typeface="DM Sans"/>
              <a:buNone/>
              <a:defRPr sz="700">
                <a:solidFill>
                  <a:schemeClr val="accent4"/>
                </a:solidFill>
                <a:latin typeface="DM Sans"/>
                <a:ea typeface="DM Sans"/>
                <a:cs typeface="DM Sans"/>
                <a:sym typeface="DM Sans"/>
              </a:defRPr>
            </a:lvl3pPr>
            <a:lvl4pPr lvl="3">
              <a:spcBef>
                <a:spcPts val="0"/>
              </a:spcBef>
              <a:spcAft>
                <a:spcPts val="0"/>
              </a:spcAft>
              <a:buClr>
                <a:schemeClr val="accent4"/>
              </a:buClr>
              <a:buSzPts val="700"/>
              <a:buFont typeface="DM Sans"/>
              <a:buNone/>
              <a:defRPr sz="700">
                <a:solidFill>
                  <a:schemeClr val="accent4"/>
                </a:solidFill>
                <a:latin typeface="DM Sans"/>
                <a:ea typeface="DM Sans"/>
                <a:cs typeface="DM Sans"/>
                <a:sym typeface="DM Sans"/>
              </a:defRPr>
            </a:lvl4pPr>
            <a:lvl5pPr lvl="4">
              <a:spcBef>
                <a:spcPts val="0"/>
              </a:spcBef>
              <a:spcAft>
                <a:spcPts val="0"/>
              </a:spcAft>
              <a:buClr>
                <a:schemeClr val="accent4"/>
              </a:buClr>
              <a:buSzPts val="700"/>
              <a:buFont typeface="DM Sans"/>
              <a:buNone/>
              <a:defRPr sz="700">
                <a:solidFill>
                  <a:schemeClr val="accent4"/>
                </a:solidFill>
                <a:latin typeface="DM Sans"/>
                <a:ea typeface="DM Sans"/>
                <a:cs typeface="DM Sans"/>
                <a:sym typeface="DM Sans"/>
              </a:defRPr>
            </a:lvl5pPr>
            <a:lvl6pPr lvl="5">
              <a:spcBef>
                <a:spcPts val="0"/>
              </a:spcBef>
              <a:spcAft>
                <a:spcPts val="0"/>
              </a:spcAft>
              <a:buClr>
                <a:schemeClr val="accent4"/>
              </a:buClr>
              <a:buSzPts val="700"/>
              <a:buFont typeface="DM Sans"/>
              <a:buNone/>
              <a:defRPr sz="700">
                <a:solidFill>
                  <a:schemeClr val="accent4"/>
                </a:solidFill>
                <a:latin typeface="DM Sans"/>
                <a:ea typeface="DM Sans"/>
                <a:cs typeface="DM Sans"/>
                <a:sym typeface="DM Sans"/>
              </a:defRPr>
            </a:lvl6pPr>
            <a:lvl7pPr lvl="6">
              <a:spcBef>
                <a:spcPts val="0"/>
              </a:spcBef>
              <a:spcAft>
                <a:spcPts val="0"/>
              </a:spcAft>
              <a:buClr>
                <a:schemeClr val="accent4"/>
              </a:buClr>
              <a:buSzPts val="700"/>
              <a:buFont typeface="DM Sans"/>
              <a:buNone/>
              <a:defRPr sz="700">
                <a:solidFill>
                  <a:schemeClr val="accent4"/>
                </a:solidFill>
                <a:latin typeface="DM Sans"/>
                <a:ea typeface="DM Sans"/>
                <a:cs typeface="DM Sans"/>
                <a:sym typeface="DM Sans"/>
              </a:defRPr>
            </a:lvl7pPr>
            <a:lvl8pPr lvl="7">
              <a:spcBef>
                <a:spcPts val="0"/>
              </a:spcBef>
              <a:spcAft>
                <a:spcPts val="0"/>
              </a:spcAft>
              <a:buClr>
                <a:schemeClr val="accent4"/>
              </a:buClr>
              <a:buSzPts val="700"/>
              <a:buFont typeface="DM Sans"/>
              <a:buNone/>
              <a:defRPr sz="700">
                <a:solidFill>
                  <a:schemeClr val="accent4"/>
                </a:solidFill>
                <a:latin typeface="DM Sans"/>
                <a:ea typeface="DM Sans"/>
                <a:cs typeface="DM Sans"/>
                <a:sym typeface="DM Sans"/>
              </a:defRPr>
            </a:lvl8pPr>
            <a:lvl9pPr lvl="8">
              <a:spcBef>
                <a:spcPts val="0"/>
              </a:spcBef>
              <a:spcAft>
                <a:spcPts val="0"/>
              </a:spcAft>
              <a:buClr>
                <a:schemeClr val="accent4"/>
              </a:buClr>
              <a:buSzPts val="700"/>
              <a:buFont typeface="DM Sans"/>
              <a:buNone/>
              <a:defRPr sz="700">
                <a:solidFill>
                  <a:schemeClr val="accent4"/>
                </a:solidFill>
                <a:latin typeface="DM Sans"/>
                <a:ea typeface="DM Sans"/>
                <a:cs typeface="DM Sans"/>
                <a:sym typeface="DM Sans"/>
              </a:defRPr>
            </a:lvl9pPr>
          </a:lstStyle>
          <a:p>
            <a:endParaRPr/>
          </a:p>
        </p:txBody>
      </p:sp>
      <p:sp>
        <p:nvSpPr>
          <p:cNvPr id="141" name="Google Shape;141;p11"/>
          <p:cNvSpPr txBox="1">
            <a:spLocks noGrp="1"/>
          </p:cNvSpPr>
          <p:nvPr>
            <p:ph type="subTitle" idx="4"/>
          </p:nvPr>
        </p:nvSpPr>
        <p:spPr>
          <a:xfrm>
            <a:off x="232075" y="1461175"/>
            <a:ext cx="2191500" cy="246300"/>
          </a:xfrm>
          <a:prstGeom prst="rect">
            <a:avLst/>
          </a:prstGeom>
        </p:spPr>
        <p:txBody>
          <a:bodyPr spcFirstLastPara="1" wrap="square" lIns="0" tIns="0" rIns="91425" bIns="0" anchor="b" anchorCtr="0">
            <a:noAutofit/>
          </a:bodyPr>
          <a:lstStyle>
            <a:lvl1pPr lvl="0">
              <a:spcBef>
                <a:spcPts val="0"/>
              </a:spcBef>
              <a:spcAft>
                <a:spcPts val="0"/>
              </a:spcAft>
              <a:buClr>
                <a:schemeClr val="accent1"/>
              </a:buClr>
              <a:buSzPts val="1600"/>
              <a:buFont typeface="Forum"/>
              <a:buNone/>
              <a:defRPr sz="1600">
                <a:solidFill>
                  <a:schemeClr val="accent1"/>
                </a:solidFill>
              </a:defRPr>
            </a:lvl1pPr>
            <a:lvl2pPr lvl="1">
              <a:spcBef>
                <a:spcPts val="0"/>
              </a:spcBef>
              <a:spcAft>
                <a:spcPts val="0"/>
              </a:spcAft>
              <a:buClr>
                <a:schemeClr val="accent1"/>
              </a:buClr>
              <a:buSzPts val="1600"/>
              <a:buFont typeface="Forum"/>
              <a:buNone/>
              <a:defRPr sz="1600">
                <a:solidFill>
                  <a:schemeClr val="accent1"/>
                </a:solidFill>
                <a:latin typeface="Forum"/>
                <a:ea typeface="Forum"/>
                <a:cs typeface="Forum"/>
                <a:sym typeface="Forum"/>
              </a:defRPr>
            </a:lvl2pPr>
            <a:lvl3pPr lvl="2">
              <a:spcBef>
                <a:spcPts val="0"/>
              </a:spcBef>
              <a:spcAft>
                <a:spcPts val="0"/>
              </a:spcAft>
              <a:buClr>
                <a:schemeClr val="accent1"/>
              </a:buClr>
              <a:buSzPts val="1600"/>
              <a:buFont typeface="Forum"/>
              <a:buNone/>
              <a:defRPr sz="1600">
                <a:solidFill>
                  <a:schemeClr val="accent1"/>
                </a:solidFill>
                <a:latin typeface="Forum"/>
                <a:ea typeface="Forum"/>
                <a:cs typeface="Forum"/>
                <a:sym typeface="Forum"/>
              </a:defRPr>
            </a:lvl3pPr>
            <a:lvl4pPr lvl="3">
              <a:spcBef>
                <a:spcPts val="0"/>
              </a:spcBef>
              <a:spcAft>
                <a:spcPts val="0"/>
              </a:spcAft>
              <a:buClr>
                <a:schemeClr val="accent1"/>
              </a:buClr>
              <a:buSzPts val="1600"/>
              <a:buFont typeface="Forum"/>
              <a:buNone/>
              <a:defRPr sz="1600">
                <a:solidFill>
                  <a:schemeClr val="accent1"/>
                </a:solidFill>
                <a:latin typeface="Forum"/>
                <a:ea typeface="Forum"/>
                <a:cs typeface="Forum"/>
                <a:sym typeface="Forum"/>
              </a:defRPr>
            </a:lvl4pPr>
            <a:lvl5pPr lvl="4">
              <a:spcBef>
                <a:spcPts val="0"/>
              </a:spcBef>
              <a:spcAft>
                <a:spcPts val="0"/>
              </a:spcAft>
              <a:buClr>
                <a:schemeClr val="accent1"/>
              </a:buClr>
              <a:buSzPts val="1600"/>
              <a:buFont typeface="Forum"/>
              <a:buNone/>
              <a:defRPr sz="1600">
                <a:solidFill>
                  <a:schemeClr val="accent1"/>
                </a:solidFill>
                <a:latin typeface="Forum"/>
                <a:ea typeface="Forum"/>
                <a:cs typeface="Forum"/>
                <a:sym typeface="Forum"/>
              </a:defRPr>
            </a:lvl5pPr>
            <a:lvl6pPr lvl="5">
              <a:spcBef>
                <a:spcPts val="0"/>
              </a:spcBef>
              <a:spcAft>
                <a:spcPts val="0"/>
              </a:spcAft>
              <a:buClr>
                <a:schemeClr val="accent1"/>
              </a:buClr>
              <a:buSzPts val="1600"/>
              <a:buFont typeface="Forum"/>
              <a:buNone/>
              <a:defRPr sz="1600">
                <a:solidFill>
                  <a:schemeClr val="accent1"/>
                </a:solidFill>
                <a:latin typeface="Forum"/>
                <a:ea typeface="Forum"/>
                <a:cs typeface="Forum"/>
                <a:sym typeface="Forum"/>
              </a:defRPr>
            </a:lvl6pPr>
            <a:lvl7pPr lvl="6">
              <a:spcBef>
                <a:spcPts val="0"/>
              </a:spcBef>
              <a:spcAft>
                <a:spcPts val="0"/>
              </a:spcAft>
              <a:buClr>
                <a:schemeClr val="accent1"/>
              </a:buClr>
              <a:buSzPts val="1600"/>
              <a:buFont typeface="Forum"/>
              <a:buNone/>
              <a:defRPr sz="1600">
                <a:solidFill>
                  <a:schemeClr val="accent1"/>
                </a:solidFill>
                <a:latin typeface="Forum"/>
                <a:ea typeface="Forum"/>
                <a:cs typeface="Forum"/>
                <a:sym typeface="Forum"/>
              </a:defRPr>
            </a:lvl7pPr>
            <a:lvl8pPr lvl="7">
              <a:spcBef>
                <a:spcPts val="0"/>
              </a:spcBef>
              <a:spcAft>
                <a:spcPts val="0"/>
              </a:spcAft>
              <a:buClr>
                <a:schemeClr val="accent1"/>
              </a:buClr>
              <a:buSzPts val="1600"/>
              <a:buFont typeface="Forum"/>
              <a:buNone/>
              <a:defRPr sz="1600">
                <a:solidFill>
                  <a:schemeClr val="accent1"/>
                </a:solidFill>
                <a:latin typeface="Forum"/>
                <a:ea typeface="Forum"/>
                <a:cs typeface="Forum"/>
                <a:sym typeface="Forum"/>
              </a:defRPr>
            </a:lvl8pPr>
            <a:lvl9pPr lvl="8">
              <a:spcBef>
                <a:spcPts val="0"/>
              </a:spcBef>
              <a:spcAft>
                <a:spcPts val="0"/>
              </a:spcAft>
              <a:buClr>
                <a:schemeClr val="accent1"/>
              </a:buClr>
              <a:buSzPts val="1600"/>
              <a:buFont typeface="Forum"/>
              <a:buNone/>
              <a:defRPr sz="1600">
                <a:solidFill>
                  <a:schemeClr val="accent1"/>
                </a:solidFill>
                <a:latin typeface="Forum"/>
                <a:ea typeface="Forum"/>
                <a:cs typeface="Forum"/>
                <a:sym typeface="Forum"/>
              </a:defRPr>
            </a:lvl9pPr>
          </a:lstStyle>
          <a:p>
            <a:endParaRPr/>
          </a:p>
        </p:txBody>
      </p:sp>
      <p:sp>
        <p:nvSpPr>
          <p:cNvPr id="142" name="Google Shape;142;p11"/>
          <p:cNvSpPr txBox="1">
            <a:spLocks noGrp="1"/>
          </p:cNvSpPr>
          <p:nvPr>
            <p:ph type="title"/>
          </p:nvPr>
        </p:nvSpPr>
        <p:spPr>
          <a:xfrm>
            <a:off x="228600" y="399332"/>
            <a:ext cx="2834700" cy="612000"/>
          </a:xfrm>
          <a:prstGeom prst="rect">
            <a:avLst/>
          </a:prstGeom>
        </p:spPr>
        <p:txBody>
          <a:bodyPr spcFirstLastPara="1" wrap="square" lIns="0" tIns="91425" rIns="91425" bIns="0" anchor="t" anchorCtr="0">
            <a:noAutofit/>
          </a:bodyPr>
          <a:lstStyle>
            <a:lvl1pPr lvl="0">
              <a:lnSpc>
                <a:spcPct val="60000"/>
              </a:lnSpc>
              <a:spcBef>
                <a:spcPts val="0"/>
              </a:spcBef>
              <a:spcAft>
                <a:spcPts val="0"/>
              </a:spcAft>
              <a:buClr>
                <a:schemeClr val="lt1"/>
              </a:buClr>
              <a:buSzPts val="2800"/>
              <a:buFont typeface="Forum"/>
              <a:buNone/>
              <a:defRPr sz="2800"/>
            </a:lvl1pPr>
            <a:lvl2pPr lvl="1">
              <a:lnSpc>
                <a:spcPct val="60000"/>
              </a:lnSpc>
              <a:spcBef>
                <a:spcPts val="0"/>
              </a:spcBef>
              <a:spcAft>
                <a:spcPts val="0"/>
              </a:spcAft>
              <a:buClr>
                <a:schemeClr val="lt1"/>
              </a:buClr>
              <a:buSzPts val="1400"/>
              <a:buFont typeface="Forum"/>
              <a:buNone/>
              <a:defRPr>
                <a:latin typeface="Forum"/>
                <a:ea typeface="Forum"/>
                <a:cs typeface="Forum"/>
                <a:sym typeface="Forum"/>
              </a:defRPr>
            </a:lvl2pPr>
            <a:lvl3pPr lvl="2">
              <a:lnSpc>
                <a:spcPct val="60000"/>
              </a:lnSpc>
              <a:spcBef>
                <a:spcPts val="0"/>
              </a:spcBef>
              <a:spcAft>
                <a:spcPts val="0"/>
              </a:spcAft>
              <a:buClr>
                <a:schemeClr val="lt1"/>
              </a:buClr>
              <a:buSzPts val="1400"/>
              <a:buFont typeface="Forum"/>
              <a:buNone/>
              <a:defRPr>
                <a:latin typeface="Forum"/>
                <a:ea typeface="Forum"/>
                <a:cs typeface="Forum"/>
                <a:sym typeface="Forum"/>
              </a:defRPr>
            </a:lvl3pPr>
            <a:lvl4pPr lvl="3">
              <a:lnSpc>
                <a:spcPct val="60000"/>
              </a:lnSpc>
              <a:spcBef>
                <a:spcPts val="0"/>
              </a:spcBef>
              <a:spcAft>
                <a:spcPts val="0"/>
              </a:spcAft>
              <a:buClr>
                <a:schemeClr val="lt1"/>
              </a:buClr>
              <a:buSzPts val="1400"/>
              <a:buFont typeface="Forum"/>
              <a:buNone/>
              <a:defRPr>
                <a:latin typeface="Forum"/>
                <a:ea typeface="Forum"/>
                <a:cs typeface="Forum"/>
                <a:sym typeface="Forum"/>
              </a:defRPr>
            </a:lvl4pPr>
            <a:lvl5pPr lvl="4">
              <a:lnSpc>
                <a:spcPct val="60000"/>
              </a:lnSpc>
              <a:spcBef>
                <a:spcPts val="0"/>
              </a:spcBef>
              <a:spcAft>
                <a:spcPts val="0"/>
              </a:spcAft>
              <a:buClr>
                <a:schemeClr val="lt1"/>
              </a:buClr>
              <a:buSzPts val="1400"/>
              <a:buFont typeface="Forum"/>
              <a:buNone/>
              <a:defRPr>
                <a:latin typeface="Forum"/>
                <a:ea typeface="Forum"/>
                <a:cs typeface="Forum"/>
                <a:sym typeface="Forum"/>
              </a:defRPr>
            </a:lvl5pPr>
            <a:lvl6pPr lvl="5">
              <a:lnSpc>
                <a:spcPct val="60000"/>
              </a:lnSpc>
              <a:spcBef>
                <a:spcPts val="0"/>
              </a:spcBef>
              <a:spcAft>
                <a:spcPts val="0"/>
              </a:spcAft>
              <a:buClr>
                <a:schemeClr val="lt1"/>
              </a:buClr>
              <a:buSzPts val="1400"/>
              <a:buFont typeface="Forum"/>
              <a:buNone/>
              <a:defRPr>
                <a:latin typeface="Forum"/>
                <a:ea typeface="Forum"/>
                <a:cs typeface="Forum"/>
                <a:sym typeface="Forum"/>
              </a:defRPr>
            </a:lvl6pPr>
            <a:lvl7pPr lvl="6">
              <a:lnSpc>
                <a:spcPct val="60000"/>
              </a:lnSpc>
              <a:spcBef>
                <a:spcPts val="0"/>
              </a:spcBef>
              <a:spcAft>
                <a:spcPts val="0"/>
              </a:spcAft>
              <a:buClr>
                <a:schemeClr val="lt1"/>
              </a:buClr>
              <a:buSzPts val="1400"/>
              <a:buFont typeface="Forum"/>
              <a:buNone/>
              <a:defRPr>
                <a:latin typeface="Forum"/>
                <a:ea typeface="Forum"/>
                <a:cs typeface="Forum"/>
                <a:sym typeface="Forum"/>
              </a:defRPr>
            </a:lvl7pPr>
            <a:lvl8pPr lvl="7">
              <a:lnSpc>
                <a:spcPct val="60000"/>
              </a:lnSpc>
              <a:spcBef>
                <a:spcPts val="0"/>
              </a:spcBef>
              <a:spcAft>
                <a:spcPts val="0"/>
              </a:spcAft>
              <a:buClr>
                <a:schemeClr val="lt1"/>
              </a:buClr>
              <a:buSzPts val="1400"/>
              <a:buFont typeface="Forum"/>
              <a:buNone/>
              <a:defRPr>
                <a:latin typeface="Forum"/>
                <a:ea typeface="Forum"/>
                <a:cs typeface="Forum"/>
                <a:sym typeface="Forum"/>
              </a:defRPr>
            </a:lvl8pPr>
            <a:lvl9pPr lvl="8">
              <a:lnSpc>
                <a:spcPct val="60000"/>
              </a:lnSpc>
              <a:spcBef>
                <a:spcPts val="0"/>
              </a:spcBef>
              <a:spcAft>
                <a:spcPts val="0"/>
              </a:spcAft>
              <a:buClr>
                <a:schemeClr val="lt1"/>
              </a:buClr>
              <a:buSzPts val="1400"/>
              <a:buFont typeface="Forum"/>
              <a:buNone/>
              <a:defRPr>
                <a:latin typeface="Forum"/>
                <a:ea typeface="Forum"/>
                <a:cs typeface="Forum"/>
                <a:sym typeface="Forum"/>
              </a:defRPr>
            </a:lvl9pPr>
          </a:lstStyle>
          <a:p>
            <a:endParaRPr/>
          </a:p>
        </p:txBody>
      </p:sp>
      <p:sp>
        <p:nvSpPr>
          <p:cNvPr id="143" name="Google Shape;143;p11"/>
          <p:cNvSpPr txBox="1">
            <a:spLocks noGrp="1"/>
          </p:cNvSpPr>
          <p:nvPr>
            <p:ph type="subTitle" idx="5"/>
          </p:nvPr>
        </p:nvSpPr>
        <p:spPr>
          <a:xfrm>
            <a:off x="235800" y="4357700"/>
            <a:ext cx="1008300" cy="318000"/>
          </a:xfrm>
          <a:prstGeom prst="rect">
            <a:avLst/>
          </a:prstGeom>
        </p:spPr>
        <p:txBody>
          <a:bodyPr spcFirstLastPara="1" wrap="square" lIns="0" tIns="0" rIns="0" bIns="0" anchor="t" anchorCtr="0">
            <a:noAutofit/>
          </a:bodyPr>
          <a:lstStyle>
            <a:lvl1pPr lvl="0" algn="ctr">
              <a:spcBef>
                <a:spcPts val="0"/>
              </a:spcBef>
              <a:spcAft>
                <a:spcPts val="0"/>
              </a:spcAft>
              <a:buClr>
                <a:schemeClr val="lt1"/>
              </a:buClr>
              <a:buSzPts val="1000"/>
              <a:buFont typeface="DM Sans Light"/>
              <a:buNone/>
              <a:defRPr sz="1000">
                <a:latin typeface="DM Sans Light"/>
                <a:ea typeface="DM Sans Light"/>
                <a:cs typeface="DM Sans Light"/>
                <a:sym typeface="DM Sans Light"/>
              </a:defRPr>
            </a:lvl1pPr>
            <a:lvl2pPr lvl="1" algn="ctr">
              <a:spcBef>
                <a:spcPts val="0"/>
              </a:spcBef>
              <a:spcAft>
                <a:spcPts val="0"/>
              </a:spcAft>
              <a:buClr>
                <a:schemeClr val="lt1"/>
              </a:buClr>
              <a:buSzPts val="1000"/>
              <a:buFont typeface="DM Sans Light"/>
              <a:buNone/>
              <a:defRPr sz="1000">
                <a:latin typeface="DM Sans Light"/>
                <a:ea typeface="DM Sans Light"/>
                <a:cs typeface="DM Sans Light"/>
                <a:sym typeface="DM Sans Light"/>
              </a:defRPr>
            </a:lvl2pPr>
            <a:lvl3pPr lvl="2" algn="ctr">
              <a:spcBef>
                <a:spcPts val="0"/>
              </a:spcBef>
              <a:spcAft>
                <a:spcPts val="0"/>
              </a:spcAft>
              <a:buClr>
                <a:schemeClr val="lt1"/>
              </a:buClr>
              <a:buSzPts val="1000"/>
              <a:buFont typeface="DM Sans Light"/>
              <a:buNone/>
              <a:defRPr sz="1000">
                <a:latin typeface="DM Sans Light"/>
                <a:ea typeface="DM Sans Light"/>
                <a:cs typeface="DM Sans Light"/>
                <a:sym typeface="DM Sans Light"/>
              </a:defRPr>
            </a:lvl3pPr>
            <a:lvl4pPr lvl="3" algn="ctr">
              <a:spcBef>
                <a:spcPts val="0"/>
              </a:spcBef>
              <a:spcAft>
                <a:spcPts val="0"/>
              </a:spcAft>
              <a:buClr>
                <a:schemeClr val="lt1"/>
              </a:buClr>
              <a:buSzPts val="1000"/>
              <a:buFont typeface="DM Sans Light"/>
              <a:buNone/>
              <a:defRPr sz="1000">
                <a:latin typeface="DM Sans Light"/>
                <a:ea typeface="DM Sans Light"/>
                <a:cs typeface="DM Sans Light"/>
                <a:sym typeface="DM Sans Light"/>
              </a:defRPr>
            </a:lvl4pPr>
            <a:lvl5pPr lvl="4" algn="ctr">
              <a:spcBef>
                <a:spcPts val="0"/>
              </a:spcBef>
              <a:spcAft>
                <a:spcPts val="0"/>
              </a:spcAft>
              <a:buClr>
                <a:schemeClr val="lt1"/>
              </a:buClr>
              <a:buSzPts val="1000"/>
              <a:buFont typeface="DM Sans Light"/>
              <a:buNone/>
              <a:defRPr sz="1000">
                <a:latin typeface="DM Sans Light"/>
                <a:ea typeface="DM Sans Light"/>
                <a:cs typeface="DM Sans Light"/>
                <a:sym typeface="DM Sans Light"/>
              </a:defRPr>
            </a:lvl5pPr>
            <a:lvl6pPr lvl="5" algn="ctr">
              <a:spcBef>
                <a:spcPts val="0"/>
              </a:spcBef>
              <a:spcAft>
                <a:spcPts val="0"/>
              </a:spcAft>
              <a:buClr>
                <a:schemeClr val="lt1"/>
              </a:buClr>
              <a:buSzPts val="1000"/>
              <a:buFont typeface="DM Sans Light"/>
              <a:buNone/>
              <a:defRPr sz="1000">
                <a:latin typeface="DM Sans Light"/>
                <a:ea typeface="DM Sans Light"/>
                <a:cs typeface="DM Sans Light"/>
                <a:sym typeface="DM Sans Light"/>
              </a:defRPr>
            </a:lvl6pPr>
            <a:lvl7pPr lvl="6" algn="ctr">
              <a:spcBef>
                <a:spcPts val="0"/>
              </a:spcBef>
              <a:spcAft>
                <a:spcPts val="0"/>
              </a:spcAft>
              <a:buClr>
                <a:schemeClr val="lt1"/>
              </a:buClr>
              <a:buSzPts val="1000"/>
              <a:buFont typeface="DM Sans Light"/>
              <a:buNone/>
              <a:defRPr sz="1000">
                <a:latin typeface="DM Sans Light"/>
                <a:ea typeface="DM Sans Light"/>
                <a:cs typeface="DM Sans Light"/>
                <a:sym typeface="DM Sans Light"/>
              </a:defRPr>
            </a:lvl7pPr>
            <a:lvl8pPr lvl="7" algn="ctr">
              <a:spcBef>
                <a:spcPts val="0"/>
              </a:spcBef>
              <a:spcAft>
                <a:spcPts val="0"/>
              </a:spcAft>
              <a:buClr>
                <a:schemeClr val="lt1"/>
              </a:buClr>
              <a:buSzPts val="1000"/>
              <a:buFont typeface="DM Sans Light"/>
              <a:buNone/>
              <a:defRPr sz="1000">
                <a:latin typeface="DM Sans Light"/>
                <a:ea typeface="DM Sans Light"/>
                <a:cs typeface="DM Sans Light"/>
                <a:sym typeface="DM Sans Light"/>
              </a:defRPr>
            </a:lvl8pPr>
            <a:lvl9pPr lvl="8" algn="ctr">
              <a:spcBef>
                <a:spcPts val="0"/>
              </a:spcBef>
              <a:spcAft>
                <a:spcPts val="0"/>
              </a:spcAft>
              <a:buClr>
                <a:schemeClr val="lt1"/>
              </a:buClr>
              <a:buSzPts val="1000"/>
              <a:buFont typeface="DM Sans Light"/>
              <a:buNone/>
              <a:defRPr sz="1000">
                <a:latin typeface="DM Sans Light"/>
                <a:ea typeface="DM Sans Light"/>
                <a:cs typeface="DM Sans Light"/>
                <a:sym typeface="DM Sans Light"/>
              </a:defRPr>
            </a:lvl9pPr>
          </a:lstStyle>
          <a:p>
            <a:endParaRPr/>
          </a:p>
        </p:txBody>
      </p:sp>
      <p:sp>
        <p:nvSpPr>
          <p:cNvPr id="144" name="Google Shape;144;p11"/>
          <p:cNvSpPr txBox="1"/>
          <p:nvPr/>
        </p:nvSpPr>
        <p:spPr>
          <a:xfrm>
            <a:off x="8227900" y="4802400"/>
            <a:ext cx="687600" cy="212100"/>
          </a:xfrm>
          <a:prstGeom prst="rect">
            <a:avLst/>
          </a:prstGeom>
          <a:noFill/>
          <a:ln>
            <a:noFill/>
          </a:ln>
        </p:spPr>
        <p:txBody>
          <a:bodyPr spcFirstLastPara="1" wrap="square" lIns="0" tIns="91425" rIns="0" bIns="91425" anchor="t" anchorCtr="0">
            <a:noAutofit/>
          </a:bodyPr>
          <a:lstStyle/>
          <a:p>
            <a:pPr marL="0" lvl="0" indent="0" algn="r" rtl="0">
              <a:spcBef>
                <a:spcPts val="0"/>
              </a:spcBef>
              <a:spcAft>
                <a:spcPts val="0"/>
              </a:spcAft>
              <a:buNone/>
            </a:pPr>
            <a:fld id="{00000000-1234-1234-1234-123412341234}" type="slidenum">
              <a:rPr lang="en" sz="700">
                <a:solidFill>
                  <a:schemeClr val="accent4"/>
                </a:solidFill>
                <a:latin typeface="DM Sans"/>
                <a:ea typeface="DM Sans"/>
                <a:cs typeface="DM Sans"/>
                <a:sym typeface="DM Sans"/>
              </a:rPr>
              <a:t>‹#›</a:t>
            </a:fld>
            <a:endParaRPr sz="700">
              <a:solidFill>
                <a:schemeClr val="accent4"/>
              </a:solidFill>
              <a:latin typeface="DM Sans"/>
              <a:ea typeface="DM Sans"/>
              <a:cs typeface="DM Sans"/>
              <a:sym typeface="DM Sans"/>
            </a:endParaRPr>
          </a:p>
        </p:txBody>
      </p:sp>
      <p:sp>
        <p:nvSpPr>
          <p:cNvPr id="145" name="Google Shape;145;p11"/>
          <p:cNvSpPr txBox="1">
            <a:spLocks noGrp="1"/>
          </p:cNvSpPr>
          <p:nvPr>
            <p:ph type="subTitle" idx="6"/>
          </p:nvPr>
        </p:nvSpPr>
        <p:spPr>
          <a:xfrm>
            <a:off x="232075" y="2526010"/>
            <a:ext cx="2191500" cy="246300"/>
          </a:xfrm>
          <a:prstGeom prst="rect">
            <a:avLst/>
          </a:prstGeom>
        </p:spPr>
        <p:txBody>
          <a:bodyPr spcFirstLastPara="1" wrap="square" lIns="0" tIns="0" rIns="91425" bIns="0" anchor="b" anchorCtr="0">
            <a:noAutofit/>
          </a:bodyPr>
          <a:lstStyle>
            <a:lvl1pPr lvl="0">
              <a:spcBef>
                <a:spcPts val="0"/>
              </a:spcBef>
              <a:spcAft>
                <a:spcPts val="0"/>
              </a:spcAft>
              <a:buClr>
                <a:schemeClr val="accent1"/>
              </a:buClr>
              <a:buSzPts val="1600"/>
              <a:buFont typeface="Forum"/>
              <a:buNone/>
              <a:defRPr sz="1600">
                <a:solidFill>
                  <a:schemeClr val="accent1"/>
                </a:solidFill>
              </a:defRPr>
            </a:lvl1pPr>
            <a:lvl2pPr lvl="1">
              <a:spcBef>
                <a:spcPts val="0"/>
              </a:spcBef>
              <a:spcAft>
                <a:spcPts val="0"/>
              </a:spcAft>
              <a:buClr>
                <a:schemeClr val="accent1"/>
              </a:buClr>
              <a:buSzPts val="1600"/>
              <a:buFont typeface="Forum"/>
              <a:buNone/>
              <a:defRPr sz="1600">
                <a:solidFill>
                  <a:schemeClr val="accent1"/>
                </a:solidFill>
                <a:latin typeface="Forum"/>
                <a:ea typeface="Forum"/>
                <a:cs typeface="Forum"/>
                <a:sym typeface="Forum"/>
              </a:defRPr>
            </a:lvl2pPr>
            <a:lvl3pPr lvl="2">
              <a:spcBef>
                <a:spcPts val="0"/>
              </a:spcBef>
              <a:spcAft>
                <a:spcPts val="0"/>
              </a:spcAft>
              <a:buClr>
                <a:schemeClr val="accent1"/>
              </a:buClr>
              <a:buSzPts val="1600"/>
              <a:buFont typeface="Forum"/>
              <a:buNone/>
              <a:defRPr sz="1600">
                <a:solidFill>
                  <a:schemeClr val="accent1"/>
                </a:solidFill>
                <a:latin typeface="Forum"/>
                <a:ea typeface="Forum"/>
                <a:cs typeface="Forum"/>
                <a:sym typeface="Forum"/>
              </a:defRPr>
            </a:lvl3pPr>
            <a:lvl4pPr lvl="3">
              <a:spcBef>
                <a:spcPts val="0"/>
              </a:spcBef>
              <a:spcAft>
                <a:spcPts val="0"/>
              </a:spcAft>
              <a:buClr>
                <a:schemeClr val="accent1"/>
              </a:buClr>
              <a:buSzPts val="1600"/>
              <a:buFont typeface="Forum"/>
              <a:buNone/>
              <a:defRPr sz="1600">
                <a:solidFill>
                  <a:schemeClr val="accent1"/>
                </a:solidFill>
                <a:latin typeface="Forum"/>
                <a:ea typeface="Forum"/>
                <a:cs typeface="Forum"/>
                <a:sym typeface="Forum"/>
              </a:defRPr>
            </a:lvl4pPr>
            <a:lvl5pPr lvl="4">
              <a:spcBef>
                <a:spcPts val="0"/>
              </a:spcBef>
              <a:spcAft>
                <a:spcPts val="0"/>
              </a:spcAft>
              <a:buClr>
                <a:schemeClr val="accent1"/>
              </a:buClr>
              <a:buSzPts val="1600"/>
              <a:buFont typeface="Forum"/>
              <a:buNone/>
              <a:defRPr sz="1600">
                <a:solidFill>
                  <a:schemeClr val="accent1"/>
                </a:solidFill>
                <a:latin typeface="Forum"/>
                <a:ea typeface="Forum"/>
                <a:cs typeface="Forum"/>
                <a:sym typeface="Forum"/>
              </a:defRPr>
            </a:lvl5pPr>
            <a:lvl6pPr lvl="5">
              <a:spcBef>
                <a:spcPts val="0"/>
              </a:spcBef>
              <a:spcAft>
                <a:spcPts val="0"/>
              </a:spcAft>
              <a:buClr>
                <a:schemeClr val="accent1"/>
              </a:buClr>
              <a:buSzPts val="1600"/>
              <a:buFont typeface="Forum"/>
              <a:buNone/>
              <a:defRPr sz="1600">
                <a:solidFill>
                  <a:schemeClr val="accent1"/>
                </a:solidFill>
                <a:latin typeface="Forum"/>
                <a:ea typeface="Forum"/>
                <a:cs typeface="Forum"/>
                <a:sym typeface="Forum"/>
              </a:defRPr>
            </a:lvl6pPr>
            <a:lvl7pPr lvl="6">
              <a:spcBef>
                <a:spcPts val="0"/>
              </a:spcBef>
              <a:spcAft>
                <a:spcPts val="0"/>
              </a:spcAft>
              <a:buClr>
                <a:schemeClr val="accent1"/>
              </a:buClr>
              <a:buSzPts val="1600"/>
              <a:buFont typeface="Forum"/>
              <a:buNone/>
              <a:defRPr sz="1600">
                <a:solidFill>
                  <a:schemeClr val="accent1"/>
                </a:solidFill>
                <a:latin typeface="Forum"/>
                <a:ea typeface="Forum"/>
                <a:cs typeface="Forum"/>
                <a:sym typeface="Forum"/>
              </a:defRPr>
            </a:lvl7pPr>
            <a:lvl8pPr lvl="7">
              <a:spcBef>
                <a:spcPts val="0"/>
              </a:spcBef>
              <a:spcAft>
                <a:spcPts val="0"/>
              </a:spcAft>
              <a:buClr>
                <a:schemeClr val="accent1"/>
              </a:buClr>
              <a:buSzPts val="1600"/>
              <a:buFont typeface="Forum"/>
              <a:buNone/>
              <a:defRPr sz="1600">
                <a:solidFill>
                  <a:schemeClr val="accent1"/>
                </a:solidFill>
                <a:latin typeface="Forum"/>
                <a:ea typeface="Forum"/>
                <a:cs typeface="Forum"/>
                <a:sym typeface="Forum"/>
              </a:defRPr>
            </a:lvl8pPr>
            <a:lvl9pPr lvl="8">
              <a:spcBef>
                <a:spcPts val="0"/>
              </a:spcBef>
              <a:spcAft>
                <a:spcPts val="0"/>
              </a:spcAft>
              <a:buClr>
                <a:schemeClr val="accent1"/>
              </a:buClr>
              <a:buSzPts val="1600"/>
              <a:buFont typeface="Forum"/>
              <a:buNone/>
              <a:defRPr sz="1600">
                <a:solidFill>
                  <a:schemeClr val="accent1"/>
                </a:solidFill>
                <a:latin typeface="Forum"/>
                <a:ea typeface="Forum"/>
                <a:cs typeface="Forum"/>
                <a:sym typeface="Forum"/>
              </a:defRPr>
            </a:lvl9pPr>
          </a:lstStyle>
          <a:p>
            <a:endParaRPr/>
          </a:p>
        </p:txBody>
      </p:sp>
      <p:sp>
        <p:nvSpPr>
          <p:cNvPr id="146" name="Google Shape;146;p11"/>
          <p:cNvSpPr txBox="1">
            <a:spLocks noGrp="1"/>
          </p:cNvSpPr>
          <p:nvPr>
            <p:ph type="subTitle" idx="7"/>
          </p:nvPr>
        </p:nvSpPr>
        <p:spPr>
          <a:xfrm>
            <a:off x="232075" y="3993715"/>
            <a:ext cx="2191500" cy="246300"/>
          </a:xfrm>
          <a:prstGeom prst="rect">
            <a:avLst/>
          </a:prstGeom>
        </p:spPr>
        <p:txBody>
          <a:bodyPr spcFirstLastPara="1" wrap="square" lIns="0" tIns="0" rIns="91425" bIns="0" anchor="b" anchorCtr="0">
            <a:noAutofit/>
          </a:bodyPr>
          <a:lstStyle>
            <a:lvl1pPr lvl="0">
              <a:spcBef>
                <a:spcPts val="0"/>
              </a:spcBef>
              <a:spcAft>
                <a:spcPts val="0"/>
              </a:spcAft>
              <a:buClr>
                <a:schemeClr val="accent1"/>
              </a:buClr>
              <a:buSzPts val="1600"/>
              <a:buFont typeface="Forum"/>
              <a:buNone/>
              <a:defRPr sz="1600">
                <a:solidFill>
                  <a:schemeClr val="accent1"/>
                </a:solidFill>
              </a:defRPr>
            </a:lvl1pPr>
            <a:lvl2pPr lvl="1">
              <a:spcBef>
                <a:spcPts val="0"/>
              </a:spcBef>
              <a:spcAft>
                <a:spcPts val="0"/>
              </a:spcAft>
              <a:buClr>
                <a:schemeClr val="accent1"/>
              </a:buClr>
              <a:buSzPts val="1600"/>
              <a:buFont typeface="Forum"/>
              <a:buNone/>
              <a:defRPr sz="1600">
                <a:solidFill>
                  <a:schemeClr val="accent1"/>
                </a:solidFill>
                <a:latin typeface="Forum"/>
                <a:ea typeface="Forum"/>
                <a:cs typeface="Forum"/>
                <a:sym typeface="Forum"/>
              </a:defRPr>
            </a:lvl2pPr>
            <a:lvl3pPr lvl="2">
              <a:spcBef>
                <a:spcPts val="0"/>
              </a:spcBef>
              <a:spcAft>
                <a:spcPts val="0"/>
              </a:spcAft>
              <a:buClr>
                <a:schemeClr val="accent1"/>
              </a:buClr>
              <a:buSzPts val="1600"/>
              <a:buFont typeface="Forum"/>
              <a:buNone/>
              <a:defRPr sz="1600">
                <a:solidFill>
                  <a:schemeClr val="accent1"/>
                </a:solidFill>
                <a:latin typeface="Forum"/>
                <a:ea typeface="Forum"/>
                <a:cs typeface="Forum"/>
                <a:sym typeface="Forum"/>
              </a:defRPr>
            </a:lvl3pPr>
            <a:lvl4pPr lvl="3">
              <a:spcBef>
                <a:spcPts val="0"/>
              </a:spcBef>
              <a:spcAft>
                <a:spcPts val="0"/>
              </a:spcAft>
              <a:buClr>
                <a:schemeClr val="accent1"/>
              </a:buClr>
              <a:buSzPts val="1600"/>
              <a:buFont typeface="Forum"/>
              <a:buNone/>
              <a:defRPr sz="1600">
                <a:solidFill>
                  <a:schemeClr val="accent1"/>
                </a:solidFill>
                <a:latin typeface="Forum"/>
                <a:ea typeface="Forum"/>
                <a:cs typeface="Forum"/>
                <a:sym typeface="Forum"/>
              </a:defRPr>
            </a:lvl4pPr>
            <a:lvl5pPr lvl="4">
              <a:spcBef>
                <a:spcPts val="0"/>
              </a:spcBef>
              <a:spcAft>
                <a:spcPts val="0"/>
              </a:spcAft>
              <a:buClr>
                <a:schemeClr val="accent1"/>
              </a:buClr>
              <a:buSzPts val="1600"/>
              <a:buFont typeface="Forum"/>
              <a:buNone/>
              <a:defRPr sz="1600">
                <a:solidFill>
                  <a:schemeClr val="accent1"/>
                </a:solidFill>
                <a:latin typeface="Forum"/>
                <a:ea typeface="Forum"/>
                <a:cs typeface="Forum"/>
                <a:sym typeface="Forum"/>
              </a:defRPr>
            </a:lvl5pPr>
            <a:lvl6pPr lvl="5">
              <a:spcBef>
                <a:spcPts val="0"/>
              </a:spcBef>
              <a:spcAft>
                <a:spcPts val="0"/>
              </a:spcAft>
              <a:buClr>
                <a:schemeClr val="accent1"/>
              </a:buClr>
              <a:buSzPts val="1600"/>
              <a:buFont typeface="Forum"/>
              <a:buNone/>
              <a:defRPr sz="1600">
                <a:solidFill>
                  <a:schemeClr val="accent1"/>
                </a:solidFill>
                <a:latin typeface="Forum"/>
                <a:ea typeface="Forum"/>
                <a:cs typeface="Forum"/>
                <a:sym typeface="Forum"/>
              </a:defRPr>
            </a:lvl6pPr>
            <a:lvl7pPr lvl="6">
              <a:spcBef>
                <a:spcPts val="0"/>
              </a:spcBef>
              <a:spcAft>
                <a:spcPts val="0"/>
              </a:spcAft>
              <a:buClr>
                <a:schemeClr val="accent1"/>
              </a:buClr>
              <a:buSzPts val="1600"/>
              <a:buFont typeface="Forum"/>
              <a:buNone/>
              <a:defRPr sz="1600">
                <a:solidFill>
                  <a:schemeClr val="accent1"/>
                </a:solidFill>
                <a:latin typeface="Forum"/>
                <a:ea typeface="Forum"/>
                <a:cs typeface="Forum"/>
                <a:sym typeface="Forum"/>
              </a:defRPr>
            </a:lvl7pPr>
            <a:lvl8pPr lvl="7">
              <a:spcBef>
                <a:spcPts val="0"/>
              </a:spcBef>
              <a:spcAft>
                <a:spcPts val="0"/>
              </a:spcAft>
              <a:buClr>
                <a:schemeClr val="accent1"/>
              </a:buClr>
              <a:buSzPts val="1600"/>
              <a:buFont typeface="Forum"/>
              <a:buNone/>
              <a:defRPr sz="1600">
                <a:solidFill>
                  <a:schemeClr val="accent1"/>
                </a:solidFill>
                <a:latin typeface="Forum"/>
                <a:ea typeface="Forum"/>
                <a:cs typeface="Forum"/>
                <a:sym typeface="Forum"/>
              </a:defRPr>
            </a:lvl8pPr>
            <a:lvl9pPr lvl="8">
              <a:spcBef>
                <a:spcPts val="0"/>
              </a:spcBef>
              <a:spcAft>
                <a:spcPts val="0"/>
              </a:spcAft>
              <a:buClr>
                <a:schemeClr val="accent1"/>
              </a:buClr>
              <a:buSzPts val="1600"/>
              <a:buFont typeface="Forum"/>
              <a:buNone/>
              <a:defRPr sz="1600">
                <a:solidFill>
                  <a:schemeClr val="accent1"/>
                </a:solidFill>
                <a:latin typeface="Forum"/>
                <a:ea typeface="Forum"/>
                <a:cs typeface="Forum"/>
                <a:sym typeface="Forum"/>
              </a:defRPr>
            </a:lvl9pPr>
          </a:lstStyle>
          <a:p>
            <a:endParaRPr/>
          </a:p>
        </p:txBody>
      </p:sp>
      <p:sp>
        <p:nvSpPr>
          <p:cNvPr id="147" name="Google Shape;147;p11"/>
          <p:cNvSpPr txBox="1">
            <a:spLocks noGrp="1"/>
          </p:cNvSpPr>
          <p:nvPr>
            <p:ph type="subTitle" idx="8"/>
          </p:nvPr>
        </p:nvSpPr>
        <p:spPr>
          <a:xfrm>
            <a:off x="1324825" y="4357700"/>
            <a:ext cx="1008300" cy="318000"/>
          </a:xfrm>
          <a:prstGeom prst="rect">
            <a:avLst/>
          </a:prstGeom>
        </p:spPr>
        <p:txBody>
          <a:bodyPr spcFirstLastPara="1" wrap="square" lIns="0" tIns="0" rIns="0" bIns="0" anchor="t" anchorCtr="0">
            <a:noAutofit/>
          </a:bodyPr>
          <a:lstStyle>
            <a:lvl1pPr lvl="0" algn="ctr">
              <a:spcBef>
                <a:spcPts val="0"/>
              </a:spcBef>
              <a:spcAft>
                <a:spcPts val="0"/>
              </a:spcAft>
              <a:buClr>
                <a:schemeClr val="lt1"/>
              </a:buClr>
              <a:buSzPts val="1000"/>
              <a:buFont typeface="DM Sans Light"/>
              <a:buNone/>
              <a:defRPr sz="1000">
                <a:latin typeface="DM Sans Light"/>
                <a:ea typeface="DM Sans Light"/>
                <a:cs typeface="DM Sans Light"/>
                <a:sym typeface="DM Sans Light"/>
              </a:defRPr>
            </a:lvl1pPr>
            <a:lvl2pPr lvl="1" algn="ctr">
              <a:spcBef>
                <a:spcPts val="0"/>
              </a:spcBef>
              <a:spcAft>
                <a:spcPts val="0"/>
              </a:spcAft>
              <a:buClr>
                <a:schemeClr val="lt1"/>
              </a:buClr>
              <a:buSzPts val="1000"/>
              <a:buFont typeface="DM Sans Light"/>
              <a:buNone/>
              <a:defRPr sz="1000">
                <a:latin typeface="DM Sans Light"/>
                <a:ea typeface="DM Sans Light"/>
                <a:cs typeface="DM Sans Light"/>
                <a:sym typeface="DM Sans Light"/>
              </a:defRPr>
            </a:lvl2pPr>
            <a:lvl3pPr lvl="2" algn="ctr">
              <a:spcBef>
                <a:spcPts val="0"/>
              </a:spcBef>
              <a:spcAft>
                <a:spcPts val="0"/>
              </a:spcAft>
              <a:buClr>
                <a:schemeClr val="lt1"/>
              </a:buClr>
              <a:buSzPts val="1000"/>
              <a:buFont typeface="DM Sans Light"/>
              <a:buNone/>
              <a:defRPr sz="1000">
                <a:latin typeface="DM Sans Light"/>
                <a:ea typeface="DM Sans Light"/>
                <a:cs typeface="DM Sans Light"/>
                <a:sym typeface="DM Sans Light"/>
              </a:defRPr>
            </a:lvl3pPr>
            <a:lvl4pPr lvl="3" algn="ctr">
              <a:spcBef>
                <a:spcPts val="0"/>
              </a:spcBef>
              <a:spcAft>
                <a:spcPts val="0"/>
              </a:spcAft>
              <a:buClr>
                <a:schemeClr val="lt1"/>
              </a:buClr>
              <a:buSzPts val="1000"/>
              <a:buFont typeface="DM Sans Light"/>
              <a:buNone/>
              <a:defRPr sz="1000">
                <a:latin typeface="DM Sans Light"/>
                <a:ea typeface="DM Sans Light"/>
                <a:cs typeface="DM Sans Light"/>
                <a:sym typeface="DM Sans Light"/>
              </a:defRPr>
            </a:lvl4pPr>
            <a:lvl5pPr lvl="4" algn="ctr">
              <a:spcBef>
                <a:spcPts val="0"/>
              </a:spcBef>
              <a:spcAft>
                <a:spcPts val="0"/>
              </a:spcAft>
              <a:buClr>
                <a:schemeClr val="lt1"/>
              </a:buClr>
              <a:buSzPts val="1000"/>
              <a:buFont typeface="DM Sans Light"/>
              <a:buNone/>
              <a:defRPr sz="1000">
                <a:latin typeface="DM Sans Light"/>
                <a:ea typeface="DM Sans Light"/>
                <a:cs typeface="DM Sans Light"/>
                <a:sym typeface="DM Sans Light"/>
              </a:defRPr>
            </a:lvl5pPr>
            <a:lvl6pPr lvl="5" algn="ctr">
              <a:spcBef>
                <a:spcPts val="0"/>
              </a:spcBef>
              <a:spcAft>
                <a:spcPts val="0"/>
              </a:spcAft>
              <a:buClr>
                <a:schemeClr val="lt1"/>
              </a:buClr>
              <a:buSzPts val="1000"/>
              <a:buFont typeface="DM Sans Light"/>
              <a:buNone/>
              <a:defRPr sz="1000">
                <a:latin typeface="DM Sans Light"/>
                <a:ea typeface="DM Sans Light"/>
                <a:cs typeface="DM Sans Light"/>
                <a:sym typeface="DM Sans Light"/>
              </a:defRPr>
            </a:lvl6pPr>
            <a:lvl7pPr lvl="6" algn="ctr">
              <a:spcBef>
                <a:spcPts val="0"/>
              </a:spcBef>
              <a:spcAft>
                <a:spcPts val="0"/>
              </a:spcAft>
              <a:buClr>
                <a:schemeClr val="lt1"/>
              </a:buClr>
              <a:buSzPts val="1000"/>
              <a:buFont typeface="DM Sans Light"/>
              <a:buNone/>
              <a:defRPr sz="1000">
                <a:latin typeface="DM Sans Light"/>
                <a:ea typeface="DM Sans Light"/>
                <a:cs typeface="DM Sans Light"/>
                <a:sym typeface="DM Sans Light"/>
              </a:defRPr>
            </a:lvl7pPr>
            <a:lvl8pPr lvl="7" algn="ctr">
              <a:spcBef>
                <a:spcPts val="0"/>
              </a:spcBef>
              <a:spcAft>
                <a:spcPts val="0"/>
              </a:spcAft>
              <a:buClr>
                <a:schemeClr val="lt1"/>
              </a:buClr>
              <a:buSzPts val="1000"/>
              <a:buFont typeface="DM Sans Light"/>
              <a:buNone/>
              <a:defRPr sz="1000">
                <a:latin typeface="DM Sans Light"/>
                <a:ea typeface="DM Sans Light"/>
                <a:cs typeface="DM Sans Light"/>
                <a:sym typeface="DM Sans Light"/>
              </a:defRPr>
            </a:lvl8pPr>
            <a:lvl9pPr lvl="8" algn="ctr">
              <a:spcBef>
                <a:spcPts val="0"/>
              </a:spcBef>
              <a:spcAft>
                <a:spcPts val="0"/>
              </a:spcAft>
              <a:buClr>
                <a:schemeClr val="lt1"/>
              </a:buClr>
              <a:buSzPts val="1000"/>
              <a:buFont typeface="DM Sans Light"/>
              <a:buNone/>
              <a:defRPr sz="1000">
                <a:latin typeface="DM Sans Light"/>
                <a:ea typeface="DM Sans Light"/>
                <a:cs typeface="DM Sans Light"/>
                <a:sym typeface="DM Sans Light"/>
              </a:defRPr>
            </a:lvl9pPr>
          </a:lstStyle>
          <a:p>
            <a:endParaRPr/>
          </a:p>
        </p:txBody>
      </p:sp>
      <p:sp>
        <p:nvSpPr>
          <p:cNvPr id="148" name="Google Shape;148;p11"/>
          <p:cNvSpPr txBox="1">
            <a:spLocks noGrp="1"/>
          </p:cNvSpPr>
          <p:nvPr>
            <p:ph type="subTitle" idx="9"/>
          </p:nvPr>
        </p:nvSpPr>
        <p:spPr>
          <a:xfrm>
            <a:off x="230577" y="2877300"/>
            <a:ext cx="996000" cy="126900"/>
          </a:xfrm>
          <a:prstGeom prst="rect">
            <a:avLst/>
          </a:prstGeom>
        </p:spPr>
        <p:txBody>
          <a:bodyPr spcFirstLastPara="1" wrap="square" lIns="0" tIns="0" rIns="0" bIns="0" anchor="b" anchorCtr="0">
            <a:noAutofit/>
          </a:bodyPr>
          <a:lstStyle>
            <a:lvl1pPr lvl="0">
              <a:spcBef>
                <a:spcPts val="0"/>
              </a:spcBef>
              <a:spcAft>
                <a:spcPts val="0"/>
              </a:spcAft>
              <a:buClr>
                <a:schemeClr val="lt1"/>
              </a:buClr>
              <a:buSzPts val="900"/>
              <a:buFont typeface="DM Sans Light"/>
              <a:buNone/>
              <a:defRPr sz="900">
                <a:latin typeface="DM Sans Light"/>
                <a:ea typeface="DM Sans Light"/>
                <a:cs typeface="DM Sans Light"/>
                <a:sym typeface="DM Sans Light"/>
              </a:defRPr>
            </a:lvl1pPr>
            <a:lvl2pPr lvl="1">
              <a:spcBef>
                <a:spcPts val="0"/>
              </a:spcBef>
              <a:spcAft>
                <a:spcPts val="0"/>
              </a:spcAft>
              <a:buClr>
                <a:schemeClr val="lt1"/>
              </a:buClr>
              <a:buSzPts val="900"/>
              <a:buFont typeface="DM Sans Light"/>
              <a:buNone/>
              <a:defRPr sz="900">
                <a:latin typeface="DM Sans Light"/>
                <a:ea typeface="DM Sans Light"/>
                <a:cs typeface="DM Sans Light"/>
                <a:sym typeface="DM Sans Light"/>
              </a:defRPr>
            </a:lvl2pPr>
            <a:lvl3pPr lvl="2">
              <a:spcBef>
                <a:spcPts val="0"/>
              </a:spcBef>
              <a:spcAft>
                <a:spcPts val="0"/>
              </a:spcAft>
              <a:buClr>
                <a:schemeClr val="lt1"/>
              </a:buClr>
              <a:buSzPts val="900"/>
              <a:buFont typeface="DM Sans Light"/>
              <a:buNone/>
              <a:defRPr sz="900">
                <a:latin typeface="DM Sans Light"/>
                <a:ea typeface="DM Sans Light"/>
                <a:cs typeface="DM Sans Light"/>
                <a:sym typeface="DM Sans Light"/>
              </a:defRPr>
            </a:lvl3pPr>
            <a:lvl4pPr lvl="3">
              <a:spcBef>
                <a:spcPts val="0"/>
              </a:spcBef>
              <a:spcAft>
                <a:spcPts val="0"/>
              </a:spcAft>
              <a:buClr>
                <a:schemeClr val="lt1"/>
              </a:buClr>
              <a:buSzPts val="900"/>
              <a:buFont typeface="DM Sans Light"/>
              <a:buNone/>
              <a:defRPr sz="900">
                <a:latin typeface="DM Sans Light"/>
                <a:ea typeface="DM Sans Light"/>
                <a:cs typeface="DM Sans Light"/>
                <a:sym typeface="DM Sans Light"/>
              </a:defRPr>
            </a:lvl4pPr>
            <a:lvl5pPr lvl="4">
              <a:spcBef>
                <a:spcPts val="0"/>
              </a:spcBef>
              <a:spcAft>
                <a:spcPts val="0"/>
              </a:spcAft>
              <a:buClr>
                <a:schemeClr val="lt1"/>
              </a:buClr>
              <a:buSzPts val="900"/>
              <a:buFont typeface="DM Sans Light"/>
              <a:buNone/>
              <a:defRPr sz="900">
                <a:latin typeface="DM Sans Light"/>
                <a:ea typeface="DM Sans Light"/>
                <a:cs typeface="DM Sans Light"/>
                <a:sym typeface="DM Sans Light"/>
              </a:defRPr>
            </a:lvl5pPr>
            <a:lvl6pPr lvl="5">
              <a:spcBef>
                <a:spcPts val="0"/>
              </a:spcBef>
              <a:spcAft>
                <a:spcPts val="0"/>
              </a:spcAft>
              <a:buClr>
                <a:schemeClr val="lt1"/>
              </a:buClr>
              <a:buSzPts val="900"/>
              <a:buFont typeface="DM Sans Light"/>
              <a:buNone/>
              <a:defRPr sz="900">
                <a:latin typeface="DM Sans Light"/>
                <a:ea typeface="DM Sans Light"/>
                <a:cs typeface="DM Sans Light"/>
                <a:sym typeface="DM Sans Light"/>
              </a:defRPr>
            </a:lvl6pPr>
            <a:lvl7pPr lvl="6">
              <a:spcBef>
                <a:spcPts val="0"/>
              </a:spcBef>
              <a:spcAft>
                <a:spcPts val="0"/>
              </a:spcAft>
              <a:buClr>
                <a:schemeClr val="lt1"/>
              </a:buClr>
              <a:buSzPts val="900"/>
              <a:buFont typeface="DM Sans Light"/>
              <a:buNone/>
              <a:defRPr sz="900">
                <a:latin typeface="DM Sans Light"/>
                <a:ea typeface="DM Sans Light"/>
                <a:cs typeface="DM Sans Light"/>
                <a:sym typeface="DM Sans Light"/>
              </a:defRPr>
            </a:lvl7pPr>
            <a:lvl8pPr lvl="7">
              <a:spcBef>
                <a:spcPts val="0"/>
              </a:spcBef>
              <a:spcAft>
                <a:spcPts val="0"/>
              </a:spcAft>
              <a:buClr>
                <a:schemeClr val="lt1"/>
              </a:buClr>
              <a:buSzPts val="900"/>
              <a:buFont typeface="DM Sans Light"/>
              <a:buNone/>
              <a:defRPr sz="900">
                <a:latin typeface="DM Sans Light"/>
                <a:ea typeface="DM Sans Light"/>
                <a:cs typeface="DM Sans Light"/>
                <a:sym typeface="DM Sans Light"/>
              </a:defRPr>
            </a:lvl8pPr>
            <a:lvl9pPr lvl="8">
              <a:spcBef>
                <a:spcPts val="0"/>
              </a:spcBef>
              <a:spcAft>
                <a:spcPts val="0"/>
              </a:spcAft>
              <a:buClr>
                <a:schemeClr val="lt1"/>
              </a:buClr>
              <a:buSzPts val="900"/>
              <a:buFont typeface="DM Sans Light"/>
              <a:buNone/>
              <a:defRPr sz="900">
                <a:latin typeface="DM Sans Light"/>
                <a:ea typeface="DM Sans Light"/>
                <a:cs typeface="DM Sans Light"/>
                <a:sym typeface="DM Sans Light"/>
              </a:defRPr>
            </a:lvl9pPr>
          </a:lstStyle>
          <a:p>
            <a:endParaRPr/>
          </a:p>
        </p:txBody>
      </p:sp>
      <p:sp>
        <p:nvSpPr>
          <p:cNvPr id="149" name="Google Shape;149;p11"/>
          <p:cNvSpPr txBox="1">
            <a:spLocks noGrp="1"/>
          </p:cNvSpPr>
          <p:nvPr>
            <p:ph type="subTitle" idx="13"/>
          </p:nvPr>
        </p:nvSpPr>
        <p:spPr>
          <a:xfrm>
            <a:off x="230577" y="3195950"/>
            <a:ext cx="996000" cy="126900"/>
          </a:xfrm>
          <a:prstGeom prst="rect">
            <a:avLst/>
          </a:prstGeom>
        </p:spPr>
        <p:txBody>
          <a:bodyPr spcFirstLastPara="1" wrap="square" lIns="0" tIns="0" rIns="0" bIns="0" anchor="b" anchorCtr="0">
            <a:noAutofit/>
          </a:bodyPr>
          <a:lstStyle>
            <a:lvl1pPr lvl="0">
              <a:spcBef>
                <a:spcPts val="0"/>
              </a:spcBef>
              <a:spcAft>
                <a:spcPts val="0"/>
              </a:spcAft>
              <a:buClr>
                <a:schemeClr val="lt1"/>
              </a:buClr>
              <a:buSzPts val="900"/>
              <a:buFont typeface="DM Sans Light"/>
              <a:buNone/>
              <a:defRPr sz="900">
                <a:latin typeface="DM Sans Light"/>
                <a:ea typeface="DM Sans Light"/>
                <a:cs typeface="DM Sans Light"/>
                <a:sym typeface="DM Sans Light"/>
              </a:defRPr>
            </a:lvl1pPr>
            <a:lvl2pPr lvl="1">
              <a:spcBef>
                <a:spcPts val="0"/>
              </a:spcBef>
              <a:spcAft>
                <a:spcPts val="0"/>
              </a:spcAft>
              <a:buClr>
                <a:schemeClr val="lt1"/>
              </a:buClr>
              <a:buSzPts val="900"/>
              <a:buFont typeface="DM Sans Light"/>
              <a:buNone/>
              <a:defRPr sz="900">
                <a:latin typeface="DM Sans Light"/>
                <a:ea typeface="DM Sans Light"/>
                <a:cs typeface="DM Sans Light"/>
                <a:sym typeface="DM Sans Light"/>
              </a:defRPr>
            </a:lvl2pPr>
            <a:lvl3pPr lvl="2">
              <a:spcBef>
                <a:spcPts val="0"/>
              </a:spcBef>
              <a:spcAft>
                <a:spcPts val="0"/>
              </a:spcAft>
              <a:buClr>
                <a:schemeClr val="lt1"/>
              </a:buClr>
              <a:buSzPts val="900"/>
              <a:buFont typeface="DM Sans Light"/>
              <a:buNone/>
              <a:defRPr sz="900">
                <a:latin typeface="DM Sans Light"/>
                <a:ea typeface="DM Sans Light"/>
                <a:cs typeface="DM Sans Light"/>
                <a:sym typeface="DM Sans Light"/>
              </a:defRPr>
            </a:lvl3pPr>
            <a:lvl4pPr lvl="3">
              <a:spcBef>
                <a:spcPts val="0"/>
              </a:spcBef>
              <a:spcAft>
                <a:spcPts val="0"/>
              </a:spcAft>
              <a:buClr>
                <a:schemeClr val="lt1"/>
              </a:buClr>
              <a:buSzPts val="900"/>
              <a:buFont typeface="DM Sans Light"/>
              <a:buNone/>
              <a:defRPr sz="900">
                <a:latin typeface="DM Sans Light"/>
                <a:ea typeface="DM Sans Light"/>
                <a:cs typeface="DM Sans Light"/>
                <a:sym typeface="DM Sans Light"/>
              </a:defRPr>
            </a:lvl4pPr>
            <a:lvl5pPr lvl="4">
              <a:spcBef>
                <a:spcPts val="0"/>
              </a:spcBef>
              <a:spcAft>
                <a:spcPts val="0"/>
              </a:spcAft>
              <a:buClr>
                <a:schemeClr val="lt1"/>
              </a:buClr>
              <a:buSzPts val="900"/>
              <a:buFont typeface="DM Sans Light"/>
              <a:buNone/>
              <a:defRPr sz="900">
                <a:latin typeface="DM Sans Light"/>
                <a:ea typeface="DM Sans Light"/>
                <a:cs typeface="DM Sans Light"/>
                <a:sym typeface="DM Sans Light"/>
              </a:defRPr>
            </a:lvl5pPr>
            <a:lvl6pPr lvl="5">
              <a:spcBef>
                <a:spcPts val="0"/>
              </a:spcBef>
              <a:spcAft>
                <a:spcPts val="0"/>
              </a:spcAft>
              <a:buClr>
                <a:schemeClr val="lt1"/>
              </a:buClr>
              <a:buSzPts val="900"/>
              <a:buFont typeface="DM Sans Light"/>
              <a:buNone/>
              <a:defRPr sz="900">
                <a:latin typeface="DM Sans Light"/>
                <a:ea typeface="DM Sans Light"/>
                <a:cs typeface="DM Sans Light"/>
                <a:sym typeface="DM Sans Light"/>
              </a:defRPr>
            </a:lvl6pPr>
            <a:lvl7pPr lvl="6">
              <a:spcBef>
                <a:spcPts val="0"/>
              </a:spcBef>
              <a:spcAft>
                <a:spcPts val="0"/>
              </a:spcAft>
              <a:buClr>
                <a:schemeClr val="lt1"/>
              </a:buClr>
              <a:buSzPts val="900"/>
              <a:buFont typeface="DM Sans Light"/>
              <a:buNone/>
              <a:defRPr sz="900">
                <a:latin typeface="DM Sans Light"/>
                <a:ea typeface="DM Sans Light"/>
                <a:cs typeface="DM Sans Light"/>
                <a:sym typeface="DM Sans Light"/>
              </a:defRPr>
            </a:lvl7pPr>
            <a:lvl8pPr lvl="7">
              <a:spcBef>
                <a:spcPts val="0"/>
              </a:spcBef>
              <a:spcAft>
                <a:spcPts val="0"/>
              </a:spcAft>
              <a:buClr>
                <a:schemeClr val="lt1"/>
              </a:buClr>
              <a:buSzPts val="900"/>
              <a:buFont typeface="DM Sans Light"/>
              <a:buNone/>
              <a:defRPr sz="900">
                <a:latin typeface="DM Sans Light"/>
                <a:ea typeface="DM Sans Light"/>
                <a:cs typeface="DM Sans Light"/>
                <a:sym typeface="DM Sans Light"/>
              </a:defRPr>
            </a:lvl8pPr>
            <a:lvl9pPr lvl="8">
              <a:spcBef>
                <a:spcPts val="0"/>
              </a:spcBef>
              <a:spcAft>
                <a:spcPts val="0"/>
              </a:spcAft>
              <a:buClr>
                <a:schemeClr val="lt1"/>
              </a:buClr>
              <a:buSzPts val="900"/>
              <a:buFont typeface="DM Sans Light"/>
              <a:buNone/>
              <a:defRPr sz="900">
                <a:latin typeface="DM Sans Light"/>
                <a:ea typeface="DM Sans Light"/>
                <a:cs typeface="DM Sans Light"/>
                <a:sym typeface="DM Sans Light"/>
              </a:defRPr>
            </a:lvl9pPr>
          </a:lstStyle>
          <a:p>
            <a:endParaRPr/>
          </a:p>
        </p:txBody>
      </p:sp>
      <p:sp>
        <p:nvSpPr>
          <p:cNvPr id="150" name="Google Shape;150;p11"/>
          <p:cNvSpPr txBox="1">
            <a:spLocks noGrp="1"/>
          </p:cNvSpPr>
          <p:nvPr>
            <p:ph type="subTitle" idx="14"/>
          </p:nvPr>
        </p:nvSpPr>
        <p:spPr>
          <a:xfrm>
            <a:off x="230577" y="3514375"/>
            <a:ext cx="996000" cy="126900"/>
          </a:xfrm>
          <a:prstGeom prst="rect">
            <a:avLst/>
          </a:prstGeom>
        </p:spPr>
        <p:txBody>
          <a:bodyPr spcFirstLastPara="1" wrap="square" lIns="0" tIns="0" rIns="0" bIns="0" anchor="b" anchorCtr="0">
            <a:noAutofit/>
          </a:bodyPr>
          <a:lstStyle>
            <a:lvl1pPr lvl="0">
              <a:spcBef>
                <a:spcPts val="0"/>
              </a:spcBef>
              <a:spcAft>
                <a:spcPts val="0"/>
              </a:spcAft>
              <a:buClr>
                <a:schemeClr val="lt1"/>
              </a:buClr>
              <a:buSzPts val="900"/>
              <a:buFont typeface="DM Sans Light"/>
              <a:buNone/>
              <a:defRPr sz="900">
                <a:latin typeface="DM Sans Light"/>
                <a:ea typeface="DM Sans Light"/>
                <a:cs typeface="DM Sans Light"/>
                <a:sym typeface="DM Sans Light"/>
              </a:defRPr>
            </a:lvl1pPr>
            <a:lvl2pPr lvl="1">
              <a:spcBef>
                <a:spcPts val="0"/>
              </a:spcBef>
              <a:spcAft>
                <a:spcPts val="0"/>
              </a:spcAft>
              <a:buClr>
                <a:schemeClr val="lt1"/>
              </a:buClr>
              <a:buSzPts val="900"/>
              <a:buFont typeface="DM Sans Light"/>
              <a:buNone/>
              <a:defRPr sz="900">
                <a:latin typeface="DM Sans Light"/>
                <a:ea typeface="DM Sans Light"/>
                <a:cs typeface="DM Sans Light"/>
                <a:sym typeface="DM Sans Light"/>
              </a:defRPr>
            </a:lvl2pPr>
            <a:lvl3pPr lvl="2">
              <a:spcBef>
                <a:spcPts val="0"/>
              </a:spcBef>
              <a:spcAft>
                <a:spcPts val="0"/>
              </a:spcAft>
              <a:buClr>
                <a:schemeClr val="lt1"/>
              </a:buClr>
              <a:buSzPts val="900"/>
              <a:buFont typeface="DM Sans Light"/>
              <a:buNone/>
              <a:defRPr sz="900">
                <a:latin typeface="DM Sans Light"/>
                <a:ea typeface="DM Sans Light"/>
                <a:cs typeface="DM Sans Light"/>
                <a:sym typeface="DM Sans Light"/>
              </a:defRPr>
            </a:lvl3pPr>
            <a:lvl4pPr lvl="3">
              <a:spcBef>
                <a:spcPts val="0"/>
              </a:spcBef>
              <a:spcAft>
                <a:spcPts val="0"/>
              </a:spcAft>
              <a:buClr>
                <a:schemeClr val="lt1"/>
              </a:buClr>
              <a:buSzPts val="900"/>
              <a:buFont typeface="DM Sans Light"/>
              <a:buNone/>
              <a:defRPr sz="900">
                <a:latin typeface="DM Sans Light"/>
                <a:ea typeface="DM Sans Light"/>
                <a:cs typeface="DM Sans Light"/>
                <a:sym typeface="DM Sans Light"/>
              </a:defRPr>
            </a:lvl4pPr>
            <a:lvl5pPr lvl="4">
              <a:spcBef>
                <a:spcPts val="0"/>
              </a:spcBef>
              <a:spcAft>
                <a:spcPts val="0"/>
              </a:spcAft>
              <a:buClr>
                <a:schemeClr val="lt1"/>
              </a:buClr>
              <a:buSzPts val="900"/>
              <a:buFont typeface="DM Sans Light"/>
              <a:buNone/>
              <a:defRPr sz="900">
                <a:latin typeface="DM Sans Light"/>
                <a:ea typeface="DM Sans Light"/>
                <a:cs typeface="DM Sans Light"/>
                <a:sym typeface="DM Sans Light"/>
              </a:defRPr>
            </a:lvl5pPr>
            <a:lvl6pPr lvl="5">
              <a:spcBef>
                <a:spcPts val="0"/>
              </a:spcBef>
              <a:spcAft>
                <a:spcPts val="0"/>
              </a:spcAft>
              <a:buClr>
                <a:schemeClr val="lt1"/>
              </a:buClr>
              <a:buSzPts val="900"/>
              <a:buFont typeface="DM Sans Light"/>
              <a:buNone/>
              <a:defRPr sz="900">
                <a:latin typeface="DM Sans Light"/>
                <a:ea typeface="DM Sans Light"/>
                <a:cs typeface="DM Sans Light"/>
                <a:sym typeface="DM Sans Light"/>
              </a:defRPr>
            </a:lvl6pPr>
            <a:lvl7pPr lvl="6">
              <a:spcBef>
                <a:spcPts val="0"/>
              </a:spcBef>
              <a:spcAft>
                <a:spcPts val="0"/>
              </a:spcAft>
              <a:buClr>
                <a:schemeClr val="lt1"/>
              </a:buClr>
              <a:buSzPts val="900"/>
              <a:buFont typeface="DM Sans Light"/>
              <a:buNone/>
              <a:defRPr sz="900">
                <a:latin typeface="DM Sans Light"/>
                <a:ea typeface="DM Sans Light"/>
                <a:cs typeface="DM Sans Light"/>
                <a:sym typeface="DM Sans Light"/>
              </a:defRPr>
            </a:lvl7pPr>
            <a:lvl8pPr lvl="7">
              <a:spcBef>
                <a:spcPts val="0"/>
              </a:spcBef>
              <a:spcAft>
                <a:spcPts val="0"/>
              </a:spcAft>
              <a:buClr>
                <a:schemeClr val="lt1"/>
              </a:buClr>
              <a:buSzPts val="900"/>
              <a:buFont typeface="DM Sans Light"/>
              <a:buNone/>
              <a:defRPr sz="900">
                <a:latin typeface="DM Sans Light"/>
                <a:ea typeface="DM Sans Light"/>
                <a:cs typeface="DM Sans Light"/>
                <a:sym typeface="DM Sans Light"/>
              </a:defRPr>
            </a:lvl8pPr>
            <a:lvl9pPr lvl="8">
              <a:spcBef>
                <a:spcPts val="0"/>
              </a:spcBef>
              <a:spcAft>
                <a:spcPts val="0"/>
              </a:spcAft>
              <a:buClr>
                <a:schemeClr val="lt1"/>
              </a:buClr>
              <a:buSzPts val="900"/>
              <a:buFont typeface="DM Sans Light"/>
              <a:buNone/>
              <a:defRPr sz="900">
                <a:latin typeface="DM Sans Light"/>
                <a:ea typeface="DM Sans Light"/>
                <a:cs typeface="DM Sans Light"/>
                <a:sym typeface="DM Sans Light"/>
              </a:defRPr>
            </a:lvl9pPr>
          </a:lstStyle>
          <a:p>
            <a:endParaRPr/>
          </a:p>
        </p:txBody>
      </p:sp>
      <p:sp>
        <p:nvSpPr>
          <p:cNvPr id="151" name="Google Shape;151;p11"/>
          <p:cNvSpPr txBox="1">
            <a:spLocks noGrp="1"/>
          </p:cNvSpPr>
          <p:nvPr>
            <p:ph type="subTitle" idx="15"/>
          </p:nvPr>
        </p:nvSpPr>
        <p:spPr>
          <a:xfrm>
            <a:off x="1330977" y="2877300"/>
            <a:ext cx="996000" cy="126900"/>
          </a:xfrm>
          <a:prstGeom prst="rect">
            <a:avLst/>
          </a:prstGeom>
        </p:spPr>
        <p:txBody>
          <a:bodyPr spcFirstLastPara="1" wrap="square" lIns="0" tIns="0" rIns="0" bIns="0" anchor="b" anchorCtr="0">
            <a:noAutofit/>
          </a:bodyPr>
          <a:lstStyle>
            <a:lvl1pPr lvl="0" algn="r">
              <a:spcBef>
                <a:spcPts val="0"/>
              </a:spcBef>
              <a:spcAft>
                <a:spcPts val="0"/>
              </a:spcAft>
              <a:buClr>
                <a:schemeClr val="lt1"/>
              </a:buClr>
              <a:buSzPts val="900"/>
              <a:buFont typeface="DM Sans Light"/>
              <a:buNone/>
              <a:defRPr sz="900">
                <a:latin typeface="DM Sans Light"/>
                <a:ea typeface="DM Sans Light"/>
                <a:cs typeface="DM Sans Light"/>
                <a:sym typeface="DM Sans Light"/>
              </a:defRPr>
            </a:lvl1pPr>
            <a:lvl2pPr lvl="1" algn="r">
              <a:spcBef>
                <a:spcPts val="0"/>
              </a:spcBef>
              <a:spcAft>
                <a:spcPts val="0"/>
              </a:spcAft>
              <a:buClr>
                <a:schemeClr val="lt1"/>
              </a:buClr>
              <a:buSzPts val="900"/>
              <a:buFont typeface="DM Sans Light"/>
              <a:buNone/>
              <a:defRPr sz="900">
                <a:latin typeface="DM Sans Light"/>
                <a:ea typeface="DM Sans Light"/>
                <a:cs typeface="DM Sans Light"/>
                <a:sym typeface="DM Sans Light"/>
              </a:defRPr>
            </a:lvl2pPr>
            <a:lvl3pPr lvl="2" algn="r">
              <a:spcBef>
                <a:spcPts val="0"/>
              </a:spcBef>
              <a:spcAft>
                <a:spcPts val="0"/>
              </a:spcAft>
              <a:buClr>
                <a:schemeClr val="lt1"/>
              </a:buClr>
              <a:buSzPts val="900"/>
              <a:buFont typeface="DM Sans Light"/>
              <a:buNone/>
              <a:defRPr sz="900">
                <a:latin typeface="DM Sans Light"/>
                <a:ea typeface="DM Sans Light"/>
                <a:cs typeface="DM Sans Light"/>
                <a:sym typeface="DM Sans Light"/>
              </a:defRPr>
            </a:lvl3pPr>
            <a:lvl4pPr lvl="3" algn="r">
              <a:spcBef>
                <a:spcPts val="0"/>
              </a:spcBef>
              <a:spcAft>
                <a:spcPts val="0"/>
              </a:spcAft>
              <a:buClr>
                <a:schemeClr val="lt1"/>
              </a:buClr>
              <a:buSzPts val="900"/>
              <a:buFont typeface="DM Sans Light"/>
              <a:buNone/>
              <a:defRPr sz="900">
                <a:latin typeface="DM Sans Light"/>
                <a:ea typeface="DM Sans Light"/>
                <a:cs typeface="DM Sans Light"/>
                <a:sym typeface="DM Sans Light"/>
              </a:defRPr>
            </a:lvl4pPr>
            <a:lvl5pPr lvl="4" algn="r">
              <a:spcBef>
                <a:spcPts val="0"/>
              </a:spcBef>
              <a:spcAft>
                <a:spcPts val="0"/>
              </a:spcAft>
              <a:buClr>
                <a:schemeClr val="lt1"/>
              </a:buClr>
              <a:buSzPts val="900"/>
              <a:buFont typeface="DM Sans Light"/>
              <a:buNone/>
              <a:defRPr sz="900">
                <a:latin typeface="DM Sans Light"/>
                <a:ea typeface="DM Sans Light"/>
                <a:cs typeface="DM Sans Light"/>
                <a:sym typeface="DM Sans Light"/>
              </a:defRPr>
            </a:lvl5pPr>
            <a:lvl6pPr lvl="5" algn="r">
              <a:spcBef>
                <a:spcPts val="0"/>
              </a:spcBef>
              <a:spcAft>
                <a:spcPts val="0"/>
              </a:spcAft>
              <a:buClr>
                <a:schemeClr val="lt1"/>
              </a:buClr>
              <a:buSzPts val="900"/>
              <a:buFont typeface="DM Sans Light"/>
              <a:buNone/>
              <a:defRPr sz="900">
                <a:latin typeface="DM Sans Light"/>
                <a:ea typeface="DM Sans Light"/>
                <a:cs typeface="DM Sans Light"/>
                <a:sym typeface="DM Sans Light"/>
              </a:defRPr>
            </a:lvl6pPr>
            <a:lvl7pPr lvl="6" algn="r">
              <a:spcBef>
                <a:spcPts val="0"/>
              </a:spcBef>
              <a:spcAft>
                <a:spcPts val="0"/>
              </a:spcAft>
              <a:buClr>
                <a:schemeClr val="lt1"/>
              </a:buClr>
              <a:buSzPts val="900"/>
              <a:buFont typeface="DM Sans Light"/>
              <a:buNone/>
              <a:defRPr sz="900">
                <a:latin typeface="DM Sans Light"/>
                <a:ea typeface="DM Sans Light"/>
                <a:cs typeface="DM Sans Light"/>
                <a:sym typeface="DM Sans Light"/>
              </a:defRPr>
            </a:lvl7pPr>
            <a:lvl8pPr lvl="7" algn="r">
              <a:spcBef>
                <a:spcPts val="0"/>
              </a:spcBef>
              <a:spcAft>
                <a:spcPts val="0"/>
              </a:spcAft>
              <a:buClr>
                <a:schemeClr val="lt1"/>
              </a:buClr>
              <a:buSzPts val="900"/>
              <a:buFont typeface="DM Sans Light"/>
              <a:buNone/>
              <a:defRPr sz="900">
                <a:latin typeface="DM Sans Light"/>
                <a:ea typeface="DM Sans Light"/>
                <a:cs typeface="DM Sans Light"/>
                <a:sym typeface="DM Sans Light"/>
              </a:defRPr>
            </a:lvl8pPr>
            <a:lvl9pPr lvl="8" algn="r">
              <a:spcBef>
                <a:spcPts val="0"/>
              </a:spcBef>
              <a:spcAft>
                <a:spcPts val="0"/>
              </a:spcAft>
              <a:buClr>
                <a:schemeClr val="lt1"/>
              </a:buClr>
              <a:buSzPts val="900"/>
              <a:buFont typeface="DM Sans Light"/>
              <a:buNone/>
              <a:defRPr sz="900">
                <a:latin typeface="DM Sans Light"/>
                <a:ea typeface="DM Sans Light"/>
                <a:cs typeface="DM Sans Light"/>
                <a:sym typeface="DM Sans Light"/>
              </a:defRPr>
            </a:lvl9pPr>
          </a:lstStyle>
          <a:p>
            <a:endParaRPr/>
          </a:p>
        </p:txBody>
      </p:sp>
      <p:sp>
        <p:nvSpPr>
          <p:cNvPr id="152" name="Google Shape;152;p11"/>
          <p:cNvSpPr txBox="1">
            <a:spLocks noGrp="1"/>
          </p:cNvSpPr>
          <p:nvPr>
            <p:ph type="subTitle" idx="16"/>
          </p:nvPr>
        </p:nvSpPr>
        <p:spPr>
          <a:xfrm>
            <a:off x="1330977" y="3195950"/>
            <a:ext cx="996000" cy="126900"/>
          </a:xfrm>
          <a:prstGeom prst="rect">
            <a:avLst/>
          </a:prstGeom>
        </p:spPr>
        <p:txBody>
          <a:bodyPr spcFirstLastPara="1" wrap="square" lIns="0" tIns="0" rIns="0" bIns="0" anchor="b" anchorCtr="0">
            <a:noAutofit/>
          </a:bodyPr>
          <a:lstStyle>
            <a:lvl1pPr lvl="0" algn="r">
              <a:spcBef>
                <a:spcPts val="0"/>
              </a:spcBef>
              <a:spcAft>
                <a:spcPts val="0"/>
              </a:spcAft>
              <a:buClr>
                <a:schemeClr val="lt1"/>
              </a:buClr>
              <a:buSzPts val="900"/>
              <a:buFont typeface="DM Sans Light"/>
              <a:buNone/>
              <a:defRPr sz="900">
                <a:latin typeface="DM Sans Light"/>
                <a:ea typeface="DM Sans Light"/>
                <a:cs typeface="DM Sans Light"/>
                <a:sym typeface="DM Sans Light"/>
              </a:defRPr>
            </a:lvl1pPr>
            <a:lvl2pPr lvl="1" algn="r">
              <a:spcBef>
                <a:spcPts val="0"/>
              </a:spcBef>
              <a:spcAft>
                <a:spcPts val="0"/>
              </a:spcAft>
              <a:buClr>
                <a:schemeClr val="lt1"/>
              </a:buClr>
              <a:buSzPts val="900"/>
              <a:buFont typeface="DM Sans Light"/>
              <a:buNone/>
              <a:defRPr sz="900">
                <a:latin typeface="DM Sans Light"/>
                <a:ea typeface="DM Sans Light"/>
                <a:cs typeface="DM Sans Light"/>
                <a:sym typeface="DM Sans Light"/>
              </a:defRPr>
            </a:lvl2pPr>
            <a:lvl3pPr lvl="2" algn="r">
              <a:spcBef>
                <a:spcPts val="0"/>
              </a:spcBef>
              <a:spcAft>
                <a:spcPts val="0"/>
              </a:spcAft>
              <a:buClr>
                <a:schemeClr val="lt1"/>
              </a:buClr>
              <a:buSzPts val="900"/>
              <a:buFont typeface="DM Sans Light"/>
              <a:buNone/>
              <a:defRPr sz="900">
                <a:latin typeface="DM Sans Light"/>
                <a:ea typeface="DM Sans Light"/>
                <a:cs typeface="DM Sans Light"/>
                <a:sym typeface="DM Sans Light"/>
              </a:defRPr>
            </a:lvl3pPr>
            <a:lvl4pPr lvl="3" algn="r">
              <a:spcBef>
                <a:spcPts val="0"/>
              </a:spcBef>
              <a:spcAft>
                <a:spcPts val="0"/>
              </a:spcAft>
              <a:buClr>
                <a:schemeClr val="lt1"/>
              </a:buClr>
              <a:buSzPts val="900"/>
              <a:buFont typeface="DM Sans Light"/>
              <a:buNone/>
              <a:defRPr sz="900">
                <a:latin typeface="DM Sans Light"/>
                <a:ea typeface="DM Sans Light"/>
                <a:cs typeface="DM Sans Light"/>
                <a:sym typeface="DM Sans Light"/>
              </a:defRPr>
            </a:lvl4pPr>
            <a:lvl5pPr lvl="4" algn="r">
              <a:spcBef>
                <a:spcPts val="0"/>
              </a:spcBef>
              <a:spcAft>
                <a:spcPts val="0"/>
              </a:spcAft>
              <a:buClr>
                <a:schemeClr val="lt1"/>
              </a:buClr>
              <a:buSzPts val="900"/>
              <a:buFont typeface="DM Sans Light"/>
              <a:buNone/>
              <a:defRPr sz="900">
                <a:latin typeface="DM Sans Light"/>
                <a:ea typeface="DM Sans Light"/>
                <a:cs typeface="DM Sans Light"/>
                <a:sym typeface="DM Sans Light"/>
              </a:defRPr>
            </a:lvl5pPr>
            <a:lvl6pPr lvl="5" algn="r">
              <a:spcBef>
                <a:spcPts val="0"/>
              </a:spcBef>
              <a:spcAft>
                <a:spcPts val="0"/>
              </a:spcAft>
              <a:buClr>
                <a:schemeClr val="lt1"/>
              </a:buClr>
              <a:buSzPts val="900"/>
              <a:buFont typeface="DM Sans Light"/>
              <a:buNone/>
              <a:defRPr sz="900">
                <a:latin typeface="DM Sans Light"/>
                <a:ea typeface="DM Sans Light"/>
                <a:cs typeface="DM Sans Light"/>
                <a:sym typeface="DM Sans Light"/>
              </a:defRPr>
            </a:lvl6pPr>
            <a:lvl7pPr lvl="6" algn="r">
              <a:spcBef>
                <a:spcPts val="0"/>
              </a:spcBef>
              <a:spcAft>
                <a:spcPts val="0"/>
              </a:spcAft>
              <a:buClr>
                <a:schemeClr val="lt1"/>
              </a:buClr>
              <a:buSzPts val="900"/>
              <a:buFont typeface="DM Sans Light"/>
              <a:buNone/>
              <a:defRPr sz="900">
                <a:latin typeface="DM Sans Light"/>
                <a:ea typeface="DM Sans Light"/>
                <a:cs typeface="DM Sans Light"/>
                <a:sym typeface="DM Sans Light"/>
              </a:defRPr>
            </a:lvl7pPr>
            <a:lvl8pPr lvl="7" algn="r">
              <a:spcBef>
                <a:spcPts val="0"/>
              </a:spcBef>
              <a:spcAft>
                <a:spcPts val="0"/>
              </a:spcAft>
              <a:buClr>
                <a:schemeClr val="lt1"/>
              </a:buClr>
              <a:buSzPts val="900"/>
              <a:buFont typeface="DM Sans Light"/>
              <a:buNone/>
              <a:defRPr sz="900">
                <a:latin typeface="DM Sans Light"/>
                <a:ea typeface="DM Sans Light"/>
                <a:cs typeface="DM Sans Light"/>
                <a:sym typeface="DM Sans Light"/>
              </a:defRPr>
            </a:lvl8pPr>
            <a:lvl9pPr lvl="8" algn="r">
              <a:spcBef>
                <a:spcPts val="0"/>
              </a:spcBef>
              <a:spcAft>
                <a:spcPts val="0"/>
              </a:spcAft>
              <a:buClr>
                <a:schemeClr val="lt1"/>
              </a:buClr>
              <a:buSzPts val="900"/>
              <a:buFont typeface="DM Sans Light"/>
              <a:buNone/>
              <a:defRPr sz="900">
                <a:latin typeface="DM Sans Light"/>
                <a:ea typeface="DM Sans Light"/>
                <a:cs typeface="DM Sans Light"/>
                <a:sym typeface="DM Sans Light"/>
              </a:defRPr>
            </a:lvl9pPr>
          </a:lstStyle>
          <a:p>
            <a:endParaRPr/>
          </a:p>
        </p:txBody>
      </p:sp>
      <p:sp>
        <p:nvSpPr>
          <p:cNvPr id="153" name="Google Shape;153;p11"/>
          <p:cNvSpPr txBox="1">
            <a:spLocks noGrp="1"/>
          </p:cNvSpPr>
          <p:nvPr>
            <p:ph type="subTitle" idx="17"/>
          </p:nvPr>
        </p:nvSpPr>
        <p:spPr>
          <a:xfrm>
            <a:off x="1330977" y="3514375"/>
            <a:ext cx="996000" cy="126900"/>
          </a:xfrm>
          <a:prstGeom prst="rect">
            <a:avLst/>
          </a:prstGeom>
        </p:spPr>
        <p:txBody>
          <a:bodyPr spcFirstLastPara="1" wrap="square" lIns="0" tIns="0" rIns="0" bIns="0" anchor="b" anchorCtr="0">
            <a:noAutofit/>
          </a:bodyPr>
          <a:lstStyle>
            <a:lvl1pPr lvl="0" algn="r">
              <a:spcBef>
                <a:spcPts val="0"/>
              </a:spcBef>
              <a:spcAft>
                <a:spcPts val="0"/>
              </a:spcAft>
              <a:buClr>
                <a:schemeClr val="lt1"/>
              </a:buClr>
              <a:buSzPts val="900"/>
              <a:buFont typeface="DM Sans Light"/>
              <a:buNone/>
              <a:defRPr sz="900">
                <a:latin typeface="DM Sans Light"/>
                <a:ea typeface="DM Sans Light"/>
                <a:cs typeface="DM Sans Light"/>
                <a:sym typeface="DM Sans Light"/>
              </a:defRPr>
            </a:lvl1pPr>
            <a:lvl2pPr lvl="1" algn="r">
              <a:spcBef>
                <a:spcPts val="0"/>
              </a:spcBef>
              <a:spcAft>
                <a:spcPts val="0"/>
              </a:spcAft>
              <a:buClr>
                <a:schemeClr val="lt1"/>
              </a:buClr>
              <a:buSzPts val="900"/>
              <a:buFont typeface="DM Sans Light"/>
              <a:buNone/>
              <a:defRPr sz="900">
                <a:latin typeface="DM Sans Light"/>
                <a:ea typeface="DM Sans Light"/>
                <a:cs typeface="DM Sans Light"/>
                <a:sym typeface="DM Sans Light"/>
              </a:defRPr>
            </a:lvl2pPr>
            <a:lvl3pPr lvl="2" algn="r">
              <a:spcBef>
                <a:spcPts val="0"/>
              </a:spcBef>
              <a:spcAft>
                <a:spcPts val="0"/>
              </a:spcAft>
              <a:buClr>
                <a:schemeClr val="lt1"/>
              </a:buClr>
              <a:buSzPts val="900"/>
              <a:buFont typeface="DM Sans Light"/>
              <a:buNone/>
              <a:defRPr sz="900">
                <a:latin typeface="DM Sans Light"/>
                <a:ea typeface="DM Sans Light"/>
                <a:cs typeface="DM Sans Light"/>
                <a:sym typeface="DM Sans Light"/>
              </a:defRPr>
            </a:lvl3pPr>
            <a:lvl4pPr lvl="3" algn="r">
              <a:spcBef>
                <a:spcPts val="0"/>
              </a:spcBef>
              <a:spcAft>
                <a:spcPts val="0"/>
              </a:spcAft>
              <a:buClr>
                <a:schemeClr val="lt1"/>
              </a:buClr>
              <a:buSzPts val="900"/>
              <a:buFont typeface="DM Sans Light"/>
              <a:buNone/>
              <a:defRPr sz="900">
                <a:latin typeface="DM Sans Light"/>
                <a:ea typeface="DM Sans Light"/>
                <a:cs typeface="DM Sans Light"/>
                <a:sym typeface="DM Sans Light"/>
              </a:defRPr>
            </a:lvl4pPr>
            <a:lvl5pPr lvl="4" algn="r">
              <a:spcBef>
                <a:spcPts val="0"/>
              </a:spcBef>
              <a:spcAft>
                <a:spcPts val="0"/>
              </a:spcAft>
              <a:buClr>
                <a:schemeClr val="lt1"/>
              </a:buClr>
              <a:buSzPts val="900"/>
              <a:buFont typeface="DM Sans Light"/>
              <a:buNone/>
              <a:defRPr sz="900">
                <a:latin typeface="DM Sans Light"/>
                <a:ea typeface="DM Sans Light"/>
                <a:cs typeface="DM Sans Light"/>
                <a:sym typeface="DM Sans Light"/>
              </a:defRPr>
            </a:lvl5pPr>
            <a:lvl6pPr lvl="5" algn="r">
              <a:spcBef>
                <a:spcPts val="0"/>
              </a:spcBef>
              <a:spcAft>
                <a:spcPts val="0"/>
              </a:spcAft>
              <a:buClr>
                <a:schemeClr val="lt1"/>
              </a:buClr>
              <a:buSzPts val="900"/>
              <a:buFont typeface="DM Sans Light"/>
              <a:buNone/>
              <a:defRPr sz="900">
                <a:latin typeface="DM Sans Light"/>
                <a:ea typeface="DM Sans Light"/>
                <a:cs typeface="DM Sans Light"/>
                <a:sym typeface="DM Sans Light"/>
              </a:defRPr>
            </a:lvl6pPr>
            <a:lvl7pPr lvl="6" algn="r">
              <a:spcBef>
                <a:spcPts val="0"/>
              </a:spcBef>
              <a:spcAft>
                <a:spcPts val="0"/>
              </a:spcAft>
              <a:buClr>
                <a:schemeClr val="lt1"/>
              </a:buClr>
              <a:buSzPts val="900"/>
              <a:buFont typeface="DM Sans Light"/>
              <a:buNone/>
              <a:defRPr sz="900">
                <a:latin typeface="DM Sans Light"/>
                <a:ea typeface="DM Sans Light"/>
                <a:cs typeface="DM Sans Light"/>
                <a:sym typeface="DM Sans Light"/>
              </a:defRPr>
            </a:lvl7pPr>
            <a:lvl8pPr lvl="7" algn="r">
              <a:spcBef>
                <a:spcPts val="0"/>
              </a:spcBef>
              <a:spcAft>
                <a:spcPts val="0"/>
              </a:spcAft>
              <a:buClr>
                <a:schemeClr val="lt1"/>
              </a:buClr>
              <a:buSzPts val="900"/>
              <a:buFont typeface="DM Sans Light"/>
              <a:buNone/>
              <a:defRPr sz="900">
                <a:latin typeface="DM Sans Light"/>
                <a:ea typeface="DM Sans Light"/>
                <a:cs typeface="DM Sans Light"/>
                <a:sym typeface="DM Sans Light"/>
              </a:defRPr>
            </a:lvl8pPr>
            <a:lvl9pPr lvl="8" algn="r">
              <a:spcBef>
                <a:spcPts val="0"/>
              </a:spcBef>
              <a:spcAft>
                <a:spcPts val="0"/>
              </a:spcAft>
              <a:buClr>
                <a:schemeClr val="lt1"/>
              </a:buClr>
              <a:buSzPts val="900"/>
              <a:buFont typeface="DM Sans Light"/>
              <a:buNone/>
              <a:defRPr sz="900">
                <a:latin typeface="DM Sans Light"/>
                <a:ea typeface="DM Sans Light"/>
                <a:cs typeface="DM Sans Light"/>
                <a:sym typeface="DM Sans Light"/>
              </a:defRPr>
            </a:lvl9pPr>
          </a:lstStyle>
          <a:p>
            <a:endParaRPr/>
          </a:p>
        </p:txBody>
      </p:sp>
      <p:sp>
        <p:nvSpPr>
          <p:cNvPr id="154" name="Google Shape;154;p11"/>
          <p:cNvSpPr txBox="1">
            <a:spLocks noGrp="1"/>
          </p:cNvSpPr>
          <p:nvPr>
            <p:ph type="subTitle" idx="18"/>
          </p:nvPr>
        </p:nvSpPr>
        <p:spPr>
          <a:xfrm>
            <a:off x="2857500" y="1461175"/>
            <a:ext cx="2191500" cy="246300"/>
          </a:xfrm>
          <a:prstGeom prst="rect">
            <a:avLst/>
          </a:prstGeom>
        </p:spPr>
        <p:txBody>
          <a:bodyPr spcFirstLastPara="1" wrap="square" lIns="0" tIns="0" rIns="91425" bIns="0" anchor="b" anchorCtr="0">
            <a:noAutofit/>
          </a:bodyPr>
          <a:lstStyle>
            <a:lvl1pPr lvl="0">
              <a:spcBef>
                <a:spcPts val="0"/>
              </a:spcBef>
              <a:spcAft>
                <a:spcPts val="0"/>
              </a:spcAft>
              <a:buClr>
                <a:schemeClr val="accent1"/>
              </a:buClr>
              <a:buSzPts val="1600"/>
              <a:buFont typeface="Forum"/>
              <a:buNone/>
              <a:defRPr sz="1600">
                <a:solidFill>
                  <a:schemeClr val="accent1"/>
                </a:solidFill>
              </a:defRPr>
            </a:lvl1pPr>
            <a:lvl2pPr lvl="1">
              <a:spcBef>
                <a:spcPts val="0"/>
              </a:spcBef>
              <a:spcAft>
                <a:spcPts val="0"/>
              </a:spcAft>
              <a:buClr>
                <a:schemeClr val="accent1"/>
              </a:buClr>
              <a:buSzPts val="1600"/>
              <a:buFont typeface="Forum"/>
              <a:buNone/>
              <a:defRPr sz="1600">
                <a:solidFill>
                  <a:schemeClr val="accent1"/>
                </a:solidFill>
                <a:latin typeface="Forum"/>
                <a:ea typeface="Forum"/>
                <a:cs typeface="Forum"/>
                <a:sym typeface="Forum"/>
              </a:defRPr>
            </a:lvl2pPr>
            <a:lvl3pPr lvl="2">
              <a:spcBef>
                <a:spcPts val="0"/>
              </a:spcBef>
              <a:spcAft>
                <a:spcPts val="0"/>
              </a:spcAft>
              <a:buClr>
                <a:schemeClr val="accent1"/>
              </a:buClr>
              <a:buSzPts val="1600"/>
              <a:buFont typeface="Forum"/>
              <a:buNone/>
              <a:defRPr sz="1600">
                <a:solidFill>
                  <a:schemeClr val="accent1"/>
                </a:solidFill>
                <a:latin typeface="Forum"/>
                <a:ea typeface="Forum"/>
                <a:cs typeface="Forum"/>
                <a:sym typeface="Forum"/>
              </a:defRPr>
            </a:lvl3pPr>
            <a:lvl4pPr lvl="3">
              <a:spcBef>
                <a:spcPts val="0"/>
              </a:spcBef>
              <a:spcAft>
                <a:spcPts val="0"/>
              </a:spcAft>
              <a:buClr>
                <a:schemeClr val="accent1"/>
              </a:buClr>
              <a:buSzPts val="1600"/>
              <a:buFont typeface="Forum"/>
              <a:buNone/>
              <a:defRPr sz="1600">
                <a:solidFill>
                  <a:schemeClr val="accent1"/>
                </a:solidFill>
                <a:latin typeface="Forum"/>
                <a:ea typeface="Forum"/>
                <a:cs typeface="Forum"/>
                <a:sym typeface="Forum"/>
              </a:defRPr>
            </a:lvl4pPr>
            <a:lvl5pPr lvl="4">
              <a:spcBef>
                <a:spcPts val="0"/>
              </a:spcBef>
              <a:spcAft>
                <a:spcPts val="0"/>
              </a:spcAft>
              <a:buClr>
                <a:schemeClr val="accent1"/>
              </a:buClr>
              <a:buSzPts val="1600"/>
              <a:buFont typeface="Forum"/>
              <a:buNone/>
              <a:defRPr sz="1600">
                <a:solidFill>
                  <a:schemeClr val="accent1"/>
                </a:solidFill>
                <a:latin typeface="Forum"/>
                <a:ea typeface="Forum"/>
                <a:cs typeface="Forum"/>
                <a:sym typeface="Forum"/>
              </a:defRPr>
            </a:lvl5pPr>
            <a:lvl6pPr lvl="5">
              <a:spcBef>
                <a:spcPts val="0"/>
              </a:spcBef>
              <a:spcAft>
                <a:spcPts val="0"/>
              </a:spcAft>
              <a:buClr>
                <a:schemeClr val="accent1"/>
              </a:buClr>
              <a:buSzPts val="1600"/>
              <a:buFont typeface="Forum"/>
              <a:buNone/>
              <a:defRPr sz="1600">
                <a:solidFill>
                  <a:schemeClr val="accent1"/>
                </a:solidFill>
                <a:latin typeface="Forum"/>
                <a:ea typeface="Forum"/>
                <a:cs typeface="Forum"/>
                <a:sym typeface="Forum"/>
              </a:defRPr>
            </a:lvl6pPr>
            <a:lvl7pPr lvl="6">
              <a:spcBef>
                <a:spcPts val="0"/>
              </a:spcBef>
              <a:spcAft>
                <a:spcPts val="0"/>
              </a:spcAft>
              <a:buClr>
                <a:schemeClr val="accent1"/>
              </a:buClr>
              <a:buSzPts val="1600"/>
              <a:buFont typeface="Forum"/>
              <a:buNone/>
              <a:defRPr sz="1600">
                <a:solidFill>
                  <a:schemeClr val="accent1"/>
                </a:solidFill>
                <a:latin typeface="Forum"/>
                <a:ea typeface="Forum"/>
                <a:cs typeface="Forum"/>
                <a:sym typeface="Forum"/>
              </a:defRPr>
            </a:lvl7pPr>
            <a:lvl8pPr lvl="7">
              <a:spcBef>
                <a:spcPts val="0"/>
              </a:spcBef>
              <a:spcAft>
                <a:spcPts val="0"/>
              </a:spcAft>
              <a:buClr>
                <a:schemeClr val="accent1"/>
              </a:buClr>
              <a:buSzPts val="1600"/>
              <a:buFont typeface="Forum"/>
              <a:buNone/>
              <a:defRPr sz="1600">
                <a:solidFill>
                  <a:schemeClr val="accent1"/>
                </a:solidFill>
                <a:latin typeface="Forum"/>
                <a:ea typeface="Forum"/>
                <a:cs typeface="Forum"/>
                <a:sym typeface="Forum"/>
              </a:defRPr>
            </a:lvl8pPr>
            <a:lvl9pPr lvl="8">
              <a:spcBef>
                <a:spcPts val="0"/>
              </a:spcBef>
              <a:spcAft>
                <a:spcPts val="0"/>
              </a:spcAft>
              <a:buClr>
                <a:schemeClr val="accent1"/>
              </a:buClr>
              <a:buSzPts val="1600"/>
              <a:buFont typeface="Forum"/>
              <a:buNone/>
              <a:defRPr sz="1600">
                <a:solidFill>
                  <a:schemeClr val="accent1"/>
                </a:solidFill>
                <a:latin typeface="Forum"/>
                <a:ea typeface="Forum"/>
                <a:cs typeface="Forum"/>
                <a:sym typeface="Forum"/>
              </a:defRPr>
            </a:lvl9pPr>
          </a:lstStyle>
          <a:p>
            <a:endParaRPr/>
          </a:p>
        </p:txBody>
      </p:sp>
      <p:sp>
        <p:nvSpPr>
          <p:cNvPr id="155" name="Google Shape;155;p11"/>
          <p:cNvSpPr txBox="1">
            <a:spLocks noGrp="1"/>
          </p:cNvSpPr>
          <p:nvPr>
            <p:ph type="subTitle" idx="19"/>
          </p:nvPr>
        </p:nvSpPr>
        <p:spPr>
          <a:xfrm>
            <a:off x="2857500" y="2526271"/>
            <a:ext cx="2191500" cy="246300"/>
          </a:xfrm>
          <a:prstGeom prst="rect">
            <a:avLst/>
          </a:prstGeom>
        </p:spPr>
        <p:txBody>
          <a:bodyPr spcFirstLastPara="1" wrap="square" lIns="0" tIns="0" rIns="91425" bIns="0" anchor="b" anchorCtr="0">
            <a:noAutofit/>
          </a:bodyPr>
          <a:lstStyle>
            <a:lvl1pPr lvl="0">
              <a:spcBef>
                <a:spcPts val="0"/>
              </a:spcBef>
              <a:spcAft>
                <a:spcPts val="0"/>
              </a:spcAft>
              <a:buClr>
                <a:schemeClr val="accent1"/>
              </a:buClr>
              <a:buSzPts val="1600"/>
              <a:buFont typeface="Forum"/>
              <a:buNone/>
              <a:defRPr sz="1600">
                <a:solidFill>
                  <a:schemeClr val="accent1"/>
                </a:solidFill>
              </a:defRPr>
            </a:lvl1pPr>
            <a:lvl2pPr lvl="1">
              <a:spcBef>
                <a:spcPts val="0"/>
              </a:spcBef>
              <a:spcAft>
                <a:spcPts val="0"/>
              </a:spcAft>
              <a:buClr>
                <a:schemeClr val="accent1"/>
              </a:buClr>
              <a:buSzPts val="1600"/>
              <a:buFont typeface="Forum"/>
              <a:buNone/>
              <a:defRPr sz="1600">
                <a:solidFill>
                  <a:schemeClr val="accent1"/>
                </a:solidFill>
                <a:latin typeface="Forum"/>
                <a:ea typeface="Forum"/>
                <a:cs typeface="Forum"/>
                <a:sym typeface="Forum"/>
              </a:defRPr>
            </a:lvl2pPr>
            <a:lvl3pPr lvl="2">
              <a:spcBef>
                <a:spcPts val="0"/>
              </a:spcBef>
              <a:spcAft>
                <a:spcPts val="0"/>
              </a:spcAft>
              <a:buClr>
                <a:schemeClr val="accent1"/>
              </a:buClr>
              <a:buSzPts val="1600"/>
              <a:buFont typeface="Forum"/>
              <a:buNone/>
              <a:defRPr sz="1600">
                <a:solidFill>
                  <a:schemeClr val="accent1"/>
                </a:solidFill>
                <a:latin typeface="Forum"/>
                <a:ea typeface="Forum"/>
                <a:cs typeface="Forum"/>
                <a:sym typeface="Forum"/>
              </a:defRPr>
            </a:lvl3pPr>
            <a:lvl4pPr lvl="3">
              <a:spcBef>
                <a:spcPts val="0"/>
              </a:spcBef>
              <a:spcAft>
                <a:spcPts val="0"/>
              </a:spcAft>
              <a:buClr>
                <a:schemeClr val="accent1"/>
              </a:buClr>
              <a:buSzPts val="1600"/>
              <a:buFont typeface="Forum"/>
              <a:buNone/>
              <a:defRPr sz="1600">
                <a:solidFill>
                  <a:schemeClr val="accent1"/>
                </a:solidFill>
                <a:latin typeface="Forum"/>
                <a:ea typeface="Forum"/>
                <a:cs typeface="Forum"/>
                <a:sym typeface="Forum"/>
              </a:defRPr>
            </a:lvl4pPr>
            <a:lvl5pPr lvl="4">
              <a:spcBef>
                <a:spcPts val="0"/>
              </a:spcBef>
              <a:spcAft>
                <a:spcPts val="0"/>
              </a:spcAft>
              <a:buClr>
                <a:schemeClr val="accent1"/>
              </a:buClr>
              <a:buSzPts val="1600"/>
              <a:buFont typeface="Forum"/>
              <a:buNone/>
              <a:defRPr sz="1600">
                <a:solidFill>
                  <a:schemeClr val="accent1"/>
                </a:solidFill>
                <a:latin typeface="Forum"/>
                <a:ea typeface="Forum"/>
                <a:cs typeface="Forum"/>
                <a:sym typeface="Forum"/>
              </a:defRPr>
            </a:lvl5pPr>
            <a:lvl6pPr lvl="5">
              <a:spcBef>
                <a:spcPts val="0"/>
              </a:spcBef>
              <a:spcAft>
                <a:spcPts val="0"/>
              </a:spcAft>
              <a:buClr>
                <a:schemeClr val="accent1"/>
              </a:buClr>
              <a:buSzPts val="1600"/>
              <a:buFont typeface="Forum"/>
              <a:buNone/>
              <a:defRPr sz="1600">
                <a:solidFill>
                  <a:schemeClr val="accent1"/>
                </a:solidFill>
                <a:latin typeface="Forum"/>
                <a:ea typeface="Forum"/>
                <a:cs typeface="Forum"/>
                <a:sym typeface="Forum"/>
              </a:defRPr>
            </a:lvl6pPr>
            <a:lvl7pPr lvl="6">
              <a:spcBef>
                <a:spcPts val="0"/>
              </a:spcBef>
              <a:spcAft>
                <a:spcPts val="0"/>
              </a:spcAft>
              <a:buClr>
                <a:schemeClr val="accent1"/>
              </a:buClr>
              <a:buSzPts val="1600"/>
              <a:buFont typeface="Forum"/>
              <a:buNone/>
              <a:defRPr sz="1600">
                <a:solidFill>
                  <a:schemeClr val="accent1"/>
                </a:solidFill>
                <a:latin typeface="Forum"/>
                <a:ea typeface="Forum"/>
                <a:cs typeface="Forum"/>
                <a:sym typeface="Forum"/>
              </a:defRPr>
            </a:lvl7pPr>
            <a:lvl8pPr lvl="7">
              <a:spcBef>
                <a:spcPts val="0"/>
              </a:spcBef>
              <a:spcAft>
                <a:spcPts val="0"/>
              </a:spcAft>
              <a:buClr>
                <a:schemeClr val="accent1"/>
              </a:buClr>
              <a:buSzPts val="1600"/>
              <a:buFont typeface="Forum"/>
              <a:buNone/>
              <a:defRPr sz="1600">
                <a:solidFill>
                  <a:schemeClr val="accent1"/>
                </a:solidFill>
                <a:latin typeface="Forum"/>
                <a:ea typeface="Forum"/>
                <a:cs typeface="Forum"/>
                <a:sym typeface="Forum"/>
              </a:defRPr>
            </a:lvl8pPr>
            <a:lvl9pPr lvl="8">
              <a:spcBef>
                <a:spcPts val="0"/>
              </a:spcBef>
              <a:spcAft>
                <a:spcPts val="0"/>
              </a:spcAft>
              <a:buClr>
                <a:schemeClr val="accent1"/>
              </a:buClr>
              <a:buSzPts val="1600"/>
              <a:buFont typeface="Forum"/>
              <a:buNone/>
              <a:defRPr sz="1600">
                <a:solidFill>
                  <a:schemeClr val="accent1"/>
                </a:solidFill>
                <a:latin typeface="Forum"/>
                <a:ea typeface="Forum"/>
                <a:cs typeface="Forum"/>
                <a:sym typeface="Forum"/>
              </a:defRPr>
            </a:lvl9pPr>
          </a:lstStyle>
          <a:p>
            <a:endParaRPr/>
          </a:p>
        </p:txBody>
      </p:sp>
      <p:sp>
        <p:nvSpPr>
          <p:cNvPr id="156" name="Google Shape;156;p11"/>
          <p:cNvSpPr txBox="1">
            <a:spLocks noGrp="1"/>
          </p:cNvSpPr>
          <p:nvPr>
            <p:ph type="subTitle" idx="20"/>
          </p:nvPr>
        </p:nvSpPr>
        <p:spPr>
          <a:xfrm>
            <a:off x="2857500" y="3992371"/>
            <a:ext cx="2191500" cy="246300"/>
          </a:xfrm>
          <a:prstGeom prst="rect">
            <a:avLst/>
          </a:prstGeom>
        </p:spPr>
        <p:txBody>
          <a:bodyPr spcFirstLastPara="1" wrap="square" lIns="0" tIns="0" rIns="91425" bIns="0" anchor="b" anchorCtr="0">
            <a:noAutofit/>
          </a:bodyPr>
          <a:lstStyle>
            <a:lvl1pPr lvl="0">
              <a:spcBef>
                <a:spcPts val="0"/>
              </a:spcBef>
              <a:spcAft>
                <a:spcPts val="0"/>
              </a:spcAft>
              <a:buClr>
                <a:schemeClr val="accent1"/>
              </a:buClr>
              <a:buSzPts val="1600"/>
              <a:buFont typeface="Forum"/>
              <a:buNone/>
              <a:defRPr sz="1600">
                <a:solidFill>
                  <a:schemeClr val="accent1"/>
                </a:solidFill>
              </a:defRPr>
            </a:lvl1pPr>
            <a:lvl2pPr lvl="1">
              <a:spcBef>
                <a:spcPts val="0"/>
              </a:spcBef>
              <a:spcAft>
                <a:spcPts val="0"/>
              </a:spcAft>
              <a:buClr>
                <a:schemeClr val="accent1"/>
              </a:buClr>
              <a:buSzPts val="1600"/>
              <a:buFont typeface="Forum"/>
              <a:buNone/>
              <a:defRPr sz="1600">
                <a:solidFill>
                  <a:schemeClr val="accent1"/>
                </a:solidFill>
                <a:latin typeface="Forum"/>
                <a:ea typeface="Forum"/>
                <a:cs typeface="Forum"/>
                <a:sym typeface="Forum"/>
              </a:defRPr>
            </a:lvl2pPr>
            <a:lvl3pPr lvl="2">
              <a:spcBef>
                <a:spcPts val="0"/>
              </a:spcBef>
              <a:spcAft>
                <a:spcPts val="0"/>
              </a:spcAft>
              <a:buClr>
                <a:schemeClr val="accent1"/>
              </a:buClr>
              <a:buSzPts val="1600"/>
              <a:buFont typeface="Forum"/>
              <a:buNone/>
              <a:defRPr sz="1600">
                <a:solidFill>
                  <a:schemeClr val="accent1"/>
                </a:solidFill>
                <a:latin typeface="Forum"/>
                <a:ea typeface="Forum"/>
                <a:cs typeface="Forum"/>
                <a:sym typeface="Forum"/>
              </a:defRPr>
            </a:lvl3pPr>
            <a:lvl4pPr lvl="3">
              <a:spcBef>
                <a:spcPts val="0"/>
              </a:spcBef>
              <a:spcAft>
                <a:spcPts val="0"/>
              </a:spcAft>
              <a:buClr>
                <a:schemeClr val="accent1"/>
              </a:buClr>
              <a:buSzPts val="1600"/>
              <a:buFont typeface="Forum"/>
              <a:buNone/>
              <a:defRPr sz="1600">
                <a:solidFill>
                  <a:schemeClr val="accent1"/>
                </a:solidFill>
                <a:latin typeface="Forum"/>
                <a:ea typeface="Forum"/>
                <a:cs typeface="Forum"/>
                <a:sym typeface="Forum"/>
              </a:defRPr>
            </a:lvl4pPr>
            <a:lvl5pPr lvl="4">
              <a:spcBef>
                <a:spcPts val="0"/>
              </a:spcBef>
              <a:spcAft>
                <a:spcPts val="0"/>
              </a:spcAft>
              <a:buClr>
                <a:schemeClr val="accent1"/>
              </a:buClr>
              <a:buSzPts val="1600"/>
              <a:buFont typeface="Forum"/>
              <a:buNone/>
              <a:defRPr sz="1600">
                <a:solidFill>
                  <a:schemeClr val="accent1"/>
                </a:solidFill>
                <a:latin typeface="Forum"/>
                <a:ea typeface="Forum"/>
                <a:cs typeface="Forum"/>
                <a:sym typeface="Forum"/>
              </a:defRPr>
            </a:lvl5pPr>
            <a:lvl6pPr lvl="5">
              <a:spcBef>
                <a:spcPts val="0"/>
              </a:spcBef>
              <a:spcAft>
                <a:spcPts val="0"/>
              </a:spcAft>
              <a:buClr>
                <a:schemeClr val="accent1"/>
              </a:buClr>
              <a:buSzPts val="1600"/>
              <a:buFont typeface="Forum"/>
              <a:buNone/>
              <a:defRPr sz="1600">
                <a:solidFill>
                  <a:schemeClr val="accent1"/>
                </a:solidFill>
                <a:latin typeface="Forum"/>
                <a:ea typeface="Forum"/>
                <a:cs typeface="Forum"/>
                <a:sym typeface="Forum"/>
              </a:defRPr>
            </a:lvl6pPr>
            <a:lvl7pPr lvl="6">
              <a:spcBef>
                <a:spcPts val="0"/>
              </a:spcBef>
              <a:spcAft>
                <a:spcPts val="0"/>
              </a:spcAft>
              <a:buClr>
                <a:schemeClr val="accent1"/>
              </a:buClr>
              <a:buSzPts val="1600"/>
              <a:buFont typeface="Forum"/>
              <a:buNone/>
              <a:defRPr sz="1600">
                <a:solidFill>
                  <a:schemeClr val="accent1"/>
                </a:solidFill>
                <a:latin typeface="Forum"/>
                <a:ea typeface="Forum"/>
                <a:cs typeface="Forum"/>
                <a:sym typeface="Forum"/>
              </a:defRPr>
            </a:lvl7pPr>
            <a:lvl8pPr lvl="7">
              <a:spcBef>
                <a:spcPts val="0"/>
              </a:spcBef>
              <a:spcAft>
                <a:spcPts val="0"/>
              </a:spcAft>
              <a:buClr>
                <a:schemeClr val="accent1"/>
              </a:buClr>
              <a:buSzPts val="1600"/>
              <a:buFont typeface="Forum"/>
              <a:buNone/>
              <a:defRPr sz="1600">
                <a:solidFill>
                  <a:schemeClr val="accent1"/>
                </a:solidFill>
                <a:latin typeface="Forum"/>
                <a:ea typeface="Forum"/>
                <a:cs typeface="Forum"/>
                <a:sym typeface="Forum"/>
              </a:defRPr>
            </a:lvl8pPr>
            <a:lvl9pPr lvl="8">
              <a:spcBef>
                <a:spcPts val="0"/>
              </a:spcBef>
              <a:spcAft>
                <a:spcPts val="0"/>
              </a:spcAft>
              <a:buClr>
                <a:schemeClr val="accent1"/>
              </a:buClr>
              <a:buSzPts val="1600"/>
              <a:buFont typeface="Forum"/>
              <a:buNone/>
              <a:defRPr sz="1600">
                <a:solidFill>
                  <a:schemeClr val="accent1"/>
                </a:solidFill>
                <a:latin typeface="Forum"/>
                <a:ea typeface="Forum"/>
                <a:cs typeface="Forum"/>
                <a:sym typeface="Forum"/>
              </a:defRPr>
            </a:lvl9pPr>
          </a:lstStyle>
          <a:p>
            <a:endParaRPr/>
          </a:p>
        </p:txBody>
      </p:sp>
      <p:sp>
        <p:nvSpPr>
          <p:cNvPr id="157" name="Google Shape;157;p11"/>
          <p:cNvSpPr txBox="1">
            <a:spLocks noGrp="1"/>
          </p:cNvSpPr>
          <p:nvPr>
            <p:ph type="subTitle" idx="21"/>
          </p:nvPr>
        </p:nvSpPr>
        <p:spPr>
          <a:xfrm>
            <a:off x="2857502" y="2877300"/>
            <a:ext cx="996000" cy="126900"/>
          </a:xfrm>
          <a:prstGeom prst="rect">
            <a:avLst/>
          </a:prstGeom>
        </p:spPr>
        <p:txBody>
          <a:bodyPr spcFirstLastPara="1" wrap="square" lIns="0" tIns="0" rIns="0" bIns="0" anchor="b" anchorCtr="0">
            <a:noAutofit/>
          </a:bodyPr>
          <a:lstStyle>
            <a:lvl1pPr lvl="0">
              <a:spcBef>
                <a:spcPts val="0"/>
              </a:spcBef>
              <a:spcAft>
                <a:spcPts val="0"/>
              </a:spcAft>
              <a:buClr>
                <a:schemeClr val="lt1"/>
              </a:buClr>
              <a:buSzPts val="900"/>
              <a:buFont typeface="DM Sans Light"/>
              <a:buNone/>
              <a:defRPr sz="900">
                <a:latin typeface="DM Sans Light"/>
                <a:ea typeface="DM Sans Light"/>
                <a:cs typeface="DM Sans Light"/>
                <a:sym typeface="DM Sans Light"/>
              </a:defRPr>
            </a:lvl1pPr>
            <a:lvl2pPr lvl="1">
              <a:spcBef>
                <a:spcPts val="0"/>
              </a:spcBef>
              <a:spcAft>
                <a:spcPts val="0"/>
              </a:spcAft>
              <a:buClr>
                <a:schemeClr val="lt1"/>
              </a:buClr>
              <a:buSzPts val="900"/>
              <a:buFont typeface="DM Sans Light"/>
              <a:buNone/>
              <a:defRPr sz="900">
                <a:latin typeface="DM Sans Light"/>
                <a:ea typeface="DM Sans Light"/>
                <a:cs typeface="DM Sans Light"/>
                <a:sym typeface="DM Sans Light"/>
              </a:defRPr>
            </a:lvl2pPr>
            <a:lvl3pPr lvl="2">
              <a:spcBef>
                <a:spcPts val="0"/>
              </a:spcBef>
              <a:spcAft>
                <a:spcPts val="0"/>
              </a:spcAft>
              <a:buClr>
                <a:schemeClr val="lt1"/>
              </a:buClr>
              <a:buSzPts val="900"/>
              <a:buFont typeface="DM Sans Light"/>
              <a:buNone/>
              <a:defRPr sz="900">
                <a:latin typeface="DM Sans Light"/>
                <a:ea typeface="DM Sans Light"/>
                <a:cs typeface="DM Sans Light"/>
                <a:sym typeface="DM Sans Light"/>
              </a:defRPr>
            </a:lvl3pPr>
            <a:lvl4pPr lvl="3">
              <a:spcBef>
                <a:spcPts val="0"/>
              </a:spcBef>
              <a:spcAft>
                <a:spcPts val="0"/>
              </a:spcAft>
              <a:buClr>
                <a:schemeClr val="lt1"/>
              </a:buClr>
              <a:buSzPts val="900"/>
              <a:buFont typeface="DM Sans Light"/>
              <a:buNone/>
              <a:defRPr sz="900">
                <a:latin typeface="DM Sans Light"/>
                <a:ea typeface="DM Sans Light"/>
                <a:cs typeface="DM Sans Light"/>
                <a:sym typeface="DM Sans Light"/>
              </a:defRPr>
            </a:lvl4pPr>
            <a:lvl5pPr lvl="4">
              <a:spcBef>
                <a:spcPts val="0"/>
              </a:spcBef>
              <a:spcAft>
                <a:spcPts val="0"/>
              </a:spcAft>
              <a:buClr>
                <a:schemeClr val="lt1"/>
              </a:buClr>
              <a:buSzPts val="900"/>
              <a:buFont typeface="DM Sans Light"/>
              <a:buNone/>
              <a:defRPr sz="900">
                <a:latin typeface="DM Sans Light"/>
                <a:ea typeface="DM Sans Light"/>
                <a:cs typeface="DM Sans Light"/>
                <a:sym typeface="DM Sans Light"/>
              </a:defRPr>
            </a:lvl5pPr>
            <a:lvl6pPr lvl="5">
              <a:spcBef>
                <a:spcPts val="0"/>
              </a:spcBef>
              <a:spcAft>
                <a:spcPts val="0"/>
              </a:spcAft>
              <a:buClr>
                <a:schemeClr val="lt1"/>
              </a:buClr>
              <a:buSzPts val="900"/>
              <a:buFont typeface="DM Sans Light"/>
              <a:buNone/>
              <a:defRPr sz="900">
                <a:latin typeface="DM Sans Light"/>
                <a:ea typeface="DM Sans Light"/>
                <a:cs typeface="DM Sans Light"/>
                <a:sym typeface="DM Sans Light"/>
              </a:defRPr>
            </a:lvl6pPr>
            <a:lvl7pPr lvl="6">
              <a:spcBef>
                <a:spcPts val="0"/>
              </a:spcBef>
              <a:spcAft>
                <a:spcPts val="0"/>
              </a:spcAft>
              <a:buClr>
                <a:schemeClr val="lt1"/>
              </a:buClr>
              <a:buSzPts val="900"/>
              <a:buFont typeface="DM Sans Light"/>
              <a:buNone/>
              <a:defRPr sz="900">
                <a:latin typeface="DM Sans Light"/>
                <a:ea typeface="DM Sans Light"/>
                <a:cs typeface="DM Sans Light"/>
                <a:sym typeface="DM Sans Light"/>
              </a:defRPr>
            </a:lvl7pPr>
            <a:lvl8pPr lvl="7">
              <a:spcBef>
                <a:spcPts val="0"/>
              </a:spcBef>
              <a:spcAft>
                <a:spcPts val="0"/>
              </a:spcAft>
              <a:buClr>
                <a:schemeClr val="lt1"/>
              </a:buClr>
              <a:buSzPts val="900"/>
              <a:buFont typeface="DM Sans Light"/>
              <a:buNone/>
              <a:defRPr sz="900">
                <a:latin typeface="DM Sans Light"/>
                <a:ea typeface="DM Sans Light"/>
                <a:cs typeface="DM Sans Light"/>
                <a:sym typeface="DM Sans Light"/>
              </a:defRPr>
            </a:lvl8pPr>
            <a:lvl9pPr lvl="8">
              <a:spcBef>
                <a:spcPts val="0"/>
              </a:spcBef>
              <a:spcAft>
                <a:spcPts val="0"/>
              </a:spcAft>
              <a:buClr>
                <a:schemeClr val="lt1"/>
              </a:buClr>
              <a:buSzPts val="900"/>
              <a:buFont typeface="DM Sans Light"/>
              <a:buNone/>
              <a:defRPr sz="900">
                <a:latin typeface="DM Sans Light"/>
                <a:ea typeface="DM Sans Light"/>
                <a:cs typeface="DM Sans Light"/>
                <a:sym typeface="DM Sans Light"/>
              </a:defRPr>
            </a:lvl9pPr>
          </a:lstStyle>
          <a:p>
            <a:endParaRPr/>
          </a:p>
        </p:txBody>
      </p:sp>
      <p:sp>
        <p:nvSpPr>
          <p:cNvPr id="158" name="Google Shape;158;p11"/>
          <p:cNvSpPr txBox="1">
            <a:spLocks noGrp="1"/>
          </p:cNvSpPr>
          <p:nvPr>
            <p:ph type="subTitle" idx="22"/>
          </p:nvPr>
        </p:nvSpPr>
        <p:spPr>
          <a:xfrm>
            <a:off x="2857502" y="3195950"/>
            <a:ext cx="996000" cy="126900"/>
          </a:xfrm>
          <a:prstGeom prst="rect">
            <a:avLst/>
          </a:prstGeom>
        </p:spPr>
        <p:txBody>
          <a:bodyPr spcFirstLastPara="1" wrap="square" lIns="0" tIns="0" rIns="0" bIns="0" anchor="b" anchorCtr="0">
            <a:noAutofit/>
          </a:bodyPr>
          <a:lstStyle>
            <a:lvl1pPr lvl="0">
              <a:spcBef>
                <a:spcPts val="0"/>
              </a:spcBef>
              <a:spcAft>
                <a:spcPts val="0"/>
              </a:spcAft>
              <a:buClr>
                <a:schemeClr val="lt1"/>
              </a:buClr>
              <a:buSzPts val="900"/>
              <a:buFont typeface="DM Sans Light"/>
              <a:buNone/>
              <a:defRPr sz="900">
                <a:latin typeface="DM Sans Light"/>
                <a:ea typeface="DM Sans Light"/>
                <a:cs typeface="DM Sans Light"/>
                <a:sym typeface="DM Sans Light"/>
              </a:defRPr>
            </a:lvl1pPr>
            <a:lvl2pPr lvl="1">
              <a:spcBef>
                <a:spcPts val="0"/>
              </a:spcBef>
              <a:spcAft>
                <a:spcPts val="0"/>
              </a:spcAft>
              <a:buClr>
                <a:schemeClr val="lt1"/>
              </a:buClr>
              <a:buSzPts val="900"/>
              <a:buFont typeface="DM Sans Light"/>
              <a:buNone/>
              <a:defRPr sz="900">
                <a:latin typeface="DM Sans Light"/>
                <a:ea typeface="DM Sans Light"/>
                <a:cs typeface="DM Sans Light"/>
                <a:sym typeface="DM Sans Light"/>
              </a:defRPr>
            </a:lvl2pPr>
            <a:lvl3pPr lvl="2">
              <a:spcBef>
                <a:spcPts val="0"/>
              </a:spcBef>
              <a:spcAft>
                <a:spcPts val="0"/>
              </a:spcAft>
              <a:buClr>
                <a:schemeClr val="lt1"/>
              </a:buClr>
              <a:buSzPts val="900"/>
              <a:buFont typeface="DM Sans Light"/>
              <a:buNone/>
              <a:defRPr sz="900">
                <a:latin typeface="DM Sans Light"/>
                <a:ea typeface="DM Sans Light"/>
                <a:cs typeface="DM Sans Light"/>
                <a:sym typeface="DM Sans Light"/>
              </a:defRPr>
            </a:lvl3pPr>
            <a:lvl4pPr lvl="3">
              <a:spcBef>
                <a:spcPts val="0"/>
              </a:spcBef>
              <a:spcAft>
                <a:spcPts val="0"/>
              </a:spcAft>
              <a:buClr>
                <a:schemeClr val="lt1"/>
              </a:buClr>
              <a:buSzPts val="900"/>
              <a:buFont typeface="DM Sans Light"/>
              <a:buNone/>
              <a:defRPr sz="900">
                <a:latin typeface="DM Sans Light"/>
                <a:ea typeface="DM Sans Light"/>
                <a:cs typeface="DM Sans Light"/>
                <a:sym typeface="DM Sans Light"/>
              </a:defRPr>
            </a:lvl4pPr>
            <a:lvl5pPr lvl="4">
              <a:spcBef>
                <a:spcPts val="0"/>
              </a:spcBef>
              <a:spcAft>
                <a:spcPts val="0"/>
              </a:spcAft>
              <a:buClr>
                <a:schemeClr val="lt1"/>
              </a:buClr>
              <a:buSzPts val="900"/>
              <a:buFont typeface="DM Sans Light"/>
              <a:buNone/>
              <a:defRPr sz="900">
                <a:latin typeface="DM Sans Light"/>
                <a:ea typeface="DM Sans Light"/>
                <a:cs typeface="DM Sans Light"/>
                <a:sym typeface="DM Sans Light"/>
              </a:defRPr>
            </a:lvl5pPr>
            <a:lvl6pPr lvl="5">
              <a:spcBef>
                <a:spcPts val="0"/>
              </a:spcBef>
              <a:spcAft>
                <a:spcPts val="0"/>
              </a:spcAft>
              <a:buClr>
                <a:schemeClr val="lt1"/>
              </a:buClr>
              <a:buSzPts val="900"/>
              <a:buFont typeface="DM Sans Light"/>
              <a:buNone/>
              <a:defRPr sz="900">
                <a:latin typeface="DM Sans Light"/>
                <a:ea typeface="DM Sans Light"/>
                <a:cs typeface="DM Sans Light"/>
                <a:sym typeface="DM Sans Light"/>
              </a:defRPr>
            </a:lvl6pPr>
            <a:lvl7pPr lvl="6">
              <a:spcBef>
                <a:spcPts val="0"/>
              </a:spcBef>
              <a:spcAft>
                <a:spcPts val="0"/>
              </a:spcAft>
              <a:buClr>
                <a:schemeClr val="lt1"/>
              </a:buClr>
              <a:buSzPts val="900"/>
              <a:buFont typeface="DM Sans Light"/>
              <a:buNone/>
              <a:defRPr sz="900">
                <a:latin typeface="DM Sans Light"/>
                <a:ea typeface="DM Sans Light"/>
                <a:cs typeface="DM Sans Light"/>
                <a:sym typeface="DM Sans Light"/>
              </a:defRPr>
            </a:lvl7pPr>
            <a:lvl8pPr lvl="7">
              <a:spcBef>
                <a:spcPts val="0"/>
              </a:spcBef>
              <a:spcAft>
                <a:spcPts val="0"/>
              </a:spcAft>
              <a:buClr>
                <a:schemeClr val="lt1"/>
              </a:buClr>
              <a:buSzPts val="900"/>
              <a:buFont typeface="DM Sans Light"/>
              <a:buNone/>
              <a:defRPr sz="900">
                <a:latin typeface="DM Sans Light"/>
                <a:ea typeface="DM Sans Light"/>
                <a:cs typeface="DM Sans Light"/>
                <a:sym typeface="DM Sans Light"/>
              </a:defRPr>
            </a:lvl8pPr>
            <a:lvl9pPr lvl="8">
              <a:spcBef>
                <a:spcPts val="0"/>
              </a:spcBef>
              <a:spcAft>
                <a:spcPts val="0"/>
              </a:spcAft>
              <a:buClr>
                <a:schemeClr val="lt1"/>
              </a:buClr>
              <a:buSzPts val="900"/>
              <a:buFont typeface="DM Sans Light"/>
              <a:buNone/>
              <a:defRPr sz="900">
                <a:latin typeface="DM Sans Light"/>
                <a:ea typeface="DM Sans Light"/>
                <a:cs typeface="DM Sans Light"/>
                <a:sym typeface="DM Sans Light"/>
              </a:defRPr>
            </a:lvl9pPr>
          </a:lstStyle>
          <a:p>
            <a:endParaRPr/>
          </a:p>
        </p:txBody>
      </p:sp>
      <p:sp>
        <p:nvSpPr>
          <p:cNvPr id="159" name="Google Shape;159;p11"/>
          <p:cNvSpPr txBox="1">
            <a:spLocks noGrp="1"/>
          </p:cNvSpPr>
          <p:nvPr>
            <p:ph type="subTitle" idx="23"/>
          </p:nvPr>
        </p:nvSpPr>
        <p:spPr>
          <a:xfrm>
            <a:off x="2857502" y="3514375"/>
            <a:ext cx="996000" cy="126900"/>
          </a:xfrm>
          <a:prstGeom prst="rect">
            <a:avLst/>
          </a:prstGeom>
        </p:spPr>
        <p:txBody>
          <a:bodyPr spcFirstLastPara="1" wrap="square" lIns="0" tIns="0" rIns="0" bIns="0" anchor="b" anchorCtr="0">
            <a:noAutofit/>
          </a:bodyPr>
          <a:lstStyle>
            <a:lvl1pPr lvl="0">
              <a:spcBef>
                <a:spcPts val="0"/>
              </a:spcBef>
              <a:spcAft>
                <a:spcPts val="0"/>
              </a:spcAft>
              <a:buClr>
                <a:schemeClr val="lt1"/>
              </a:buClr>
              <a:buSzPts val="900"/>
              <a:buFont typeface="DM Sans Light"/>
              <a:buNone/>
              <a:defRPr sz="900">
                <a:latin typeface="DM Sans Light"/>
                <a:ea typeface="DM Sans Light"/>
                <a:cs typeface="DM Sans Light"/>
                <a:sym typeface="DM Sans Light"/>
              </a:defRPr>
            </a:lvl1pPr>
            <a:lvl2pPr lvl="1">
              <a:spcBef>
                <a:spcPts val="0"/>
              </a:spcBef>
              <a:spcAft>
                <a:spcPts val="0"/>
              </a:spcAft>
              <a:buClr>
                <a:schemeClr val="lt1"/>
              </a:buClr>
              <a:buSzPts val="900"/>
              <a:buFont typeface="DM Sans Light"/>
              <a:buNone/>
              <a:defRPr sz="900">
                <a:latin typeface="DM Sans Light"/>
                <a:ea typeface="DM Sans Light"/>
                <a:cs typeface="DM Sans Light"/>
                <a:sym typeface="DM Sans Light"/>
              </a:defRPr>
            </a:lvl2pPr>
            <a:lvl3pPr lvl="2">
              <a:spcBef>
                <a:spcPts val="0"/>
              </a:spcBef>
              <a:spcAft>
                <a:spcPts val="0"/>
              </a:spcAft>
              <a:buClr>
                <a:schemeClr val="lt1"/>
              </a:buClr>
              <a:buSzPts val="900"/>
              <a:buFont typeface="DM Sans Light"/>
              <a:buNone/>
              <a:defRPr sz="900">
                <a:latin typeface="DM Sans Light"/>
                <a:ea typeface="DM Sans Light"/>
                <a:cs typeface="DM Sans Light"/>
                <a:sym typeface="DM Sans Light"/>
              </a:defRPr>
            </a:lvl3pPr>
            <a:lvl4pPr lvl="3">
              <a:spcBef>
                <a:spcPts val="0"/>
              </a:spcBef>
              <a:spcAft>
                <a:spcPts val="0"/>
              </a:spcAft>
              <a:buClr>
                <a:schemeClr val="lt1"/>
              </a:buClr>
              <a:buSzPts val="900"/>
              <a:buFont typeface="DM Sans Light"/>
              <a:buNone/>
              <a:defRPr sz="900">
                <a:latin typeface="DM Sans Light"/>
                <a:ea typeface="DM Sans Light"/>
                <a:cs typeface="DM Sans Light"/>
                <a:sym typeface="DM Sans Light"/>
              </a:defRPr>
            </a:lvl4pPr>
            <a:lvl5pPr lvl="4">
              <a:spcBef>
                <a:spcPts val="0"/>
              </a:spcBef>
              <a:spcAft>
                <a:spcPts val="0"/>
              </a:spcAft>
              <a:buClr>
                <a:schemeClr val="lt1"/>
              </a:buClr>
              <a:buSzPts val="900"/>
              <a:buFont typeface="DM Sans Light"/>
              <a:buNone/>
              <a:defRPr sz="900">
                <a:latin typeface="DM Sans Light"/>
                <a:ea typeface="DM Sans Light"/>
                <a:cs typeface="DM Sans Light"/>
                <a:sym typeface="DM Sans Light"/>
              </a:defRPr>
            </a:lvl5pPr>
            <a:lvl6pPr lvl="5">
              <a:spcBef>
                <a:spcPts val="0"/>
              </a:spcBef>
              <a:spcAft>
                <a:spcPts val="0"/>
              </a:spcAft>
              <a:buClr>
                <a:schemeClr val="lt1"/>
              </a:buClr>
              <a:buSzPts val="900"/>
              <a:buFont typeface="DM Sans Light"/>
              <a:buNone/>
              <a:defRPr sz="900">
                <a:latin typeface="DM Sans Light"/>
                <a:ea typeface="DM Sans Light"/>
                <a:cs typeface="DM Sans Light"/>
                <a:sym typeface="DM Sans Light"/>
              </a:defRPr>
            </a:lvl6pPr>
            <a:lvl7pPr lvl="6">
              <a:spcBef>
                <a:spcPts val="0"/>
              </a:spcBef>
              <a:spcAft>
                <a:spcPts val="0"/>
              </a:spcAft>
              <a:buClr>
                <a:schemeClr val="lt1"/>
              </a:buClr>
              <a:buSzPts val="900"/>
              <a:buFont typeface="DM Sans Light"/>
              <a:buNone/>
              <a:defRPr sz="900">
                <a:latin typeface="DM Sans Light"/>
                <a:ea typeface="DM Sans Light"/>
                <a:cs typeface="DM Sans Light"/>
                <a:sym typeface="DM Sans Light"/>
              </a:defRPr>
            </a:lvl7pPr>
            <a:lvl8pPr lvl="7">
              <a:spcBef>
                <a:spcPts val="0"/>
              </a:spcBef>
              <a:spcAft>
                <a:spcPts val="0"/>
              </a:spcAft>
              <a:buClr>
                <a:schemeClr val="lt1"/>
              </a:buClr>
              <a:buSzPts val="900"/>
              <a:buFont typeface="DM Sans Light"/>
              <a:buNone/>
              <a:defRPr sz="900">
                <a:latin typeface="DM Sans Light"/>
                <a:ea typeface="DM Sans Light"/>
                <a:cs typeface="DM Sans Light"/>
                <a:sym typeface="DM Sans Light"/>
              </a:defRPr>
            </a:lvl8pPr>
            <a:lvl9pPr lvl="8">
              <a:spcBef>
                <a:spcPts val="0"/>
              </a:spcBef>
              <a:spcAft>
                <a:spcPts val="0"/>
              </a:spcAft>
              <a:buClr>
                <a:schemeClr val="lt1"/>
              </a:buClr>
              <a:buSzPts val="900"/>
              <a:buFont typeface="DM Sans Light"/>
              <a:buNone/>
              <a:defRPr sz="900">
                <a:latin typeface="DM Sans Light"/>
                <a:ea typeface="DM Sans Light"/>
                <a:cs typeface="DM Sans Light"/>
                <a:sym typeface="DM Sans Light"/>
              </a:defRPr>
            </a:lvl9pPr>
          </a:lstStyle>
          <a:p>
            <a:endParaRPr/>
          </a:p>
        </p:txBody>
      </p:sp>
      <p:sp>
        <p:nvSpPr>
          <p:cNvPr id="160" name="Google Shape;160;p11"/>
          <p:cNvSpPr txBox="1">
            <a:spLocks noGrp="1"/>
          </p:cNvSpPr>
          <p:nvPr>
            <p:ph type="subTitle" idx="24"/>
          </p:nvPr>
        </p:nvSpPr>
        <p:spPr>
          <a:xfrm>
            <a:off x="6231050" y="1461175"/>
            <a:ext cx="2684400" cy="246300"/>
          </a:xfrm>
          <a:prstGeom prst="rect">
            <a:avLst/>
          </a:prstGeom>
        </p:spPr>
        <p:txBody>
          <a:bodyPr spcFirstLastPara="1" wrap="square" lIns="0" tIns="0" rIns="91425" bIns="0" anchor="b" anchorCtr="0">
            <a:noAutofit/>
          </a:bodyPr>
          <a:lstStyle>
            <a:lvl1pPr lvl="0">
              <a:spcBef>
                <a:spcPts val="0"/>
              </a:spcBef>
              <a:spcAft>
                <a:spcPts val="0"/>
              </a:spcAft>
              <a:buClr>
                <a:schemeClr val="accent1"/>
              </a:buClr>
              <a:buSzPts val="1600"/>
              <a:buFont typeface="Forum"/>
              <a:buNone/>
              <a:defRPr sz="1600">
                <a:solidFill>
                  <a:schemeClr val="accent1"/>
                </a:solidFill>
              </a:defRPr>
            </a:lvl1pPr>
            <a:lvl2pPr lvl="1">
              <a:spcBef>
                <a:spcPts val="0"/>
              </a:spcBef>
              <a:spcAft>
                <a:spcPts val="0"/>
              </a:spcAft>
              <a:buClr>
                <a:schemeClr val="accent1"/>
              </a:buClr>
              <a:buSzPts val="1600"/>
              <a:buFont typeface="Forum"/>
              <a:buNone/>
              <a:defRPr sz="1600">
                <a:solidFill>
                  <a:schemeClr val="accent1"/>
                </a:solidFill>
                <a:latin typeface="Forum"/>
                <a:ea typeface="Forum"/>
                <a:cs typeface="Forum"/>
                <a:sym typeface="Forum"/>
              </a:defRPr>
            </a:lvl2pPr>
            <a:lvl3pPr lvl="2">
              <a:spcBef>
                <a:spcPts val="0"/>
              </a:spcBef>
              <a:spcAft>
                <a:spcPts val="0"/>
              </a:spcAft>
              <a:buClr>
                <a:schemeClr val="accent1"/>
              </a:buClr>
              <a:buSzPts val="1600"/>
              <a:buFont typeface="Forum"/>
              <a:buNone/>
              <a:defRPr sz="1600">
                <a:solidFill>
                  <a:schemeClr val="accent1"/>
                </a:solidFill>
                <a:latin typeface="Forum"/>
                <a:ea typeface="Forum"/>
                <a:cs typeface="Forum"/>
                <a:sym typeface="Forum"/>
              </a:defRPr>
            </a:lvl3pPr>
            <a:lvl4pPr lvl="3">
              <a:spcBef>
                <a:spcPts val="0"/>
              </a:spcBef>
              <a:spcAft>
                <a:spcPts val="0"/>
              </a:spcAft>
              <a:buClr>
                <a:schemeClr val="accent1"/>
              </a:buClr>
              <a:buSzPts val="1600"/>
              <a:buFont typeface="Forum"/>
              <a:buNone/>
              <a:defRPr sz="1600">
                <a:solidFill>
                  <a:schemeClr val="accent1"/>
                </a:solidFill>
                <a:latin typeface="Forum"/>
                <a:ea typeface="Forum"/>
                <a:cs typeface="Forum"/>
                <a:sym typeface="Forum"/>
              </a:defRPr>
            </a:lvl4pPr>
            <a:lvl5pPr lvl="4">
              <a:spcBef>
                <a:spcPts val="0"/>
              </a:spcBef>
              <a:spcAft>
                <a:spcPts val="0"/>
              </a:spcAft>
              <a:buClr>
                <a:schemeClr val="accent1"/>
              </a:buClr>
              <a:buSzPts val="1600"/>
              <a:buFont typeface="Forum"/>
              <a:buNone/>
              <a:defRPr sz="1600">
                <a:solidFill>
                  <a:schemeClr val="accent1"/>
                </a:solidFill>
                <a:latin typeface="Forum"/>
                <a:ea typeface="Forum"/>
                <a:cs typeface="Forum"/>
                <a:sym typeface="Forum"/>
              </a:defRPr>
            </a:lvl5pPr>
            <a:lvl6pPr lvl="5">
              <a:spcBef>
                <a:spcPts val="0"/>
              </a:spcBef>
              <a:spcAft>
                <a:spcPts val="0"/>
              </a:spcAft>
              <a:buClr>
                <a:schemeClr val="accent1"/>
              </a:buClr>
              <a:buSzPts val="1600"/>
              <a:buFont typeface="Forum"/>
              <a:buNone/>
              <a:defRPr sz="1600">
                <a:solidFill>
                  <a:schemeClr val="accent1"/>
                </a:solidFill>
                <a:latin typeface="Forum"/>
                <a:ea typeface="Forum"/>
                <a:cs typeface="Forum"/>
                <a:sym typeface="Forum"/>
              </a:defRPr>
            </a:lvl6pPr>
            <a:lvl7pPr lvl="6">
              <a:spcBef>
                <a:spcPts val="0"/>
              </a:spcBef>
              <a:spcAft>
                <a:spcPts val="0"/>
              </a:spcAft>
              <a:buClr>
                <a:schemeClr val="accent1"/>
              </a:buClr>
              <a:buSzPts val="1600"/>
              <a:buFont typeface="Forum"/>
              <a:buNone/>
              <a:defRPr sz="1600">
                <a:solidFill>
                  <a:schemeClr val="accent1"/>
                </a:solidFill>
                <a:latin typeface="Forum"/>
                <a:ea typeface="Forum"/>
                <a:cs typeface="Forum"/>
                <a:sym typeface="Forum"/>
              </a:defRPr>
            </a:lvl7pPr>
            <a:lvl8pPr lvl="7">
              <a:spcBef>
                <a:spcPts val="0"/>
              </a:spcBef>
              <a:spcAft>
                <a:spcPts val="0"/>
              </a:spcAft>
              <a:buClr>
                <a:schemeClr val="accent1"/>
              </a:buClr>
              <a:buSzPts val="1600"/>
              <a:buFont typeface="Forum"/>
              <a:buNone/>
              <a:defRPr sz="1600">
                <a:solidFill>
                  <a:schemeClr val="accent1"/>
                </a:solidFill>
                <a:latin typeface="Forum"/>
                <a:ea typeface="Forum"/>
                <a:cs typeface="Forum"/>
                <a:sym typeface="Forum"/>
              </a:defRPr>
            </a:lvl8pPr>
            <a:lvl9pPr lvl="8">
              <a:spcBef>
                <a:spcPts val="0"/>
              </a:spcBef>
              <a:spcAft>
                <a:spcPts val="0"/>
              </a:spcAft>
              <a:buClr>
                <a:schemeClr val="accent1"/>
              </a:buClr>
              <a:buSzPts val="1600"/>
              <a:buFont typeface="Forum"/>
              <a:buNone/>
              <a:defRPr sz="1600">
                <a:solidFill>
                  <a:schemeClr val="accent1"/>
                </a:solidFill>
                <a:latin typeface="Forum"/>
                <a:ea typeface="Forum"/>
                <a:cs typeface="Forum"/>
                <a:sym typeface="Forum"/>
              </a:defRPr>
            </a:lvl9pPr>
          </a:lstStyle>
          <a:p>
            <a:endParaRPr/>
          </a:p>
        </p:txBody>
      </p:sp>
      <p:sp>
        <p:nvSpPr>
          <p:cNvPr id="161" name="Google Shape;161;p11"/>
          <p:cNvSpPr txBox="1">
            <a:spLocks noGrp="1"/>
          </p:cNvSpPr>
          <p:nvPr>
            <p:ph type="subTitle" idx="25"/>
          </p:nvPr>
        </p:nvSpPr>
        <p:spPr>
          <a:xfrm>
            <a:off x="6231050" y="3257297"/>
            <a:ext cx="2684400" cy="246300"/>
          </a:xfrm>
          <a:prstGeom prst="rect">
            <a:avLst/>
          </a:prstGeom>
        </p:spPr>
        <p:txBody>
          <a:bodyPr spcFirstLastPara="1" wrap="square" lIns="0" tIns="0" rIns="91425" bIns="0" anchor="b" anchorCtr="0">
            <a:noAutofit/>
          </a:bodyPr>
          <a:lstStyle>
            <a:lvl1pPr lvl="0">
              <a:spcBef>
                <a:spcPts val="0"/>
              </a:spcBef>
              <a:spcAft>
                <a:spcPts val="0"/>
              </a:spcAft>
              <a:buClr>
                <a:schemeClr val="accent1"/>
              </a:buClr>
              <a:buSzPts val="1600"/>
              <a:buFont typeface="Forum"/>
              <a:buNone/>
              <a:defRPr sz="1600">
                <a:solidFill>
                  <a:schemeClr val="accent1"/>
                </a:solidFill>
              </a:defRPr>
            </a:lvl1pPr>
            <a:lvl2pPr lvl="1">
              <a:spcBef>
                <a:spcPts val="0"/>
              </a:spcBef>
              <a:spcAft>
                <a:spcPts val="0"/>
              </a:spcAft>
              <a:buClr>
                <a:schemeClr val="accent1"/>
              </a:buClr>
              <a:buSzPts val="1600"/>
              <a:buFont typeface="Forum"/>
              <a:buNone/>
              <a:defRPr sz="1600">
                <a:solidFill>
                  <a:schemeClr val="accent1"/>
                </a:solidFill>
                <a:latin typeface="Forum"/>
                <a:ea typeface="Forum"/>
                <a:cs typeface="Forum"/>
                <a:sym typeface="Forum"/>
              </a:defRPr>
            </a:lvl2pPr>
            <a:lvl3pPr lvl="2">
              <a:spcBef>
                <a:spcPts val="0"/>
              </a:spcBef>
              <a:spcAft>
                <a:spcPts val="0"/>
              </a:spcAft>
              <a:buClr>
                <a:schemeClr val="accent1"/>
              </a:buClr>
              <a:buSzPts val="1600"/>
              <a:buFont typeface="Forum"/>
              <a:buNone/>
              <a:defRPr sz="1600">
                <a:solidFill>
                  <a:schemeClr val="accent1"/>
                </a:solidFill>
                <a:latin typeface="Forum"/>
                <a:ea typeface="Forum"/>
                <a:cs typeface="Forum"/>
                <a:sym typeface="Forum"/>
              </a:defRPr>
            </a:lvl3pPr>
            <a:lvl4pPr lvl="3">
              <a:spcBef>
                <a:spcPts val="0"/>
              </a:spcBef>
              <a:spcAft>
                <a:spcPts val="0"/>
              </a:spcAft>
              <a:buClr>
                <a:schemeClr val="accent1"/>
              </a:buClr>
              <a:buSzPts val="1600"/>
              <a:buFont typeface="Forum"/>
              <a:buNone/>
              <a:defRPr sz="1600">
                <a:solidFill>
                  <a:schemeClr val="accent1"/>
                </a:solidFill>
                <a:latin typeface="Forum"/>
                <a:ea typeface="Forum"/>
                <a:cs typeface="Forum"/>
                <a:sym typeface="Forum"/>
              </a:defRPr>
            </a:lvl4pPr>
            <a:lvl5pPr lvl="4">
              <a:spcBef>
                <a:spcPts val="0"/>
              </a:spcBef>
              <a:spcAft>
                <a:spcPts val="0"/>
              </a:spcAft>
              <a:buClr>
                <a:schemeClr val="accent1"/>
              </a:buClr>
              <a:buSzPts val="1600"/>
              <a:buFont typeface="Forum"/>
              <a:buNone/>
              <a:defRPr sz="1600">
                <a:solidFill>
                  <a:schemeClr val="accent1"/>
                </a:solidFill>
                <a:latin typeface="Forum"/>
                <a:ea typeface="Forum"/>
                <a:cs typeface="Forum"/>
                <a:sym typeface="Forum"/>
              </a:defRPr>
            </a:lvl5pPr>
            <a:lvl6pPr lvl="5">
              <a:spcBef>
                <a:spcPts val="0"/>
              </a:spcBef>
              <a:spcAft>
                <a:spcPts val="0"/>
              </a:spcAft>
              <a:buClr>
                <a:schemeClr val="accent1"/>
              </a:buClr>
              <a:buSzPts val="1600"/>
              <a:buFont typeface="Forum"/>
              <a:buNone/>
              <a:defRPr sz="1600">
                <a:solidFill>
                  <a:schemeClr val="accent1"/>
                </a:solidFill>
                <a:latin typeface="Forum"/>
                <a:ea typeface="Forum"/>
                <a:cs typeface="Forum"/>
                <a:sym typeface="Forum"/>
              </a:defRPr>
            </a:lvl6pPr>
            <a:lvl7pPr lvl="6">
              <a:spcBef>
                <a:spcPts val="0"/>
              </a:spcBef>
              <a:spcAft>
                <a:spcPts val="0"/>
              </a:spcAft>
              <a:buClr>
                <a:schemeClr val="accent1"/>
              </a:buClr>
              <a:buSzPts val="1600"/>
              <a:buFont typeface="Forum"/>
              <a:buNone/>
              <a:defRPr sz="1600">
                <a:solidFill>
                  <a:schemeClr val="accent1"/>
                </a:solidFill>
                <a:latin typeface="Forum"/>
                <a:ea typeface="Forum"/>
                <a:cs typeface="Forum"/>
                <a:sym typeface="Forum"/>
              </a:defRPr>
            </a:lvl7pPr>
            <a:lvl8pPr lvl="7">
              <a:spcBef>
                <a:spcPts val="0"/>
              </a:spcBef>
              <a:spcAft>
                <a:spcPts val="0"/>
              </a:spcAft>
              <a:buClr>
                <a:schemeClr val="accent1"/>
              </a:buClr>
              <a:buSzPts val="1600"/>
              <a:buFont typeface="Forum"/>
              <a:buNone/>
              <a:defRPr sz="1600">
                <a:solidFill>
                  <a:schemeClr val="accent1"/>
                </a:solidFill>
                <a:latin typeface="Forum"/>
                <a:ea typeface="Forum"/>
                <a:cs typeface="Forum"/>
                <a:sym typeface="Forum"/>
              </a:defRPr>
            </a:lvl8pPr>
            <a:lvl9pPr lvl="8">
              <a:spcBef>
                <a:spcPts val="0"/>
              </a:spcBef>
              <a:spcAft>
                <a:spcPts val="0"/>
              </a:spcAft>
              <a:buClr>
                <a:schemeClr val="accent1"/>
              </a:buClr>
              <a:buSzPts val="1600"/>
              <a:buFont typeface="Forum"/>
              <a:buNone/>
              <a:defRPr sz="1600">
                <a:solidFill>
                  <a:schemeClr val="accent1"/>
                </a:solidFill>
                <a:latin typeface="Forum"/>
                <a:ea typeface="Forum"/>
                <a:cs typeface="Forum"/>
                <a:sym typeface="Forum"/>
              </a:defRPr>
            </a:lvl9pPr>
          </a:lstStyle>
          <a:p>
            <a:endParaRPr/>
          </a:p>
        </p:txBody>
      </p:sp>
      <p:sp>
        <p:nvSpPr>
          <p:cNvPr id="162" name="Google Shape;162;p11"/>
          <p:cNvSpPr txBox="1">
            <a:spLocks noGrp="1"/>
          </p:cNvSpPr>
          <p:nvPr>
            <p:ph type="subTitle" idx="26"/>
          </p:nvPr>
        </p:nvSpPr>
        <p:spPr>
          <a:xfrm>
            <a:off x="6231050" y="1803600"/>
            <a:ext cx="1475700" cy="126900"/>
          </a:xfrm>
          <a:prstGeom prst="rect">
            <a:avLst/>
          </a:prstGeom>
        </p:spPr>
        <p:txBody>
          <a:bodyPr spcFirstLastPara="1" wrap="square" lIns="0" tIns="0" rIns="0" bIns="0" anchor="b" anchorCtr="0">
            <a:noAutofit/>
          </a:bodyPr>
          <a:lstStyle>
            <a:lvl1pPr lvl="0">
              <a:spcBef>
                <a:spcPts val="0"/>
              </a:spcBef>
              <a:spcAft>
                <a:spcPts val="0"/>
              </a:spcAft>
              <a:buClr>
                <a:schemeClr val="lt1"/>
              </a:buClr>
              <a:buSzPts val="900"/>
              <a:buFont typeface="DM Sans Light"/>
              <a:buNone/>
              <a:defRPr sz="900">
                <a:latin typeface="DM Sans Light"/>
                <a:ea typeface="DM Sans Light"/>
                <a:cs typeface="DM Sans Light"/>
                <a:sym typeface="DM Sans Light"/>
              </a:defRPr>
            </a:lvl1pPr>
            <a:lvl2pPr lvl="1">
              <a:spcBef>
                <a:spcPts val="0"/>
              </a:spcBef>
              <a:spcAft>
                <a:spcPts val="0"/>
              </a:spcAft>
              <a:buClr>
                <a:schemeClr val="lt1"/>
              </a:buClr>
              <a:buSzPts val="900"/>
              <a:buFont typeface="DM Sans Light"/>
              <a:buNone/>
              <a:defRPr sz="900">
                <a:latin typeface="DM Sans Light"/>
                <a:ea typeface="DM Sans Light"/>
                <a:cs typeface="DM Sans Light"/>
                <a:sym typeface="DM Sans Light"/>
              </a:defRPr>
            </a:lvl2pPr>
            <a:lvl3pPr lvl="2">
              <a:spcBef>
                <a:spcPts val="0"/>
              </a:spcBef>
              <a:spcAft>
                <a:spcPts val="0"/>
              </a:spcAft>
              <a:buClr>
                <a:schemeClr val="lt1"/>
              </a:buClr>
              <a:buSzPts val="900"/>
              <a:buFont typeface="DM Sans Light"/>
              <a:buNone/>
              <a:defRPr sz="900">
                <a:latin typeface="DM Sans Light"/>
                <a:ea typeface="DM Sans Light"/>
                <a:cs typeface="DM Sans Light"/>
                <a:sym typeface="DM Sans Light"/>
              </a:defRPr>
            </a:lvl3pPr>
            <a:lvl4pPr lvl="3">
              <a:spcBef>
                <a:spcPts val="0"/>
              </a:spcBef>
              <a:spcAft>
                <a:spcPts val="0"/>
              </a:spcAft>
              <a:buClr>
                <a:schemeClr val="lt1"/>
              </a:buClr>
              <a:buSzPts val="900"/>
              <a:buFont typeface="DM Sans Light"/>
              <a:buNone/>
              <a:defRPr sz="900">
                <a:latin typeface="DM Sans Light"/>
                <a:ea typeface="DM Sans Light"/>
                <a:cs typeface="DM Sans Light"/>
                <a:sym typeface="DM Sans Light"/>
              </a:defRPr>
            </a:lvl4pPr>
            <a:lvl5pPr lvl="4">
              <a:spcBef>
                <a:spcPts val="0"/>
              </a:spcBef>
              <a:spcAft>
                <a:spcPts val="0"/>
              </a:spcAft>
              <a:buClr>
                <a:schemeClr val="lt1"/>
              </a:buClr>
              <a:buSzPts val="900"/>
              <a:buFont typeface="DM Sans Light"/>
              <a:buNone/>
              <a:defRPr sz="900">
                <a:latin typeface="DM Sans Light"/>
                <a:ea typeface="DM Sans Light"/>
                <a:cs typeface="DM Sans Light"/>
                <a:sym typeface="DM Sans Light"/>
              </a:defRPr>
            </a:lvl5pPr>
            <a:lvl6pPr lvl="5">
              <a:spcBef>
                <a:spcPts val="0"/>
              </a:spcBef>
              <a:spcAft>
                <a:spcPts val="0"/>
              </a:spcAft>
              <a:buClr>
                <a:schemeClr val="lt1"/>
              </a:buClr>
              <a:buSzPts val="900"/>
              <a:buFont typeface="DM Sans Light"/>
              <a:buNone/>
              <a:defRPr sz="900">
                <a:latin typeface="DM Sans Light"/>
                <a:ea typeface="DM Sans Light"/>
                <a:cs typeface="DM Sans Light"/>
                <a:sym typeface="DM Sans Light"/>
              </a:defRPr>
            </a:lvl6pPr>
            <a:lvl7pPr lvl="6">
              <a:spcBef>
                <a:spcPts val="0"/>
              </a:spcBef>
              <a:spcAft>
                <a:spcPts val="0"/>
              </a:spcAft>
              <a:buClr>
                <a:schemeClr val="lt1"/>
              </a:buClr>
              <a:buSzPts val="900"/>
              <a:buFont typeface="DM Sans Light"/>
              <a:buNone/>
              <a:defRPr sz="900">
                <a:latin typeface="DM Sans Light"/>
                <a:ea typeface="DM Sans Light"/>
                <a:cs typeface="DM Sans Light"/>
                <a:sym typeface="DM Sans Light"/>
              </a:defRPr>
            </a:lvl7pPr>
            <a:lvl8pPr lvl="7">
              <a:spcBef>
                <a:spcPts val="0"/>
              </a:spcBef>
              <a:spcAft>
                <a:spcPts val="0"/>
              </a:spcAft>
              <a:buClr>
                <a:schemeClr val="lt1"/>
              </a:buClr>
              <a:buSzPts val="900"/>
              <a:buFont typeface="DM Sans Light"/>
              <a:buNone/>
              <a:defRPr sz="900">
                <a:latin typeface="DM Sans Light"/>
                <a:ea typeface="DM Sans Light"/>
                <a:cs typeface="DM Sans Light"/>
                <a:sym typeface="DM Sans Light"/>
              </a:defRPr>
            </a:lvl8pPr>
            <a:lvl9pPr lvl="8">
              <a:spcBef>
                <a:spcPts val="0"/>
              </a:spcBef>
              <a:spcAft>
                <a:spcPts val="0"/>
              </a:spcAft>
              <a:buClr>
                <a:schemeClr val="lt1"/>
              </a:buClr>
              <a:buSzPts val="900"/>
              <a:buFont typeface="DM Sans Light"/>
              <a:buNone/>
              <a:defRPr sz="900">
                <a:latin typeface="DM Sans Light"/>
                <a:ea typeface="DM Sans Light"/>
                <a:cs typeface="DM Sans Light"/>
                <a:sym typeface="DM Sans Light"/>
              </a:defRPr>
            </a:lvl9pPr>
          </a:lstStyle>
          <a:p>
            <a:endParaRPr/>
          </a:p>
        </p:txBody>
      </p:sp>
      <p:sp>
        <p:nvSpPr>
          <p:cNvPr id="163" name="Google Shape;163;p11"/>
          <p:cNvSpPr txBox="1">
            <a:spLocks noGrp="1"/>
          </p:cNvSpPr>
          <p:nvPr>
            <p:ph type="subTitle" idx="27"/>
          </p:nvPr>
        </p:nvSpPr>
        <p:spPr>
          <a:xfrm>
            <a:off x="6231050" y="2056043"/>
            <a:ext cx="1475700" cy="126900"/>
          </a:xfrm>
          <a:prstGeom prst="rect">
            <a:avLst/>
          </a:prstGeom>
        </p:spPr>
        <p:txBody>
          <a:bodyPr spcFirstLastPara="1" wrap="square" lIns="0" tIns="0" rIns="0" bIns="0" anchor="b" anchorCtr="0">
            <a:noAutofit/>
          </a:bodyPr>
          <a:lstStyle>
            <a:lvl1pPr lvl="0">
              <a:spcBef>
                <a:spcPts val="0"/>
              </a:spcBef>
              <a:spcAft>
                <a:spcPts val="0"/>
              </a:spcAft>
              <a:buClr>
                <a:schemeClr val="lt1"/>
              </a:buClr>
              <a:buSzPts val="900"/>
              <a:buFont typeface="DM Sans Light"/>
              <a:buNone/>
              <a:defRPr sz="900">
                <a:latin typeface="DM Sans Light"/>
                <a:ea typeface="DM Sans Light"/>
                <a:cs typeface="DM Sans Light"/>
                <a:sym typeface="DM Sans Light"/>
              </a:defRPr>
            </a:lvl1pPr>
            <a:lvl2pPr lvl="1">
              <a:spcBef>
                <a:spcPts val="0"/>
              </a:spcBef>
              <a:spcAft>
                <a:spcPts val="0"/>
              </a:spcAft>
              <a:buClr>
                <a:schemeClr val="lt1"/>
              </a:buClr>
              <a:buSzPts val="900"/>
              <a:buFont typeface="DM Sans Light"/>
              <a:buNone/>
              <a:defRPr sz="900">
                <a:latin typeface="DM Sans Light"/>
                <a:ea typeface="DM Sans Light"/>
                <a:cs typeface="DM Sans Light"/>
                <a:sym typeface="DM Sans Light"/>
              </a:defRPr>
            </a:lvl2pPr>
            <a:lvl3pPr lvl="2">
              <a:spcBef>
                <a:spcPts val="0"/>
              </a:spcBef>
              <a:spcAft>
                <a:spcPts val="0"/>
              </a:spcAft>
              <a:buClr>
                <a:schemeClr val="lt1"/>
              </a:buClr>
              <a:buSzPts val="900"/>
              <a:buFont typeface="DM Sans Light"/>
              <a:buNone/>
              <a:defRPr sz="900">
                <a:latin typeface="DM Sans Light"/>
                <a:ea typeface="DM Sans Light"/>
                <a:cs typeface="DM Sans Light"/>
                <a:sym typeface="DM Sans Light"/>
              </a:defRPr>
            </a:lvl3pPr>
            <a:lvl4pPr lvl="3">
              <a:spcBef>
                <a:spcPts val="0"/>
              </a:spcBef>
              <a:spcAft>
                <a:spcPts val="0"/>
              </a:spcAft>
              <a:buClr>
                <a:schemeClr val="lt1"/>
              </a:buClr>
              <a:buSzPts val="900"/>
              <a:buFont typeface="DM Sans Light"/>
              <a:buNone/>
              <a:defRPr sz="900">
                <a:latin typeface="DM Sans Light"/>
                <a:ea typeface="DM Sans Light"/>
                <a:cs typeface="DM Sans Light"/>
                <a:sym typeface="DM Sans Light"/>
              </a:defRPr>
            </a:lvl4pPr>
            <a:lvl5pPr lvl="4">
              <a:spcBef>
                <a:spcPts val="0"/>
              </a:spcBef>
              <a:spcAft>
                <a:spcPts val="0"/>
              </a:spcAft>
              <a:buClr>
                <a:schemeClr val="lt1"/>
              </a:buClr>
              <a:buSzPts val="900"/>
              <a:buFont typeface="DM Sans Light"/>
              <a:buNone/>
              <a:defRPr sz="900">
                <a:latin typeface="DM Sans Light"/>
                <a:ea typeface="DM Sans Light"/>
                <a:cs typeface="DM Sans Light"/>
                <a:sym typeface="DM Sans Light"/>
              </a:defRPr>
            </a:lvl5pPr>
            <a:lvl6pPr lvl="5">
              <a:spcBef>
                <a:spcPts val="0"/>
              </a:spcBef>
              <a:spcAft>
                <a:spcPts val="0"/>
              </a:spcAft>
              <a:buClr>
                <a:schemeClr val="lt1"/>
              </a:buClr>
              <a:buSzPts val="900"/>
              <a:buFont typeface="DM Sans Light"/>
              <a:buNone/>
              <a:defRPr sz="900">
                <a:latin typeface="DM Sans Light"/>
                <a:ea typeface="DM Sans Light"/>
                <a:cs typeface="DM Sans Light"/>
                <a:sym typeface="DM Sans Light"/>
              </a:defRPr>
            </a:lvl6pPr>
            <a:lvl7pPr lvl="6">
              <a:spcBef>
                <a:spcPts val="0"/>
              </a:spcBef>
              <a:spcAft>
                <a:spcPts val="0"/>
              </a:spcAft>
              <a:buClr>
                <a:schemeClr val="lt1"/>
              </a:buClr>
              <a:buSzPts val="900"/>
              <a:buFont typeface="DM Sans Light"/>
              <a:buNone/>
              <a:defRPr sz="900">
                <a:latin typeface="DM Sans Light"/>
                <a:ea typeface="DM Sans Light"/>
                <a:cs typeface="DM Sans Light"/>
                <a:sym typeface="DM Sans Light"/>
              </a:defRPr>
            </a:lvl7pPr>
            <a:lvl8pPr lvl="7">
              <a:spcBef>
                <a:spcPts val="0"/>
              </a:spcBef>
              <a:spcAft>
                <a:spcPts val="0"/>
              </a:spcAft>
              <a:buClr>
                <a:schemeClr val="lt1"/>
              </a:buClr>
              <a:buSzPts val="900"/>
              <a:buFont typeface="DM Sans Light"/>
              <a:buNone/>
              <a:defRPr sz="900">
                <a:latin typeface="DM Sans Light"/>
                <a:ea typeface="DM Sans Light"/>
                <a:cs typeface="DM Sans Light"/>
                <a:sym typeface="DM Sans Light"/>
              </a:defRPr>
            </a:lvl8pPr>
            <a:lvl9pPr lvl="8">
              <a:spcBef>
                <a:spcPts val="0"/>
              </a:spcBef>
              <a:spcAft>
                <a:spcPts val="0"/>
              </a:spcAft>
              <a:buClr>
                <a:schemeClr val="lt1"/>
              </a:buClr>
              <a:buSzPts val="900"/>
              <a:buFont typeface="DM Sans Light"/>
              <a:buNone/>
              <a:defRPr sz="900">
                <a:latin typeface="DM Sans Light"/>
                <a:ea typeface="DM Sans Light"/>
                <a:cs typeface="DM Sans Light"/>
                <a:sym typeface="DM Sans Light"/>
              </a:defRPr>
            </a:lvl9pPr>
          </a:lstStyle>
          <a:p>
            <a:endParaRPr/>
          </a:p>
        </p:txBody>
      </p:sp>
      <p:sp>
        <p:nvSpPr>
          <p:cNvPr id="164" name="Google Shape;164;p11"/>
          <p:cNvSpPr txBox="1">
            <a:spLocks noGrp="1"/>
          </p:cNvSpPr>
          <p:nvPr>
            <p:ph type="subTitle" idx="28"/>
          </p:nvPr>
        </p:nvSpPr>
        <p:spPr>
          <a:xfrm>
            <a:off x="6231050" y="2308487"/>
            <a:ext cx="1475700" cy="126900"/>
          </a:xfrm>
          <a:prstGeom prst="rect">
            <a:avLst/>
          </a:prstGeom>
        </p:spPr>
        <p:txBody>
          <a:bodyPr spcFirstLastPara="1" wrap="square" lIns="0" tIns="0" rIns="0" bIns="0" anchor="b" anchorCtr="0">
            <a:noAutofit/>
          </a:bodyPr>
          <a:lstStyle>
            <a:lvl1pPr lvl="0">
              <a:spcBef>
                <a:spcPts val="0"/>
              </a:spcBef>
              <a:spcAft>
                <a:spcPts val="0"/>
              </a:spcAft>
              <a:buClr>
                <a:schemeClr val="lt1"/>
              </a:buClr>
              <a:buSzPts val="900"/>
              <a:buFont typeface="DM Sans Light"/>
              <a:buNone/>
              <a:defRPr sz="900">
                <a:latin typeface="DM Sans Light"/>
                <a:ea typeface="DM Sans Light"/>
                <a:cs typeface="DM Sans Light"/>
                <a:sym typeface="DM Sans Light"/>
              </a:defRPr>
            </a:lvl1pPr>
            <a:lvl2pPr lvl="1">
              <a:spcBef>
                <a:spcPts val="0"/>
              </a:spcBef>
              <a:spcAft>
                <a:spcPts val="0"/>
              </a:spcAft>
              <a:buClr>
                <a:schemeClr val="lt1"/>
              </a:buClr>
              <a:buSzPts val="900"/>
              <a:buFont typeface="DM Sans Light"/>
              <a:buNone/>
              <a:defRPr sz="900">
                <a:latin typeface="DM Sans Light"/>
                <a:ea typeface="DM Sans Light"/>
                <a:cs typeface="DM Sans Light"/>
                <a:sym typeface="DM Sans Light"/>
              </a:defRPr>
            </a:lvl2pPr>
            <a:lvl3pPr lvl="2">
              <a:spcBef>
                <a:spcPts val="0"/>
              </a:spcBef>
              <a:spcAft>
                <a:spcPts val="0"/>
              </a:spcAft>
              <a:buClr>
                <a:schemeClr val="lt1"/>
              </a:buClr>
              <a:buSzPts val="900"/>
              <a:buFont typeface="DM Sans Light"/>
              <a:buNone/>
              <a:defRPr sz="900">
                <a:latin typeface="DM Sans Light"/>
                <a:ea typeface="DM Sans Light"/>
                <a:cs typeface="DM Sans Light"/>
                <a:sym typeface="DM Sans Light"/>
              </a:defRPr>
            </a:lvl3pPr>
            <a:lvl4pPr lvl="3">
              <a:spcBef>
                <a:spcPts val="0"/>
              </a:spcBef>
              <a:spcAft>
                <a:spcPts val="0"/>
              </a:spcAft>
              <a:buClr>
                <a:schemeClr val="lt1"/>
              </a:buClr>
              <a:buSzPts val="900"/>
              <a:buFont typeface="DM Sans Light"/>
              <a:buNone/>
              <a:defRPr sz="900">
                <a:latin typeface="DM Sans Light"/>
                <a:ea typeface="DM Sans Light"/>
                <a:cs typeface="DM Sans Light"/>
                <a:sym typeface="DM Sans Light"/>
              </a:defRPr>
            </a:lvl4pPr>
            <a:lvl5pPr lvl="4">
              <a:spcBef>
                <a:spcPts val="0"/>
              </a:spcBef>
              <a:spcAft>
                <a:spcPts val="0"/>
              </a:spcAft>
              <a:buClr>
                <a:schemeClr val="lt1"/>
              </a:buClr>
              <a:buSzPts val="900"/>
              <a:buFont typeface="DM Sans Light"/>
              <a:buNone/>
              <a:defRPr sz="900">
                <a:latin typeface="DM Sans Light"/>
                <a:ea typeface="DM Sans Light"/>
                <a:cs typeface="DM Sans Light"/>
                <a:sym typeface="DM Sans Light"/>
              </a:defRPr>
            </a:lvl5pPr>
            <a:lvl6pPr lvl="5">
              <a:spcBef>
                <a:spcPts val="0"/>
              </a:spcBef>
              <a:spcAft>
                <a:spcPts val="0"/>
              </a:spcAft>
              <a:buClr>
                <a:schemeClr val="lt1"/>
              </a:buClr>
              <a:buSzPts val="900"/>
              <a:buFont typeface="DM Sans Light"/>
              <a:buNone/>
              <a:defRPr sz="900">
                <a:latin typeface="DM Sans Light"/>
                <a:ea typeface="DM Sans Light"/>
                <a:cs typeface="DM Sans Light"/>
                <a:sym typeface="DM Sans Light"/>
              </a:defRPr>
            </a:lvl6pPr>
            <a:lvl7pPr lvl="6">
              <a:spcBef>
                <a:spcPts val="0"/>
              </a:spcBef>
              <a:spcAft>
                <a:spcPts val="0"/>
              </a:spcAft>
              <a:buClr>
                <a:schemeClr val="lt1"/>
              </a:buClr>
              <a:buSzPts val="900"/>
              <a:buFont typeface="DM Sans Light"/>
              <a:buNone/>
              <a:defRPr sz="900">
                <a:latin typeface="DM Sans Light"/>
                <a:ea typeface="DM Sans Light"/>
                <a:cs typeface="DM Sans Light"/>
                <a:sym typeface="DM Sans Light"/>
              </a:defRPr>
            </a:lvl7pPr>
            <a:lvl8pPr lvl="7">
              <a:spcBef>
                <a:spcPts val="0"/>
              </a:spcBef>
              <a:spcAft>
                <a:spcPts val="0"/>
              </a:spcAft>
              <a:buClr>
                <a:schemeClr val="lt1"/>
              </a:buClr>
              <a:buSzPts val="900"/>
              <a:buFont typeface="DM Sans Light"/>
              <a:buNone/>
              <a:defRPr sz="900">
                <a:latin typeface="DM Sans Light"/>
                <a:ea typeface="DM Sans Light"/>
                <a:cs typeface="DM Sans Light"/>
                <a:sym typeface="DM Sans Light"/>
              </a:defRPr>
            </a:lvl8pPr>
            <a:lvl9pPr lvl="8">
              <a:spcBef>
                <a:spcPts val="0"/>
              </a:spcBef>
              <a:spcAft>
                <a:spcPts val="0"/>
              </a:spcAft>
              <a:buClr>
                <a:schemeClr val="lt1"/>
              </a:buClr>
              <a:buSzPts val="900"/>
              <a:buFont typeface="DM Sans Light"/>
              <a:buNone/>
              <a:defRPr sz="900">
                <a:latin typeface="DM Sans Light"/>
                <a:ea typeface="DM Sans Light"/>
                <a:cs typeface="DM Sans Light"/>
                <a:sym typeface="DM Sans Light"/>
              </a:defRPr>
            </a:lvl9pPr>
          </a:lstStyle>
          <a:p>
            <a:endParaRPr/>
          </a:p>
        </p:txBody>
      </p:sp>
      <p:sp>
        <p:nvSpPr>
          <p:cNvPr id="165" name="Google Shape;165;p11"/>
          <p:cNvSpPr txBox="1">
            <a:spLocks noGrp="1"/>
          </p:cNvSpPr>
          <p:nvPr>
            <p:ph type="subTitle" idx="29"/>
          </p:nvPr>
        </p:nvSpPr>
        <p:spPr>
          <a:xfrm>
            <a:off x="6231050" y="2560930"/>
            <a:ext cx="1475700" cy="126900"/>
          </a:xfrm>
          <a:prstGeom prst="rect">
            <a:avLst/>
          </a:prstGeom>
        </p:spPr>
        <p:txBody>
          <a:bodyPr spcFirstLastPara="1" wrap="square" lIns="0" tIns="0" rIns="0" bIns="0" anchor="b" anchorCtr="0">
            <a:noAutofit/>
          </a:bodyPr>
          <a:lstStyle>
            <a:lvl1pPr lvl="0">
              <a:spcBef>
                <a:spcPts val="0"/>
              </a:spcBef>
              <a:spcAft>
                <a:spcPts val="0"/>
              </a:spcAft>
              <a:buClr>
                <a:schemeClr val="lt1"/>
              </a:buClr>
              <a:buSzPts val="900"/>
              <a:buFont typeface="DM Sans Light"/>
              <a:buNone/>
              <a:defRPr sz="900">
                <a:latin typeface="DM Sans Light"/>
                <a:ea typeface="DM Sans Light"/>
                <a:cs typeface="DM Sans Light"/>
                <a:sym typeface="DM Sans Light"/>
              </a:defRPr>
            </a:lvl1pPr>
            <a:lvl2pPr lvl="1">
              <a:spcBef>
                <a:spcPts val="0"/>
              </a:spcBef>
              <a:spcAft>
                <a:spcPts val="0"/>
              </a:spcAft>
              <a:buClr>
                <a:schemeClr val="lt1"/>
              </a:buClr>
              <a:buSzPts val="900"/>
              <a:buFont typeface="DM Sans Light"/>
              <a:buNone/>
              <a:defRPr sz="900">
                <a:latin typeface="DM Sans Light"/>
                <a:ea typeface="DM Sans Light"/>
                <a:cs typeface="DM Sans Light"/>
                <a:sym typeface="DM Sans Light"/>
              </a:defRPr>
            </a:lvl2pPr>
            <a:lvl3pPr lvl="2">
              <a:spcBef>
                <a:spcPts val="0"/>
              </a:spcBef>
              <a:spcAft>
                <a:spcPts val="0"/>
              </a:spcAft>
              <a:buClr>
                <a:schemeClr val="lt1"/>
              </a:buClr>
              <a:buSzPts val="900"/>
              <a:buFont typeface="DM Sans Light"/>
              <a:buNone/>
              <a:defRPr sz="900">
                <a:latin typeface="DM Sans Light"/>
                <a:ea typeface="DM Sans Light"/>
                <a:cs typeface="DM Sans Light"/>
                <a:sym typeface="DM Sans Light"/>
              </a:defRPr>
            </a:lvl3pPr>
            <a:lvl4pPr lvl="3">
              <a:spcBef>
                <a:spcPts val="0"/>
              </a:spcBef>
              <a:spcAft>
                <a:spcPts val="0"/>
              </a:spcAft>
              <a:buClr>
                <a:schemeClr val="lt1"/>
              </a:buClr>
              <a:buSzPts val="900"/>
              <a:buFont typeface="DM Sans Light"/>
              <a:buNone/>
              <a:defRPr sz="900">
                <a:latin typeface="DM Sans Light"/>
                <a:ea typeface="DM Sans Light"/>
                <a:cs typeface="DM Sans Light"/>
                <a:sym typeface="DM Sans Light"/>
              </a:defRPr>
            </a:lvl4pPr>
            <a:lvl5pPr lvl="4">
              <a:spcBef>
                <a:spcPts val="0"/>
              </a:spcBef>
              <a:spcAft>
                <a:spcPts val="0"/>
              </a:spcAft>
              <a:buClr>
                <a:schemeClr val="lt1"/>
              </a:buClr>
              <a:buSzPts val="900"/>
              <a:buFont typeface="DM Sans Light"/>
              <a:buNone/>
              <a:defRPr sz="900">
                <a:latin typeface="DM Sans Light"/>
                <a:ea typeface="DM Sans Light"/>
                <a:cs typeface="DM Sans Light"/>
                <a:sym typeface="DM Sans Light"/>
              </a:defRPr>
            </a:lvl5pPr>
            <a:lvl6pPr lvl="5">
              <a:spcBef>
                <a:spcPts val="0"/>
              </a:spcBef>
              <a:spcAft>
                <a:spcPts val="0"/>
              </a:spcAft>
              <a:buClr>
                <a:schemeClr val="lt1"/>
              </a:buClr>
              <a:buSzPts val="900"/>
              <a:buFont typeface="DM Sans Light"/>
              <a:buNone/>
              <a:defRPr sz="900">
                <a:latin typeface="DM Sans Light"/>
                <a:ea typeface="DM Sans Light"/>
                <a:cs typeface="DM Sans Light"/>
                <a:sym typeface="DM Sans Light"/>
              </a:defRPr>
            </a:lvl6pPr>
            <a:lvl7pPr lvl="6">
              <a:spcBef>
                <a:spcPts val="0"/>
              </a:spcBef>
              <a:spcAft>
                <a:spcPts val="0"/>
              </a:spcAft>
              <a:buClr>
                <a:schemeClr val="lt1"/>
              </a:buClr>
              <a:buSzPts val="900"/>
              <a:buFont typeface="DM Sans Light"/>
              <a:buNone/>
              <a:defRPr sz="900">
                <a:latin typeface="DM Sans Light"/>
                <a:ea typeface="DM Sans Light"/>
                <a:cs typeface="DM Sans Light"/>
                <a:sym typeface="DM Sans Light"/>
              </a:defRPr>
            </a:lvl7pPr>
            <a:lvl8pPr lvl="7">
              <a:spcBef>
                <a:spcPts val="0"/>
              </a:spcBef>
              <a:spcAft>
                <a:spcPts val="0"/>
              </a:spcAft>
              <a:buClr>
                <a:schemeClr val="lt1"/>
              </a:buClr>
              <a:buSzPts val="900"/>
              <a:buFont typeface="DM Sans Light"/>
              <a:buNone/>
              <a:defRPr sz="900">
                <a:latin typeface="DM Sans Light"/>
                <a:ea typeface="DM Sans Light"/>
                <a:cs typeface="DM Sans Light"/>
                <a:sym typeface="DM Sans Light"/>
              </a:defRPr>
            </a:lvl8pPr>
            <a:lvl9pPr lvl="8">
              <a:spcBef>
                <a:spcPts val="0"/>
              </a:spcBef>
              <a:spcAft>
                <a:spcPts val="0"/>
              </a:spcAft>
              <a:buClr>
                <a:schemeClr val="lt1"/>
              </a:buClr>
              <a:buSzPts val="900"/>
              <a:buFont typeface="DM Sans Light"/>
              <a:buNone/>
              <a:defRPr sz="900">
                <a:latin typeface="DM Sans Light"/>
                <a:ea typeface="DM Sans Light"/>
                <a:cs typeface="DM Sans Light"/>
                <a:sym typeface="DM Sans Light"/>
              </a:defRPr>
            </a:lvl9pPr>
          </a:lstStyle>
          <a:p>
            <a:endParaRPr/>
          </a:p>
        </p:txBody>
      </p:sp>
      <p:sp>
        <p:nvSpPr>
          <p:cNvPr id="166" name="Google Shape;166;p11"/>
          <p:cNvSpPr txBox="1">
            <a:spLocks noGrp="1"/>
          </p:cNvSpPr>
          <p:nvPr>
            <p:ph type="subTitle" idx="30"/>
          </p:nvPr>
        </p:nvSpPr>
        <p:spPr>
          <a:xfrm>
            <a:off x="6231050" y="2813374"/>
            <a:ext cx="1475700" cy="126900"/>
          </a:xfrm>
          <a:prstGeom prst="rect">
            <a:avLst/>
          </a:prstGeom>
        </p:spPr>
        <p:txBody>
          <a:bodyPr spcFirstLastPara="1" wrap="square" lIns="0" tIns="0" rIns="0" bIns="0" anchor="b" anchorCtr="0">
            <a:noAutofit/>
          </a:bodyPr>
          <a:lstStyle>
            <a:lvl1pPr lvl="0">
              <a:spcBef>
                <a:spcPts val="0"/>
              </a:spcBef>
              <a:spcAft>
                <a:spcPts val="0"/>
              </a:spcAft>
              <a:buClr>
                <a:schemeClr val="lt1"/>
              </a:buClr>
              <a:buSzPts val="900"/>
              <a:buFont typeface="DM Sans Light"/>
              <a:buNone/>
              <a:defRPr sz="900">
                <a:latin typeface="DM Sans Light"/>
                <a:ea typeface="DM Sans Light"/>
                <a:cs typeface="DM Sans Light"/>
                <a:sym typeface="DM Sans Light"/>
              </a:defRPr>
            </a:lvl1pPr>
            <a:lvl2pPr lvl="1">
              <a:spcBef>
                <a:spcPts val="0"/>
              </a:spcBef>
              <a:spcAft>
                <a:spcPts val="0"/>
              </a:spcAft>
              <a:buClr>
                <a:schemeClr val="lt1"/>
              </a:buClr>
              <a:buSzPts val="900"/>
              <a:buFont typeface="DM Sans Light"/>
              <a:buNone/>
              <a:defRPr sz="900">
                <a:latin typeface="DM Sans Light"/>
                <a:ea typeface="DM Sans Light"/>
                <a:cs typeface="DM Sans Light"/>
                <a:sym typeface="DM Sans Light"/>
              </a:defRPr>
            </a:lvl2pPr>
            <a:lvl3pPr lvl="2">
              <a:spcBef>
                <a:spcPts val="0"/>
              </a:spcBef>
              <a:spcAft>
                <a:spcPts val="0"/>
              </a:spcAft>
              <a:buClr>
                <a:schemeClr val="lt1"/>
              </a:buClr>
              <a:buSzPts val="900"/>
              <a:buFont typeface="DM Sans Light"/>
              <a:buNone/>
              <a:defRPr sz="900">
                <a:latin typeface="DM Sans Light"/>
                <a:ea typeface="DM Sans Light"/>
                <a:cs typeface="DM Sans Light"/>
                <a:sym typeface="DM Sans Light"/>
              </a:defRPr>
            </a:lvl3pPr>
            <a:lvl4pPr lvl="3">
              <a:spcBef>
                <a:spcPts val="0"/>
              </a:spcBef>
              <a:spcAft>
                <a:spcPts val="0"/>
              </a:spcAft>
              <a:buClr>
                <a:schemeClr val="lt1"/>
              </a:buClr>
              <a:buSzPts val="900"/>
              <a:buFont typeface="DM Sans Light"/>
              <a:buNone/>
              <a:defRPr sz="900">
                <a:latin typeface="DM Sans Light"/>
                <a:ea typeface="DM Sans Light"/>
                <a:cs typeface="DM Sans Light"/>
                <a:sym typeface="DM Sans Light"/>
              </a:defRPr>
            </a:lvl4pPr>
            <a:lvl5pPr lvl="4">
              <a:spcBef>
                <a:spcPts val="0"/>
              </a:spcBef>
              <a:spcAft>
                <a:spcPts val="0"/>
              </a:spcAft>
              <a:buClr>
                <a:schemeClr val="lt1"/>
              </a:buClr>
              <a:buSzPts val="900"/>
              <a:buFont typeface="DM Sans Light"/>
              <a:buNone/>
              <a:defRPr sz="900">
                <a:latin typeface="DM Sans Light"/>
                <a:ea typeface="DM Sans Light"/>
                <a:cs typeface="DM Sans Light"/>
                <a:sym typeface="DM Sans Light"/>
              </a:defRPr>
            </a:lvl5pPr>
            <a:lvl6pPr lvl="5">
              <a:spcBef>
                <a:spcPts val="0"/>
              </a:spcBef>
              <a:spcAft>
                <a:spcPts val="0"/>
              </a:spcAft>
              <a:buClr>
                <a:schemeClr val="lt1"/>
              </a:buClr>
              <a:buSzPts val="900"/>
              <a:buFont typeface="DM Sans Light"/>
              <a:buNone/>
              <a:defRPr sz="900">
                <a:latin typeface="DM Sans Light"/>
                <a:ea typeface="DM Sans Light"/>
                <a:cs typeface="DM Sans Light"/>
                <a:sym typeface="DM Sans Light"/>
              </a:defRPr>
            </a:lvl6pPr>
            <a:lvl7pPr lvl="6">
              <a:spcBef>
                <a:spcPts val="0"/>
              </a:spcBef>
              <a:spcAft>
                <a:spcPts val="0"/>
              </a:spcAft>
              <a:buClr>
                <a:schemeClr val="lt1"/>
              </a:buClr>
              <a:buSzPts val="900"/>
              <a:buFont typeface="DM Sans Light"/>
              <a:buNone/>
              <a:defRPr sz="900">
                <a:latin typeface="DM Sans Light"/>
                <a:ea typeface="DM Sans Light"/>
                <a:cs typeface="DM Sans Light"/>
                <a:sym typeface="DM Sans Light"/>
              </a:defRPr>
            </a:lvl7pPr>
            <a:lvl8pPr lvl="7">
              <a:spcBef>
                <a:spcPts val="0"/>
              </a:spcBef>
              <a:spcAft>
                <a:spcPts val="0"/>
              </a:spcAft>
              <a:buClr>
                <a:schemeClr val="lt1"/>
              </a:buClr>
              <a:buSzPts val="900"/>
              <a:buFont typeface="DM Sans Light"/>
              <a:buNone/>
              <a:defRPr sz="900">
                <a:latin typeface="DM Sans Light"/>
                <a:ea typeface="DM Sans Light"/>
                <a:cs typeface="DM Sans Light"/>
                <a:sym typeface="DM Sans Light"/>
              </a:defRPr>
            </a:lvl8pPr>
            <a:lvl9pPr lvl="8">
              <a:spcBef>
                <a:spcPts val="0"/>
              </a:spcBef>
              <a:spcAft>
                <a:spcPts val="0"/>
              </a:spcAft>
              <a:buClr>
                <a:schemeClr val="lt1"/>
              </a:buClr>
              <a:buSzPts val="900"/>
              <a:buFont typeface="DM Sans Light"/>
              <a:buNone/>
              <a:defRPr sz="900">
                <a:latin typeface="DM Sans Light"/>
                <a:ea typeface="DM Sans Light"/>
                <a:cs typeface="DM Sans Light"/>
                <a:sym typeface="DM Sans Light"/>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ig title only">
  <p:cSld name="BLANK_1_1_1_1">
    <p:spTree>
      <p:nvGrpSpPr>
        <p:cNvPr id="1" name="Shape 167"/>
        <p:cNvGrpSpPr/>
        <p:nvPr/>
      </p:nvGrpSpPr>
      <p:grpSpPr>
        <a:xfrm>
          <a:off x="0" y="0"/>
          <a:ext cx="0" cy="0"/>
          <a:chOff x="0" y="0"/>
          <a:chExt cx="0" cy="0"/>
        </a:xfrm>
      </p:grpSpPr>
      <p:sp>
        <p:nvSpPr>
          <p:cNvPr id="168" name="Google Shape;168;p12"/>
          <p:cNvSpPr txBox="1">
            <a:spLocks noGrp="1"/>
          </p:cNvSpPr>
          <p:nvPr>
            <p:ph type="subTitle" idx="1"/>
          </p:nvPr>
        </p:nvSpPr>
        <p:spPr>
          <a:xfrm>
            <a:off x="228600" y="4891059"/>
            <a:ext cx="1475700" cy="125400"/>
          </a:xfrm>
          <a:prstGeom prst="rect">
            <a:avLst/>
          </a:prstGeom>
        </p:spPr>
        <p:txBody>
          <a:bodyPr spcFirstLastPara="1" wrap="square" lIns="0" tIns="0" rIns="0" bIns="0" anchor="t" anchorCtr="0">
            <a:noAutofit/>
          </a:bodyPr>
          <a:lstStyle>
            <a:lvl1pPr lvl="0">
              <a:spcBef>
                <a:spcPts val="0"/>
              </a:spcBef>
              <a:spcAft>
                <a:spcPts val="0"/>
              </a:spcAft>
              <a:buClr>
                <a:schemeClr val="accent4"/>
              </a:buClr>
              <a:buSzPts val="700"/>
              <a:buFont typeface="DM Sans"/>
              <a:buNone/>
              <a:defRPr sz="700">
                <a:solidFill>
                  <a:schemeClr val="accent4"/>
                </a:solidFill>
                <a:latin typeface="DM Sans"/>
                <a:ea typeface="DM Sans"/>
                <a:cs typeface="DM Sans"/>
                <a:sym typeface="DM Sans"/>
              </a:defRPr>
            </a:lvl1pPr>
            <a:lvl2pPr lvl="1">
              <a:spcBef>
                <a:spcPts val="0"/>
              </a:spcBef>
              <a:spcAft>
                <a:spcPts val="0"/>
              </a:spcAft>
              <a:buClr>
                <a:schemeClr val="accent4"/>
              </a:buClr>
              <a:buSzPts val="700"/>
              <a:buFont typeface="DM Sans"/>
              <a:buNone/>
              <a:defRPr sz="700">
                <a:solidFill>
                  <a:schemeClr val="accent4"/>
                </a:solidFill>
                <a:latin typeface="DM Sans"/>
                <a:ea typeface="DM Sans"/>
                <a:cs typeface="DM Sans"/>
                <a:sym typeface="DM Sans"/>
              </a:defRPr>
            </a:lvl2pPr>
            <a:lvl3pPr lvl="2">
              <a:spcBef>
                <a:spcPts val="0"/>
              </a:spcBef>
              <a:spcAft>
                <a:spcPts val="0"/>
              </a:spcAft>
              <a:buClr>
                <a:schemeClr val="accent4"/>
              </a:buClr>
              <a:buSzPts val="700"/>
              <a:buFont typeface="DM Sans"/>
              <a:buNone/>
              <a:defRPr sz="700">
                <a:solidFill>
                  <a:schemeClr val="accent4"/>
                </a:solidFill>
                <a:latin typeface="DM Sans"/>
                <a:ea typeface="DM Sans"/>
                <a:cs typeface="DM Sans"/>
                <a:sym typeface="DM Sans"/>
              </a:defRPr>
            </a:lvl3pPr>
            <a:lvl4pPr lvl="3">
              <a:spcBef>
                <a:spcPts val="0"/>
              </a:spcBef>
              <a:spcAft>
                <a:spcPts val="0"/>
              </a:spcAft>
              <a:buClr>
                <a:schemeClr val="accent4"/>
              </a:buClr>
              <a:buSzPts val="700"/>
              <a:buFont typeface="DM Sans"/>
              <a:buNone/>
              <a:defRPr sz="700">
                <a:solidFill>
                  <a:schemeClr val="accent4"/>
                </a:solidFill>
                <a:latin typeface="DM Sans"/>
                <a:ea typeface="DM Sans"/>
                <a:cs typeface="DM Sans"/>
                <a:sym typeface="DM Sans"/>
              </a:defRPr>
            </a:lvl4pPr>
            <a:lvl5pPr lvl="4">
              <a:spcBef>
                <a:spcPts val="0"/>
              </a:spcBef>
              <a:spcAft>
                <a:spcPts val="0"/>
              </a:spcAft>
              <a:buClr>
                <a:schemeClr val="accent4"/>
              </a:buClr>
              <a:buSzPts val="700"/>
              <a:buFont typeface="DM Sans"/>
              <a:buNone/>
              <a:defRPr sz="700">
                <a:solidFill>
                  <a:schemeClr val="accent4"/>
                </a:solidFill>
                <a:latin typeface="DM Sans"/>
                <a:ea typeface="DM Sans"/>
                <a:cs typeface="DM Sans"/>
                <a:sym typeface="DM Sans"/>
              </a:defRPr>
            </a:lvl5pPr>
            <a:lvl6pPr lvl="5">
              <a:spcBef>
                <a:spcPts val="0"/>
              </a:spcBef>
              <a:spcAft>
                <a:spcPts val="0"/>
              </a:spcAft>
              <a:buClr>
                <a:schemeClr val="accent4"/>
              </a:buClr>
              <a:buSzPts val="700"/>
              <a:buFont typeface="DM Sans"/>
              <a:buNone/>
              <a:defRPr sz="700">
                <a:solidFill>
                  <a:schemeClr val="accent4"/>
                </a:solidFill>
                <a:latin typeface="DM Sans"/>
                <a:ea typeface="DM Sans"/>
                <a:cs typeface="DM Sans"/>
                <a:sym typeface="DM Sans"/>
              </a:defRPr>
            </a:lvl6pPr>
            <a:lvl7pPr lvl="6">
              <a:spcBef>
                <a:spcPts val="0"/>
              </a:spcBef>
              <a:spcAft>
                <a:spcPts val="0"/>
              </a:spcAft>
              <a:buClr>
                <a:schemeClr val="accent4"/>
              </a:buClr>
              <a:buSzPts val="700"/>
              <a:buFont typeface="DM Sans"/>
              <a:buNone/>
              <a:defRPr sz="700">
                <a:solidFill>
                  <a:schemeClr val="accent4"/>
                </a:solidFill>
                <a:latin typeface="DM Sans"/>
                <a:ea typeface="DM Sans"/>
                <a:cs typeface="DM Sans"/>
                <a:sym typeface="DM Sans"/>
              </a:defRPr>
            </a:lvl7pPr>
            <a:lvl8pPr lvl="7">
              <a:spcBef>
                <a:spcPts val="0"/>
              </a:spcBef>
              <a:spcAft>
                <a:spcPts val="0"/>
              </a:spcAft>
              <a:buClr>
                <a:schemeClr val="accent4"/>
              </a:buClr>
              <a:buSzPts val="700"/>
              <a:buFont typeface="DM Sans"/>
              <a:buNone/>
              <a:defRPr sz="700">
                <a:solidFill>
                  <a:schemeClr val="accent4"/>
                </a:solidFill>
                <a:latin typeface="DM Sans"/>
                <a:ea typeface="DM Sans"/>
                <a:cs typeface="DM Sans"/>
                <a:sym typeface="DM Sans"/>
              </a:defRPr>
            </a:lvl8pPr>
            <a:lvl9pPr lvl="8">
              <a:spcBef>
                <a:spcPts val="0"/>
              </a:spcBef>
              <a:spcAft>
                <a:spcPts val="0"/>
              </a:spcAft>
              <a:buClr>
                <a:schemeClr val="accent4"/>
              </a:buClr>
              <a:buSzPts val="700"/>
              <a:buFont typeface="DM Sans"/>
              <a:buNone/>
              <a:defRPr sz="700">
                <a:solidFill>
                  <a:schemeClr val="accent4"/>
                </a:solidFill>
                <a:latin typeface="DM Sans"/>
                <a:ea typeface="DM Sans"/>
                <a:cs typeface="DM Sans"/>
                <a:sym typeface="DM Sans"/>
              </a:defRPr>
            </a:lvl9pPr>
          </a:lstStyle>
          <a:p>
            <a:endParaRPr/>
          </a:p>
        </p:txBody>
      </p:sp>
      <p:sp>
        <p:nvSpPr>
          <p:cNvPr id="169" name="Google Shape;169;p12"/>
          <p:cNvSpPr txBox="1">
            <a:spLocks noGrp="1"/>
          </p:cNvSpPr>
          <p:nvPr>
            <p:ph type="title"/>
          </p:nvPr>
        </p:nvSpPr>
        <p:spPr>
          <a:xfrm>
            <a:off x="228600" y="460100"/>
            <a:ext cx="8686800" cy="587700"/>
          </a:xfrm>
          <a:prstGeom prst="rect">
            <a:avLst/>
          </a:prstGeom>
        </p:spPr>
        <p:txBody>
          <a:bodyPr spcFirstLastPara="1" wrap="square" lIns="91425" tIns="0" rIns="91425" bIns="91425" anchor="t" anchorCtr="0">
            <a:spAutoFit/>
          </a:bodyPr>
          <a:lstStyle>
            <a:lvl1pPr lvl="0" algn="ctr">
              <a:lnSpc>
                <a:spcPct val="70000"/>
              </a:lnSpc>
              <a:spcBef>
                <a:spcPts val="0"/>
              </a:spcBef>
              <a:spcAft>
                <a:spcPts val="0"/>
              </a:spcAft>
              <a:buNone/>
              <a:defRPr sz="4800">
                <a:solidFill>
                  <a:schemeClr val="accent1"/>
                </a:solidFill>
              </a:defRPr>
            </a:lvl1pPr>
            <a:lvl2pPr lvl="1">
              <a:lnSpc>
                <a:spcPct val="115000"/>
              </a:lnSpc>
              <a:spcBef>
                <a:spcPts val="0"/>
              </a:spcBef>
              <a:spcAft>
                <a:spcPts val="0"/>
              </a:spcAft>
              <a:buNone/>
              <a:defRPr>
                <a:solidFill>
                  <a:schemeClr val="accent1"/>
                </a:solidFill>
              </a:defRPr>
            </a:lvl2pPr>
            <a:lvl3pPr lvl="2">
              <a:lnSpc>
                <a:spcPct val="115000"/>
              </a:lnSpc>
              <a:spcBef>
                <a:spcPts val="0"/>
              </a:spcBef>
              <a:spcAft>
                <a:spcPts val="0"/>
              </a:spcAft>
              <a:buNone/>
              <a:defRPr>
                <a:solidFill>
                  <a:schemeClr val="accent1"/>
                </a:solidFill>
              </a:defRPr>
            </a:lvl3pPr>
            <a:lvl4pPr lvl="3">
              <a:lnSpc>
                <a:spcPct val="115000"/>
              </a:lnSpc>
              <a:spcBef>
                <a:spcPts val="0"/>
              </a:spcBef>
              <a:spcAft>
                <a:spcPts val="0"/>
              </a:spcAft>
              <a:buNone/>
              <a:defRPr>
                <a:solidFill>
                  <a:schemeClr val="accent1"/>
                </a:solidFill>
              </a:defRPr>
            </a:lvl4pPr>
            <a:lvl5pPr lvl="4">
              <a:lnSpc>
                <a:spcPct val="115000"/>
              </a:lnSpc>
              <a:spcBef>
                <a:spcPts val="0"/>
              </a:spcBef>
              <a:spcAft>
                <a:spcPts val="0"/>
              </a:spcAft>
              <a:buNone/>
              <a:defRPr>
                <a:solidFill>
                  <a:schemeClr val="accent1"/>
                </a:solidFill>
              </a:defRPr>
            </a:lvl5pPr>
            <a:lvl6pPr lvl="5">
              <a:lnSpc>
                <a:spcPct val="115000"/>
              </a:lnSpc>
              <a:spcBef>
                <a:spcPts val="0"/>
              </a:spcBef>
              <a:spcAft>
                <a:spcPts val="0"/>
              </a:spcAft>
              <a:buNone/>
              <a:defRPr>
                <a:solidFill>
                  <a:schemeClr val="accent1"/>
                </a:solidFill>
              </a:defRPr>
            </a:lvl6pPr>
            <a:lvl7pPr lvl="6">
              <a:lnSpc>
                <a:spcPct val="115000"/>
              </a:lnSpc>
              <a:spcBef>
                <a:spcPts val="0"/>
              </a:spcBef>
              <a:spcAft>
                <a:spcPts val="0"/>
              </a:spcAft>
              <a:buNone/>
              <a:defRPr>
                <a:solidFill>
                  <a:schemeClr val="accent1"/>
                </a:solidFill>
              </a:defRPr>
            </a:lvl7pPr>
            <a:lvl8pPr lvl="7">
              <a:lnSpc>
                <a:spcPct val="115000"/>
              </a:lnSpc>
              <a:spcBef>
                <a:spcPts val="0"/>
              </a:spcBef>
              <a:spcAft>
                <a:spcPts val="0"/>
              </a:spcAft>
              <a:buNone/>
              <a:defRPr>
                <a:solidFill>
                  <a:schemeClr val="accent1"/>
                </a:solidFill>
              </a:defRPr>
            </a:lvl8pPr>
            <a:lvl9pPr lvl="8">
              <a:lnSpc>
                <a:spcPct val="115000"/>
              </a:lnSpc>
              <a:spcBef>
                <a:spcPts val="0"/>
              </a:spcBef>
              <a:spcAft>
                <a:spcPts val="0"/>
              </a:spcAft>
              <a:buNone/>
              <a:defRPr>
                <a:solidFill>
                  <a:schemeClr val="accent1"/>
                </a:solidFill>
              </a:defRPr>
            </a:lvl9pPr>
          </a:lstStyle>
          <a:p>
            <a:endParaRPr/>
          </a:p>
        </p:txBody>
      </p:sp>
      <p:sp>
        <p:nvSpPr>
          <p:cNvPr id="170" name="Google Shape;170;p12"/>
          <p:cNvSpPr txBox="1"/>
          <p:nvPr/>
        </p:nvSpPr>
        <p:spPr>
          <a:xfrm>
            <a:off x="8227900" y="4802400"/>
            <a:ext cx="687600" cy="212100"/>
          </a:xfrm>
          <a:prstGeom prst="rect">
            <a:avLst/>
          </a:prstGeom>
          <a:noFill/>
          <a:ln>
            <a:noFill/>
          </a:ln>
        </p:spPr>
        <p:txBody>
          <a:bodyPr spcFirstLastPara="1" wrap="square" lIns="0" tIns="91425" rIns="0" bIns="91425" anchor="t" anchorCtr="0">
            <a:noAutofit/>
          </a:bodyPr>
          <a:lstStyle/>
          <a:p>
            <a:pPr marL="0" lvl="0" indent="0" algn="r" rtl="0">
              <a:spcBef>
                <a:spcPts val="0"/>
              </a:spcBef>
              <a:spcAft>
                <a:spcPts val="0"/>
              </a:spcAft>
              <a:buNone/>
            </a:pPr>
            <a:fld id="{00000000-1234-1234-1234-123412341234}" type="slidenum">
              <a:rPr lang="en" sz="700">
                <a:solidFill>
                  <a:schemeClr val="accent4"/>
                </a:solidFill>
                <a:latin typeface="DM Sans"/>
                <a:ea typeface="DM Sans"/>
                <a:cs typeface="DM Sans"/>
                <a:sym typeface="DM Sans"/>
              </a:rPr>
              <a:t>‹#›</a:t>
            </a:fld>
            <a:endParaRPr sz="700">
              <a:solidFill>
                <a:schemeClr val="accent4"/>
              </a:solidFill>
              <a:latin typeface="DM Sans"/>
              <a:ea typeface="DM Sans"/>
              <a:cs typeface="DM Sans"/>
              <a:sym typeface="DM Sans"/>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Five steps">
  <p:cSld name="BLANK_1_1_1_1_3">
    <p:spTree>
      <p:nvGrpSpPr>
        <p:cNvPr id="1" name="Shape 171"/>
        <p:cNvGrpSpPr/>
        <p:nvPr/>
      </p:nvGrpSpPr>
      <p:grpSpPr>
        <a:xfrm>
          <a:off x="0" y="0"/>
          <a:ext cx="0" cy="0"/>
          <a:chOff x="0" y="0"/>
          <a:chExt cx="0" cy="0"/>
        </a:xfrm>
      </p:grpSpPr>
      <p:sp>
        <p:nvSpPr>
          <p:cNvPr id="172" name="Google Shape;172;p13"/>
          <p:cNvSpPr txBox="1">
            <a:spLocks noGrp="1"/>
          </p:cNvSpPr>
          <p:nvPr>
            <p:ph type="subTitle" idx="1"/>
          </p:nvPr>
        </p:nvSpPr>
        <p:spPr>
          <a:xfrm>
            <a:off x="228600" y="4891059"/>
            <a:ext cx="1475700" cy="125400"/>
          </a:xfrm>
          <a:prstGeom prst="rect">
            <a:avLst/>
          </a:prstGeom>
        </p:spPr>
        <p:txBody>
          <a:bodyPr spcFirstLastPara="1" wrap="square" lIns="0" tIns="0" rIns="0" bIns="0" anchor="t" anchorCtr="0">
            <a:noAutofit/>
          </a:bodyPr>
          <a:lstStyle>
            <a:lvl1pPr lvl="0">
              <a:spcBef>
                <a:spcPts val="0"/>
              </a:spcBef>
              <a:spcAft>
                <a:spcPts val="0"/>
              </a:spcAft>
              <a:buClr>
                <a:schemeClr val="accent4"/>
              </a:buClr>
              <a:buSzPts val="700"/>
              <a:buFont typeface="DM Sans"/>
              <a:buNone/>
              <a:defRPr sz="700">
                <a:solidFill>
                  <a:schemeClr val="accent4"/>
                </a:solidFill>
                <a:latin typeface="DM Sans"/>
                <a:ea typeface="DM Sans"/>
                <a:cs typeface="DM Sans"/>
                <a:sym typeface="DM Sans"/>
              </a:defRPr>
            </a:lvl1pPr>
            <a:lvl2pPr lvl="1">
              <a:spcBef>
                <a:spcPts val="0"/>
              </a:spcBef>
              <a:spcAft>
                <a:spcPts val="0"/>
              </a:spcAft>
              <a:buClr>
                <a:schemeClr val="accent4"/>
              </a:buClr>
              <a:buSzPts val="700"/>
              <a:buFont typeface="DM Sans"/>
              <a:buNone/>
              <a:defRPr sz="700">
                <a:solidFill>
                  <a:schemeClr val="accent4"/>
                </a:solidFill>
                <a:latin typeface="DM Sans"/>
                <a:ea typeface="DM Sans"/>
                <a:cs typeface="DM Sans"/>
                <a:sym typeface="DM Sans"/>
              </a:defRPr>
            </a:lvl2pPr>
            <a:lvl3pPr lvl="2">
              <a:spcBef>
                <a:spcPts val="0"/>
              </a:spcBef>
              <a:spcAft>
                <a:spcPts val="0"/>
              </a:spcAft>
              <a:buClr>
                <a:schemeClr val="accent4"/>
              </a:buClr>
              <a:buSzPts val="700"/>
              <a:buFont typeface="DM Sans"/>
              <a:buNone/>
              <a:defRPr sz="700">
                <a:solidFill>
                  <a:schemeClr val="accent4"/>
                </a:solidFill>
                <a:latin typeface="DM Sans"/>
                <a:ea typeface="DM Sans"/>
                <a:cs typeface="DM Sans"/>
                <a:sym typeface="DM Sans"/>
              </a:defRPr>
            </a:lvl3pPr>
            <a:lvl4pPr lvl="3">
              <a:spcBef>
                <a:spcPts val="0"/>
              </a:spcBef>
              <a:spcAft>
                <a:spcPts val="0"/>
              </a:spcAft>
              <a:buClr>
                <a:schemeClr val="accent4"/>
              </a:buClr>
              <a:buSzPts val="700"/>
              <a:buFont typeface="DM Sans"/>
              <a:buNone/>
              <a:defRPr sz="700">
                <a:solidFill>
                  <a:schemeClr val="accent4"/>
                </a:solidFill>
                <a:latin typeface="DM Sans"/>
                <a:ea typeface="DM Sans"/>
                <a:cs typeface="DM Sans"/>
                <a:sym typeface="DM Sans"/>
              </a:defRPr>
            </a:lvl4pPr>
            <a:lvl5pPr lvl="4">
              <a:spcBef>
                <a:spcPts val="0"/>
              </a:spcBef>
              <a:spcAft>
                <a:spcPts val="0"/>
              </a:spcAft>
              <a:buClr>
                <a:schemeClr val="accent4"/>
              </a:buClr>
              <a:buSzPts val="700"/>
              <a:buFont typeface="DM Sans"/>
              <a:buNone/>
              <a:defRPr sz="700">
                <a:solidFill>
                  <a:schemeClr val="accent4"/>
                </a:solidFill>
                <a:latin typeface="DM Sans"/>
                <a:ea typeface="DM Sans"/>
                <a:cs typeface="DM Sans"/>
                <a:sym typeface="DM Sans"/>
              </a:defRPr>
            </a:lvl5pPr>
            <a:lvl6pPr lvl="5">
              <a:spcBef>
                <a:spcPts val="0"/>
              </a:spcBef>
              <a:spcAft>
                <a:spcPts val="0"/>
              </a:spcAft>
              <a:buClr>
                <a:schemeClr val="accent4"/>
              </a:buClr>
              <a:buSzPts val="700"/>
              <a:buFont typeface="DM Sans"/>
              <a:buNone/>
              <a:defRPr sz="700">
                <a:solidFill>
                  <a:schemeClr val="accent4"/>
                </a:solidFill>
                <a:latin typeface="DM Sans"/>
                <a:ea typeface="DM Sans"/>
                <a:cs typeface="DM Sans"/>
                <a:sym typeface="DM Sans"/>
              </a:defRPr>
            </a:lvl6pPr>
            <a:lvl7pPr lvl="6">
              <a:spcBef>
                <a:spcPts val="0"/>
              </a:spcBef>
              <a:spcAft>
                <a:spcPts val="0"/>
              </a:spcAft>
              <a:buClr>
                <a:schemeClr val="accent4"/>
              </a:buClr>
              <a:buSzPts val="700"/>
              <a:buFont typeface="DM Sans"/>
              <a:buNone/>
              <a:defRPr sz="700">
                <a:solidFill>
                  <a:schemeClr val="accent4"/>
                </a:solidFill>
                <a:latin typeface="DM Sans"/>
                <a:ea typeface="DM Sans"/>
                <a:cs typeface="DM Sans"/>
                <a:sym typeface="DM Sans"/>
              </a:defRPr>
            </a:lvl7pPr>
            <a:lvl8pPr lvl="7">
              <a:spcBef>
                <a:spcPts val="0"/>
              </a:spcBef>
              <a:spcAft>
                <a:spcPts val="0"/>
              </a:spcAft>
              <a:buClr>
                <a:schemeClr val="accent4"/>
              </a:buClr>
              <a:buSzPts val="700"/>
              <a:buFont typeface="DM Sans"/>
              <a:buNone/>
              <a:defRPr sz="700">
                <a:solidFill>
                  <a:schemeClr val="accent4"/>
                </a:solidFill>
                <a:latin typeface="DM Sans"/>
                <a:ea typeface="DM Sans"/>
                <a:cs typeface="DM Sans"/>
                <a:sym typeface="DM Sans"/>
              </a:defRPr>
            </a:lvl8pPr>
            <a:lvl9pPr lvl="8">
              <a:spcBef>
                <a:spcPts val="0"/>
              </a:spcBef>
              <a:spcAft>
                <a:spcPts val="0"/>
              </a:spcAft>
              <a:buClr>
                <a:schemeClr val="accent4"/>
              </a:buClr>
              <a:buSzPts val="700"/>
              <a:buFont typeface="DM Sans"/>
              <a:buNone/>
              <a:defRPr sz="700">
                <a:solidFill>
                  <a:schemeClr val="accent4"/>
                </a:solidFill>
                <a:latin typeface="DM Sans"/>
                <a:ea typeface="DM Sans"/>
                <a:cs typeface="DM Sans"/>
                <a:sym typeface="DM Sans"/>
              </a:defRPr>
            </a:lvl9pPr>
          </a:lstStyle>
          <a:p>
            <a:endParaRPr/>
          </a:p>
        </p:txBody>
      </p:sp>
      <p:sp>
        <p:nvSpPr>
          <p:cNvPr id="173" name="Google Shape;173;p13"/>
          <p:cNvSpPr txBox="1">
            <a:spLocks noGrp="1"/>
          </p:cNvSpPr>
          <p:nvPr>
            <p:ph type="subTitle" idx="2"/>
          </p:nvPr>
        </p:nvSpPr>
        <p:spPr>
          <a:xfrm>
            <a:off x="333888" y="3130382"/>
            <a:ext cx="1288200" cy="452400"/>
          </a:xfrm>
          <a:prstGeom prst="rect">
            <a:avLst/>
          </a:prstGeom>
        </p:spPr>
        <p:txBody>
          <a:bodyPr spcFirstLastPara="1" wrap="square" lIns="0" tIns="0" rIns="0" bIns="0" anchor="b" anchorCtr="0">
            <a:noAutofit/>
          </a:bodyPr>
          <a:lstStyle>
            <a:lvl1pPr lvl="0" algn="ctr">
              <a:lnSpc>
                <a:spcPct val="65000"/>
              </a:lnSpc>
              <a:spcBef>
                <a:spcPts val="0"/>
              </a:spcBef>
              <a:spcAft>
                <a:spcPts val="0"/>
              </a:spcAft>
              <a:buClr>
                <a:schemeClr val="accent4"/>
              </a:buClr>
              <a:buSzPts val="7200"/>
              <a:buFont typeface="Forum"/>
              <a:buNone/>
              <a:defRPr sz="7200">
                <a:solidFill>
                  <a:schemeClr val="accent4"/>
                </a:solidFill>
              </a:defRPr>
            </a:lvl1pPr>
            <a:lvl2pPr lvl="1">
              <a:spcBef>
                <a:spcPts val="0"/>
              </a:spcBef>
              <a:spcAft>
                <a:spcPts val="0"/>
              </a:spcAft>
              <a:buClr>
                <a:schemeClr val="accent4"/>
              </a:buClr>
              <a:buSzPts val="1400"/>
              <a:buFont typeface="Forum"/>
              <a:buNone/>
              <a:defRPr>
                <a:solidFill>
                  <a:schemeClr val="accent4"/>
                </a:solidFill>
                <a:latin typeface="Forum"/>
                <a:ea typeface="Forum"/>
                <a:cs typeface="Forum"/>
                <a:sym typeface="Forum"/>
              </a:defRPr>
            </a:lvl2pPr>
            <a:lvl3pPr lvl="2">
              <a:spcBef>
                <a:spcPts val="0"/>
              </a:spcBef>
              <a:spcAft>
                <a:spcPts val="0"/>
              </a:spcAft>
              <a:buClr>
                <a:schemeClr val="accent4"/>
              </a:buClr>
              <a:buSzPts val="1400"/>
              <a:buFont typeface="Forum"/>
              <a:buNone/>
              <a:defRPr>
                <a:solidFill>
                  <a:schemeClr val="accent4"/>
                </a:solidFill>
                <a:latin typeface="Forum"/>
                <a:ea typeface="Forum"/>
                <a:cs typeface="Forum"/>
                <a:sym typeface="Forum"/>
              </a:defRPr>
            </a:lvl3pPr>
            <a:lvl4pPr lvl="3">
              <a:spcBef>
                <a:spcPts val="0"/>
              </a:spcBef>
              <a:spcAft>
                <a:spcPts val="0"/>
              </a:spcAft>
              <a:buClr>
                <a:schemeClr val="accent4"/>
              </a:buClr>
              <a:buSzPts val="1400"/>
              <a:buFont typeface="Forum"/>
              <a:buNone/>
              <a:defRPr>
                <a:solidFill>
                  <a:schemeClr val="accent4"/>
                </a:solidFill>
                <a:latin typeface="Forum"/>
                <a:ea typeface="Forum"/>
                <a:cs typeface="Forum"/>
                <a:sym typeface="Forum"/>
              </a:defRPr>
            </a:lvl4pPr>
            <a:lvl5pPr lvl="4">
              <a:spcBef>
                <a:spcPts val="0"/>
              </a:spcBef>
              <a:spcAft>
                <a:spcPts val="0"/>
              </a:spcAft>
              <a:buClr>
                <a:schemeClr val="accent4"/>
              </a:buClr>
              <a:buSzPts val="1400"/>
              <a:buFont typeface="Forum"/>
              <a:buNone/>
              <a:defRPr>
                <a:solidFill>
                  <a:schemeClr val="accent4"/>
                </a:solidFill>
                <a:latin typeface="Forum"/>
                <a:ea typeface="Forum"/>
                <a:cs typeface="Forum"/>
                <a:sym typeface="Forum"/>
              </a:defRPr>
            </a:lvl5pPr>
            <a:lvl6pPr lvl="5">
              <a:spcBef>
                <a:spcPts val="0"/>
              </a:spcBef>
              <a:spcAft>
                <a:spcPts val="0"/>
              </a:spcAft>
              <a:buClr>
                <a:schemeClr val="accent4"/>
              </a:buClr>
              <a:buSzPts val="1400"/>
              <a:buFont typeface="Forum"/>
              <a:buNone/>
              <a:defRPr>
                <a:solidFill>
                  <a:schemeClr val="accent4"/>
                </a:solidFill>
                <a:latin typeface="Forum"/>
                <a:ea typeface="Forum"/>
                <a:cs typeface="Forum"/>
                <a:sym typeface="Forum"/>
              </a:defRPr>
            </a:lvl6pPr>
            <a:lvl7pPr lvl="6">
              <a:spcBef>
                <a:spcPts val="0"/>
              </a:spcBef>
              <a:spcAft>
                <a:spcPts val="0"/>
              </a:spcAft>
              <a:buClr>
                <a:schemeClr val="accent4"/>
              </a:buClr>
              <a:buSzPts val="1400"/>
              <a:buFont typeface="Forum"/>
              <a:buNone/>
              <a:defRPr>
                <a:solidFill>
                  <a:schemeClr val="accent4"/>
                </a:solidFill>
                <a:latin typeface="Forum"/>
                <a:ea typeface="Forum"/>
                <a:cs typeface="Forum"/>
                <a:sym typeface="Forum"/>
              </a:defRPr>
            </a:lvl7pPr>
            <a:lvl8pPr lvl="7">
              <a:spcBef>
                <a:spcPts val="0"/>
              </a:spcBef>
              <a:spcAft>
                <a:spcPts val="0"/>
              </a:spcAft>
              <a:buClr>
                <a:schemeClr val="accent4"/>
              </a:buClr>
              <a:buSzPts val="1400"/>
              <a:buFont typeface="Forum"/>
              <a:buNone/>
              <a:defRPr>
                <a:solidFill>
                  <a:schemeClr val="accent4"/>
                </a:solidFill>
                <a:latin typeface="Forum"/>
                <a:ea typeface="Forum"/>
                <a:cs typeface="Forum"/>
                <a:sym typeface="Forum"/>
              </a:defRPr>
            </a:lvl8pPr>
            <a:lvl9pPr lvl="8">
              <a:spcBef>
                <a:spcPts val="0"/>
              </a:spcBef>
              <a:spcAft>
                <a:spcPts val="0"/>
              </a:spcAft>
              <a:buClr>
                <a:schemeClr val="accent4"/>
              </a:buClr>
              <a:buSzPts val="1400"/>
              <a:buFont typeface="Forum"/>
              <a:buNone/>
              <a:defRPr>
                <a:solidFill>
                  <a:schemeClr val="accent4"/>
                </a:solidFill>
                <a:latin typeface="Forum"/>
                <a:ea typeface="Forum"/>
                <a:cs typeface="Forum"/>
                <a:sym typeface="Forum"/>
              </a:defRPr>
            </a:lvl9pPr>
          </a:lstStyle>
          <a:p>
            <a:endParaRPr/>
          </a:p>
        </p:txBody>
      </p:sp>
      <p:sp>
        <p:nvSpPr>
          <p:cNvPr id="174" name="Google Shape;174;p13"/>
          <p:cNvSpPr txBox="1">
            <a:spLocks noGrp="1"/>
          </p:cNvSpPr>
          <p:nvPr>
            <p:ph type="subTitle" idx="3"/>
          </p:nvPr>
        </p:nvSpPr>
        <p:spPr>
          <a:xfrm>
            <a:off x="2084963" y="3130382"/>
            <a:ext cx="1288200" cy="452400"/>
          </a:xfrm>
          <a:prstGeom prst="rect">
            <a:avLst/>
          </a:prstGeom>
        </p:spPr>
        <p:txBody>
          <a:bodyPr spcFirstLastPara="1" wrap="square" lIns="0" tIns="0" rIns="0" bIns="0" anchor="b" anchorCtr="0">
            <a:noAutofit/>
          </a:bodyPr>
          <a:lstStyle>
            <a:lvl1pPr lvl="0" algn="ctr">
              <a:lnSpc>
                <a:spcPct val="65000"/>
              </a:lnSpc>
              <a:spcBef>
                <a:spcPts val="0"/>
              </a:spcBef>
              <a:spcAft>
                <a:spcPts val="0"/>
              </a:spcAft>
              <a:buClr>
                <a:schemeClr val="accent4"/>
              </a:buClr>
              <a:buSzPts val="7200"/>
              <a:buFont typeface="Forum"/>
              <a:buNone/>
              <a:defRPr sz="7200">
                <a:solidFill>
                  <a:schemeClr val="accent4"/>
                </a:solidFill>
              </a:defRPr>
            </a:lvl1pPr>
            <a:lvl2pPr lvl="1">
              <a:spcBef>
                <a:spcPts val="0"/>
              </a:spcBef>
              <a:spcAft>
                <a:spcPts val="0"/>
              </a:spcAft>
              <a:buClr>
                <a:schemeClr val="accent4"/>
              </a:buClr>
              <a:buSzPts val="1400"/>
              <a:buFont typeface="Forum"/>
              <a:buNone/>
              <a:defRPr>
                <a:solidFill>
                  <a:schemeClr val="accent4"/>
                </a:solidFill>
                <a:latin typeface="Forum"/>
                <a:ea typeface="Forum"/>
                <a:cs typeface="Forum"/>
                <a:sym typeface="Forum"/>
              </a:defRPr>
            </a:lvl2pPr>
            <a:lvl3pPr lvl="2">
              <a:spcBef>
                <a:spcPts val="0"/>
              </a:spcBef>
              <a:spcAft>
                <a:spcPts val="0"/>
              </a:spcAft>
              <a:buClr>
                <a:schemeClr val="accent4"/>
              </a:buClr>
              <a:buSzPts val="1400"/>
              <a:buFont typeface="Forum"/>
              <a:buNone/>
              <a:defRPr>
                <a:solidFill>
                  <a:schemeClr val="accent4"/>
                </a:solidFill>
                <a:latin typeface="Forum"/>
                <a:ea typeface="Forum"/>
                <a:cs typeface="Forum"/>
                <a:sym typeface="Forum"/>
              </a:defRPr>
            </a:lvl3pPr>
            <a:lvl4pPr lvl="3">
              <a:spcBef>
                <a:spcPts val="0"/>
              </a:spcBef>
              <a:spcAft>
                <a:spcPts val="0"/>
              </a:spcAft>
              <a:buClr>
                <a:schemeClr val="accent4"/>
              </a:buClr>
              <a:buSzPts val="1400"/>
              <a:buFont typeface="Forum"/>
              <a:buNone/>
              <a:defRPr>
                <a:solidFill>
                  <a:schemeClr val="accent4"/>
                </a:solidFill>
                <a:latin typeface="Forum"/>
                <a:ea typeface="Forum"/>
                <a:cs typeface="Forum"/>
                <a:sym typeface="Forum"/>
              </a:defRPr>
            </a:lvl4pPr>
            <a:lvl5pPr lvl="4">
              <a:spcBef>
                <a:spcPts val="0"/>
              </a:spcBef>
              <a:spcAft>
                <a:spcPts val="0"/>
              </a:spcAft>
              <a:buClr>
                <a:schemeClr val="accent4"/>
              </a:buClr>
              <a:buSzPts val="1400"/>
              <a:buFont typeface="Forum"/>
              <a:buNone/>
              <a:defRPr>
                <a:solidFill>
                  <a:schemeClr val="accent4"/>
                </a:solidFill>
                <a:latin typeface="Forum"/>
                <a:ea typeface="Forum"/>
                <a:cs typeface="Forum"/>
                <a:sym typeface="Forum"/>
              </a:defRPr>
            </a:lvl5pPr>
            <a:lvl6pPr lvl="5">
              <a:spcBef>
                <a:spcPts val="0"/>
              </a:spcBef>
              <a:spcAft>
                <a:spcPts val="0"/>
              </a:spcAft>
              <a:buClr>
                <a:schemeClr val="accent4"/>
              </a:buClr>
              <a:buSzPts val="1400"/>
              <a:buFont typeface="Forum"/>
              <a:buNone/>
              <a:defRPr>
                <a:solidFill>
                  <a:schemeClr val="accent4"/>
                </a:solidFill>
                <a:latin typeface="Forum"/>
                <a:ea typeface="Forum"/>
                <a:cs typeface="Forum"/>
                <a:sym typeface="Forum"/>
              </a:defRPr>
            </a:lvl6pPr>
            <a:lvl7pPr lvl="6">
              <a:spcBef>
                <a:spcPts val="0"/>
              </a:spcBef>
              <a:spcAft>
                <a:spcPts val="0"/>
              </a:spcAft>
              <a:buClr>
                <a:schemeClr val="accent4"/>
              </a:buClr>
              <a:buSzPts val="1400"/>
              <a:buFont typeface="Forum"/>
              <a:buNone/>
              <a:defRPr>
                <a:solidFill>
                  <a:schemeClr val="accent4"/>
                </a:solidFill>
                <a:latin typeface="Forum"/>
                <a:ea typeface="Forum"/>
                <a:cs typeface="Forum"/>
                <a:sym typeface="Forum"/>
              </a:defRPr>
            </a:lvl7pPr>
            <a:lvl8pPr lvl="7">
              <a:spcBef>
                <a:spcPts val="0"/>
              </a:spcBef>
              <a:spcAft>
                <a:spcPts val="0"/>
              </a:spcAft>
              <a:buClr>
                <a:schemeClr val="accent4"/>
              </a:buClr>
              <a:buSzPts val="1400"/>
              <a:buFont typeface="Forum"/>
              <a:buNone/>
              <a:defRPr>
                <a:solidFill>
                  <a:schemeClr val="accent4"/>
                </a:solidFill>
                <a:latin typeface="Forum"/>
                <a:ea typeface="Forum"/>
                <a:cs typeface="Forum"/>
                <a:sym typeface="Forum"/>
              </a:defRPr>
            </a:lvl8pPr>
            <a:lvl9pPr lvl="8">
              <a:spcBef>
                <a:spcPts val="0"/>
              </a:spcBef>
              <a:spcAft>
                <a:spcPts val="0"/>
              </a:spcAft>
              <a:buClr>
                <a:schemeClr val="accent4"/>
              </a:buClr>
              <a:buSzPts val="1400"/>
              <a:buFont typeface="Forum"/>
              <a:buNone/>
              <a:defRPr>
                <a:solidFill>
                  <a:schemeClr val="accent4"/>
                </a:solidFill>
                <a:latin typeface="Forum"/>
                <a:ea typeface="Forum"/>
                <a:cs typeface="Forum"/>
                <a:sym typeface="Forum"/>
              </a:defRPr>
            </a:lvl9pPr>
          </a:lstStyle>
          <a:p>
            <a:endParaRPr/>
          </a:p>
        </p:txBody>
      </p:sp>
      <p:sp>
        <p:nvSpPr>
          <p:cNvPr id="175" name="Google Shape;175;p13"/>
          <p:cNvSpPr txBox="1">
            <a:spLocks noGrp="1"/>
          </p:cNvSpPr>
          <p:nvPr>
            <p:ph type="subTitle" idx="4"/>
          </p:nvPr>
        </p:nvSpPr>
        <p:spPr>
          <a:xfrm>
            <a:off x="3783713" y="3130382"/>
            <a:ext cx="1288200" cy="452400"/>
          </a:xfrm>
          <a:prstGeom prst="rect">
            <a:avLst/>
          </a:prstGeom>
        </p:spPr>
        <p:txBody>
          <a:bodyPr spcFirstLastPara="1" wrap="square" lIns="0" tIns="0" rIns="0" bIns="0" anchor="b" anchorCtr="0">
            <a:noAutofit/>
          </a:bodyPr>
          <a:lstStyle>
            <a:lvl1pPr lvl="0" algn="ctr">
              <a:lnSpc>
                <a:spcPct val="65000"/>
              </a:lnSpc>
              <a:spcBef>
                <a:spcPts val="0"/>
              </a:spcBef>
              <a:spcAft>
                <a:spcPts val="0"/>
              </a:spcAft>
              <a:buClr>
                <a:schemeClr val="accent4"/>
              </a:buClr>
              <a:buSzPts val="7200"/>
              <a:buFont typeface="Forum"/>
              <a:buNone/>
              <a:defRPr sz="7200">
                <a:solidFill>
                  <a:schemeClr val="accent4"/>
                </a:solidFill>
              </a:defRPr>
            </a:lvl1pPr>
            <a:lvl2pPr lvl="1">
              <a:spcBef>
                <a:spcPts val="0"/>
              </a:spcBef>
              <a:spcAft>
                <a:spcPts val="0"/>
              </a:spcAft>
              <a:buClr>
                <a:schemeClr val="accent4"/>
              </a:buClr>
              <a:buSzPts val="1400"/>
              <a:buFont typeface="Forum"/>
              <a:buNone/>
              <a:defRPr>
                <a:solidFill>
                  <a:schemeClr val="accent4"/>
                </a:solidFill>
                <a:latin typeface="Forum"/>
                <a:ea typeface="Forum"/>
                <a:cs typeface="Forum"/>
                <a:sym typeface="Forum"/>
              </a:defRPr>
            </a:lvl2pPr>
            <a:lvl3pPr lvl="2">
              <a:spcBef>
                <a:spcPts val="0"/>
              </a:spcBef>
              <a:spcAft>
                <a:spcPts val="0"/>
              </a:spcAft>
              <a:buClr>
                <a:schemeClr val="accent4"/>
              </a:buClr>
              <a:buSzPts val="1400"/>
              <a:buFont typeface="Forum"/>
              <a:buNone/>
              <a:defRPr>
                <a:solidFill>
                  <a:schemeClr val="accent4"/>
                </a:solidFill>
                <a:latin typeface="Forum"/>
                <a:ea typeface="Forum"/>
                <a:cs typeface="Forum"/>
                <a:sym typeface="Forum"/>
              </a:defRPr>
            </a:lvl3pPr>
            <a:lvl4pPr lvl="3">
              <a:spcBef>
                <a:spcPts val="0"/>
              </a:spcBef>
              <a:spcAft>
                <a:spcPts val="0"/>
              </a:spcAft>
              <a:buClr>
                <a:schemeClr val="accent4"/>
              </a:buClr>
              <a:buSzPts val="1400"/>
              <a:buFont typeface="Forum"/>
              <a:buNone/>
              <a:defRPr>
                <a:solidFill>
                  <a:schemeClr val="accent4"/>
                </a:solidFill>
                <a:latin typeface="Forum"/>
                <a:ea typeface="Forum"/>
                <a:cs typeface="Forum"/>
                <a:sym typeface="Forum"/>
              </a:defRPr>
            </a:lvl4pPr>
            <a:lvl5pPr lvl="4">
              <a:spcBef>
                <a:spcPts val="0"/>
              </a:spcBef>
              <a:spcAft>
                <a:spcPts val="0"/>
              </a:spcAft>
              <a:buClr>
                <a:schemeClr val="accent4"/>
              </a:buClr>
              <a:buSzPts val="1400"/>
              <a:buFont typeface="Forum"/>
              <a:buNone/>
              <a:defRPr>
                <a:solidFill>
                  <a:schemeClr val="accent4"/>
                </a:solidFill>
                <a:latin typeface="Forum"/>
                <a:ea typeface="Forum"/>
                <a:cs typeface="Forum"/>
                <a:sym typeface="Forum"/>
              </a:defRPr>
            </a:lvl5pPr>
            <a:lvl6pPr lvl="5">
              <a:spcBef>
                <a:spcPts val="0"/>
              </a:spcBef>
              <a:spcAft>
                <a:spcPts val="0"/>
              </a:spcAft>
              <a:buClr>
                <a:schemeClr val="accent4"/>
              </a:buClr>
              <a:buSzPts val="1400"/>
              <a:buFont typeface="Forum"/>
              <a:buNone/>
              <a:defRPr>
                <a:solidFill>
                  <a:schemeClr val="accent4"/>
                </a:solidFill>
                <a:latin typeface="Forum"/>
                <a:ea typeface="Forum"/>
                <a:cs typeface="Forum"/>
                <a:sym typeface="Forum"/>
              </a:defRPr>
            </a:lvl6pPr>
            <a:lvl7pPr lvl="6">
              <a:spcBef>
                <a:spcPts val="0"/>
              </a:spcBef>
              <a:spcAft>
                <a:spcPts val="0"/>
              </a:spcAft>
              <a:buClr>
                <a:schemeClr val="accent4"/>
              </a:buClr>
              <a:buSzPts val="1400"/>
              <a:buFont typeface="Forum"/>
              <a:buNone/>
              <a:defRPr>
                <a:solidFill>
                  <a:schemeClr val="accent4"/>
                </a:solidFill>
                <a:latin typeface="Forum"/>
                <a:ea typeface="Forum"/>
                <a:cs typeface="Forum"/>
                <a:sym typeface="Forum"/>
              </a:defRPr>
            </a:lvl7pPr>
            <a:lvl8pPr lvl="7">
              <a:spcBef>
                <a:spcPts val="0"/>
              </a:spcBef>
              <a:spcAft>
                <a:spcPts val="0"/>
              </a:spcAft>
              <a:buClr>
                <a:schemeClr val="accent4"/>
              </a:buClr>
              <a:buSzPts val="1400"/>
              <a:buFont typeface="Forum"/>
              <a:buNone/>
              <a:defRPr>
                <a:solidFill>
                  <a:schemeClr val="accent4"/>
                </a:solidFill>
                <a:latin typeface="Forum"/>
                <a:ea typeface="Forum"/>
                <a:cs typeface="Forum"/>
                <a:sym typeface="Forum"/>
              </a:defRPr>
            </a:lvl8pPr>
            <a:lvl9pPr lvl="8">
              <a:spcBef>
                <a:spcPts val="0"/>
              </a:spcBef>
              <a:spcAft>
                <a:spcPts val="0"/>
              </a:spcAft>
              <a:buClr>
                <a:schemeClr val="accent4"/>
              </a:buClr>
              <a:buSzPts val="1400"/>
              <a:buFont typeface="Forum"/>
              <a:buNone/>
              <a:defRPr>
                <a:solidFill>
                  <a:schemeClr val="accent4"/>
                </a:solidFill>
                <a:latin typeface="Forum"/>
                <a:ea typeface="Forum"/>
                <a:cs typeface="Forum"/>
                <a:sym typeface="Forum"/>
              </a:defRPr>
            </a:lvl9pPr>
          </a:lstStyle>
          <a:p>
            <a:endParaRPr/>
          </a:p>
        </p:txBody>
      </p:sp>
      <p:sp>
        <p:nvSpPr>
          <p:cNvPr id="176" name="Google Shape;176;p13"/>
          <p:cNvSpPr txBox="1">
            <a:spLocks noGrp="1"/>
          </p:cNvSpPr>
          <p:nvPr>
            <p:ph type="subTitle" idx="5"/>
          </p:nvPr>
        </p:nvSpPr>
        <p:spPr>
          <a:xfrm>
            <a:off x="7521925" y="3130382"/>
            <a:ext cx="1288200" cy="452400"/>
          </a:xfrm>
          <a:prstGeom prst="rect">
            <a:avLst/>
          </a:prstGeom>
        </p:spPr>
        <p:txBody>
          <a:bodyPr spcFirstLastPara="1" wrap="square" lIns="0" tIns="0" rIns="0" bIns="0" anchor="b" anchorCtr="0">
            <a:noAutofit/>
          </a:bodyPr>
          <a:lstStyle>
            <a:lvl1pPr lvl="0" algn="ctr">
              <a:lnSpc>
                <a:spcPct val="65000"/>
              </a:lnSpc>
              <a:spcBef>
                <a:spcPts val="0"/>
              </a:spcBef>
              <a:spcAft>
                <a:spcPts val="0"/>
              </a:spcAft>
              <a:buClr>
                <a:schemeClr val="accent4"/>
              </a:buClr>
              <a:buSzPts val="7200"/>
              <a:buFont typeface="Forum"/>
              <a:buNone/>
              <a:defRPr sz="7200">
                <a:solidFill>
                  <a:schemeClr val="accent4"/>
                </a:solidFill>
              </a:defRPr>
            </a:lvl1pPr>
            <a:lvl2pPr lvl="1">
              <a:spcBef>
                <a:spcPts val="0"/>
              </a:spcBef>
              <a:spcAft>
                <a:spcPts val="0"/>
              </a:spcAft>
              <a:buClr>
                <a:schemeClr val="accent4"/>
              </a:buClr>
              <a:buSzPts val="1400"/>
              <a:buFont typeface="Forum"/>
              <a:buNone/>
              <a:defRPr>
                <a:solidFill>
                  <a:schemeClr val="accent4"/>
                </a:solidFill>
                <a:latin typeface="Forum"/>
                <a:ea typeface="Forum"/>
                <a:cs typeface="Forum"/>
                <a:sym typeface="Forum"/>
              </a:defRPr>
            </a:lvl2pPr>
            <a:lvl3pPr lvl="2">
              <a:spcBef>
                <a:spcPts val="0"/>
              </a:spcBef>
              <a:spcAft>
                <a:spcPts val="0"/>
              </a:spcAft>
              <a:buClr>
                <a:schemeClr val="accent4"/>
              </a:buClr>
              <a:buSzPts val="1400"/>
              <a:buFont typeface="Forum"/>
              <a:buNone/>
              <a:defRPr>
                <a:solidFill>
                  <a:schemeClr val="accent4"/>
                </a:solidFill>
                <a:latin typeface="Forum"/>
                <a:ea typeface="Forum"/>
                <a:cs typeface="Forum"/>
                <a:sym typeface="Forum"/>
              </a:defRPr>
            </a:lvl3pPr>
            <a:lvl4pPr lvl="3">
              <a:spcBef>
                <a:spcPts val="0"/>
              </a:spcBef>
              <a:spcAft>
                <a:spcPts val="0"/>
              </a:spcAft>
              <a:buClr>
                <a:schemeClr val="accent4"/>
              </a:buClr>
              <a:buSzPts val="1400"/>
              <a:buFont typeface="Forum"/>
              <a:buNone/>
              <a:defRPr>
                <a:solidFill>
                  <a:schemeClr val="accent4"/>
                </a:solidFill>
                <a:latin typeface="Forum"/>
                <a:ea typeface="Forum"/>
                <a:cs typeface="Forum"/>
                <a:sym typeface="Forum"/>
              </a:defRPr>
            </a:lvl4pPr>
            <a:lvl5pPr lvl="4">
              <a:spcBef>
                <a:spcPts val="0"/>
              </a:spcBef>
              <a:spcAft>
                <a:spcPts val="0"/>
              </a:spcAft>
              <a:buClr>
                <a:schemeClr val="accent4"/>
              </a:buClr>
              <a:buSzPts val="1400"/>
              <a:buFont typeface="Forum"/>
              <a:buNone/>
              <a:defRPr>
                <a:solidFill>
                  <a:schemeClr val="accent4"/>
                </a:solidFill>
                <a:latin typeface="Forum"/>
                <a:ea typeface="Forum"/>
                <a:cs typeface="Forum"/>
                <a:sym typeface="Forum"/>
              </a:defRPr>
            </a:lvl5pPr>
            <a:lvl6pPr lvl="5">
              <a:spcBef>
                <a:spcPts val="0"/>
              </a:spcBef>
              <a:spcAft>
                <a:spcPts val="0"/>
              </a:spcAft>
              <a:buClr>
                <a:schemeClr val="accent4"/>
              </a:buClr>
              <a:buSzPts val="1400"/>
              <a:buFont typeface="Forum"/>
              <a:buNone/>
              <a:defRPr>
                <a:solidFill>
                  <a:schemeClr val="accent4"/>
                </a:solidFill>
                <a:latin typeface="Forum"/>
                <a:ea typeface="Forum"/>
                <a:cs typeface="Forum"/>
                <a:sym typeface="Forum"/>
              </a:defRPr>
            </a:lvl6pPr>
            <a:lvl7pPr lvl="6">
              <a:spcBef>
                <a:spcPts val="0"/>
              </a:spcBef>
              <a:spcAft>
                <a:spcPts val="0"/>
              </a:spcAft>
              <a:buClr>
                <a:schemeClr val="accent4"/>
              </a:buClr>
              <a:buSzPts val="1400"/>
              <a:buFont typeface="Forum"/>
              <a:buNone/>
              <a:defRPr>
                <a:solidFill>
                  <a:schemeClr val="accent4"/>
                </a:solidFill>
                <a:latin typeface="Forum"/>
                <a:ea typeface="Forum"/>
                <a:cs typeface="Forum"/>
                <a:sym typeface="Forum"/>
              </a:defRPr>
            </a:lvl7pPr>
            <a:lvl8pPr lvl="7">
              <a:spcBef>
                <a:spcPts val="0"/>
              </a:spcBef>
              <a:spcAft>
                <a:spcPts val="0"/>
              </a:spcAft>
              <a:buClr>
                <a:schemeClr val="accent4"/>
              </a:buClr>
              <a:buSzPts val="1400"/>
              <a:buFont typeface="Forum"/>
              <a:buNone/>
              <a:defRPr>
                <a:solidFill>
                  <a:schemeClr val="accent4"/>
                </a:solidFill>
                <a:latin typeface="Forum"/>
                <a:ea typeface="Forum"/>
                <a:cs typeface="Forum"/>
                <a:sym typeface="Forum"/>
              </a:defRPr>
            </a:lvl8pPr>
            <a:lvl9pPr lvl="8">
              <a:spcBef>
                <a:spcPts val="0"/>
              </a:spcBef>
              <a:spcAft>
                <a:spcPts val="0"/>
              </a:spcAft>
              <a:buClr>
                <a:schemeClr val="accent4"/>
              </a:buClr>
              <a:buSzPts val="1400"/>
              <a:buFont typeface="Forum"/>
              <a:buNone/>
              <a:defRPr>
                <a:solidFill>
                  <a:schemeClr val="accent4"/>
                </a:solidFill>
                <a:latin typeface="Forum"/>
                <a:ea typeface="Forum"/>
                <a:cs typeface="Forum"/>
                <a:sym typeface="Forum"/>
              </a:defRPr>
            </a:lvl9pPr>
          </a:lstStyle>
          <a:p>
            <a:endParaRPr/>
          </a:p>
        </p:txBody>
      </p:sp>
      <p:sp>
        <p:nvSpPr>
          <p:cNvPr id="177" name="Google Shape;177;p13"/>
          <p:cNvSpPr txBox="1">
            <a:spLocks noGrp="1"/>
          </p:cNvSpPr>
          <p:nvPr>
            <p:ph type="title"/>
          </p:nvPr>
        </p:nvSpPr>
        <p:spPr>
          <a:xfrm>
            <a:off x="228600" y="460100"/>
            <a:ext cx="8686800" cy="587700"/>
          </a:xfrm>
          <a:prstGeom prst="rect">
            <a:avLst/>
          </a:prstGeom>
        </p:spPr>
        <p:txBody>
          <a:bodyPr spcFirstLastPara="1" wrap="square" lIns="91425" tIns="0" rIns="91425" bIns="91425" anchor="t" anchorCtr="0">
            <a:spAutoFit/>
          </a:bodyPr>
          <a:lstStyle>
            <a:lvl1pPr lvl="0" algn="ctr">
              <a:lnSpc>
                <a:spcPct val="70000"/>
              </a:lnSpc>
              <a:spcBef>
                <a:spcPts val="0"/>
              </a:spcBef>
              <a:spcAft>
                <a:spcPts val="0"/>
              </a:spcAft>
              <a:buNone/>
              <a:defRPr sz="4800">
                <a:solidFill>
                  <a:schemeClr val="accent1"/>
                </a:solidFill>
              </a:defRPr>
            </a:lvl1pPr>
            <a:lvl2pPr lvl="1">
              <a:lnSpc>
                <a:spcPct val="115000"/>
              </a:lnSpc>
              <a:spcBef>
                <a:spcPts val="0"/>
              </a:spcBef>
              <a:spcAft>
                <a:spcPts val="0"/>
              </a:spcAft>
              <a:buNone/>
              <a:defRPr>
                <a:solidFill>
                  <a:schemeClr val="accent1"/>
                </a:solidFill>
              </a:defRPr>
            </a:lvl2pPr>
            <a:lvl3pPr lvl="2">
              <a:lnSpc>
                <a:spcPct val="115000"/>
              </a:lnSpc>
              <a:spcBef>
                <a:spcPts val="0"/>
              </a:spcBef>
              <a:spcAft>
                <a:spcPts val="0"/>
              </a:spcAft>
              <a:buNone/>
              <a:defRPr>
                <a:solidFill>
                  <a:schemeClr val="accent1"/>
                </a:solidFill>
              </a:defRPr>
            </a:lvl3pPr>
            <a:lvl4pPr lvl="3">
              <a:lnSpc>
                <a:spcPct val="115000"/>
              </a:lnSpc>
              <a:spcBef>
                <a:spcPts val="0"/>
              </a:spcBef>
              <a:spcAft>
                <a:spcPts val="0"/>
              </a:spcAft>
              <a:buNone/>
              <a:defRPr>
                <a:solidFill>
                  <a:schemeClr val="accent1"/>
                </a:solidFill>
              </a:defRPr>
            </a:lvl4pPr>
            <a:lvl5pPr lvl="4">
              <a:lnSpc>
                <a:spcPct val="115000"/>
              </a:lnSpc>
              <a:spcBef>
                <a:spcPts val="0"/>
              </a:spcBef>
              <a:spcAft>
                <a:spcPts val="0"/>
              </a:spcAft>
              <a:buNone/>
              <a:defRPr>
                <a:solidFill>
                  <a:schemeClr val="accent1"/>
                </a:solidFill>
              </a:defRPr>
            </a:lvl5pPr>
            <a:lvl6pPr lvl="5">
              <a:lnSpc>
                <a:spcPct val="115000"/>
              </a:lnSpc>
              <a:spcBef>
                <a:spcPts val="0"/>
              </a:spcBef>
              <a:spcAft>
                <a:spcPts val="0"/>
              </a:spcAft>
              <a:buNone/>
              <a:defRPr>
                <a:solidFill>
                  <a:schemeClr val="accent1"/>
                </a:solidFill>
              </a:defRPr>
            </a:lvl6pPr>
            <a:lvl7pPr lvl="6">
              <a:lnSpc>
                <a:spcPct val="115000"/>
              </a:lnSpc>
              <a:spcBef>
                <a:spcPts val="0"/>
              </a:spcBef>
              <a:spcAft>
                <a:spcPts val="0"/>
              </a:spcAft>
              <a:buNone/>
              <a:defRPr>
                <a:solidFill>
                  <a:schemeClr val="accent1"/>
                </a:solidFill>
              </a:defRPr>
            </a:lvl7pPr>
            <a:lvl8pPr lvl="7">
              <a:lnSpc>
                <a:spcPct val="115000"/>
              </a:lnSpc>
              <a:spcBef>
                <a:spcPts val="0"/>
              </a:spcBef>
              <a:spcAft>
                <a:spcPts val="0"/>
              </a:spcAft>
              <a:buNone/>
              <a:defRPr>
                <a:solidFill>
                  <a:schemeClr val="accent1"/>
                </a:solidFill>
              </a:defRPr>
            </a:lvl8pPr>
            <a:lvl9pPr lvl="8">
              <a:lnSpc>
                <a:spcPct val="115000"/>
              </a:lnSpc>
              <a:spcBef>
                <a:spcPts val="0"/>
              </a:spcBef>
              <a:spcAft>
                <a:spcPts val="0"/>
              </a:spcAft>
              <a:buNone/>
              <a:defRPr>
                <a:solidFill>
                  <a:schemeClr val="accent1"/>
                </a:solidFill>
              </a:defRPr>
            </a:lvl9pPr>
          </a:lstStyle>
          <a:p>
            <a:endParaRPr/>
          </a:p>
        </p:txBody>
      </p:sp>
      <p:sp>
        <p:nvSpPr>
          <p:cNvPr id="178" name="Google Shape;178;p13"/>
          <p:cNvSpPr txBox="1">
            <a:spLocks noGrp="1"/>
          </p:cNvSpPr>
          <p:nvPr>
            <p:ph type="subTitle" idx="6"/>
          </p:nvPr>
        </p:nvSpPr>
        <p:spPr>
          <a:xfrm>
            <a:off x="228600" y="3793273"/>
            <a:ext cx="1498800" cy="890400"/>
          </a:xfrm>
          <a:prstGeom prst="rect">
            <a:avLst/>
          </a:prstGeom>
        </p:spPr>
        <p:txBody>
          <a:bodyPr spcFirstLastPara="1" wrap="square" lIns="0" tIns="0" rIns="0" bIns="0" anchor="t" anchorCtr="0">
            <a:noAutofit/>
          </a:bodyPr>
          <a:lstStyle>
            <a:lvl1pPr lvl="0" algn="ctr">
              <a:spcBef>
                <a:spcPts val="0"/>
              </a:spcBef>
              <a:spcAft>
                <a:spcPts val="0"/>
              </a:spcAft>
              <a:buNone/>
              <a:defRPr sz="1000">
                <a:solidFill>
                  <a:schemeClr val="accent4"/>
                </a:solidFill>
                <a:latin typeface="DM Sans"/>
                <a:ea typeface="DM Sans"/>
                <a:cs typeface="DM Sans"/>
                <a:sym typeface="DM Sans"/>
              </a:defRPr>
            </a:lvl1pPr>
            <a:lvl2pPr lvl="1" algn="ctr">
              <a:spcBef>
                <a:spcPts val="0"/>
              </a:spcBef>
              <a:spcAft>
                <a:spcPts val="0"/>
              </a:spcAft>
              <a:buClr>
                <a:schemeClr val="accent4"/>
              </a:buClr>
              <a:buSzPts val="1000"/>
              <a:buFont typeface="DM Sans"/>
              <a:buNone/>
              <a:defRPr sz="1000">
                <a:solidFill>
                  <a:schemeClr val="accent4"/>
                </a:solidFill>
                <a:latin typeface="DM Sans"/>
                <a:ea typeface="DM Sans"/>
                <a:cs typeface="DM Sans"/>
                <a:sym typeface="DM Sans"/>
              </a:defRPr>
            </a:lvl2pPr>
            <a:lvl3pPr lvl="2" algn="ctr">
              <a:spcBef>
                <a:spcPts val="0"/>
              </a:spcBef>
              <a:spcAft>
                <a:spcPts val="0"/>
              </a:spcAft>
              <a:buClr>
                <a:schemeClr val="accent4"/>
              </a:buClr>
              <a:buSzPts val="1000"/>
              <a:buFont typeface="DM Sans"/>
              <a:buNone/>
              <a:defRPr sz="1000">
                <a:solidFill>
                  <a:schemeClr val="accent4"/>
                </a:solidFill>
                <a:latin typeface="DM Sans"/>
                <a:ea typeface="DM Sans"/>
                <a:cs typeface="DM Sans"/>
                <a:sym typeface="DM Sans"/>
              </a:defRPr>
            </a:lvl3pPr>
            <a:lvl4pPr lvl="3" algn="ctr">
              <a:spcBef>
                <a:spcPts val="0"/>
              </a:spcBef>
              <a:spcAft>
                <a:spcPts val="0"/>
              </a:spcAft>
              <a:buClr>
                <a:schemeClr val="accent4"/>
              </a:buClr>
              <a:buSzPts val="1000"/>
              <a:buFont typeface="DM Sans"/>
              <a:buNone/>
              <a:defRPr sz="1000">
                <a:solidFill>
                  <a:schemeClr val="accent4"/>
                </a:solidFill>
                <a:latin typeface="DM Sans"/>
                <a:ea typeface="DM Sans"/>
                <a:cs typeface="DM Sans"/>
                <a:sym typeface="DM Sans"/>
              </a:defRPr>
            </a:lvl4pPr>
            <a:lvl5pPr lvl="4" algn="ctr">
              <a:spcBef>
                <a:spcPts val="0"/>
              </a:spcBef>
              <a:spcAft>
                <a:spcPts val="0"/>
              </a:spcAft>
              <a:buClr>
                <a:schemeClr val="accent4"/>
              </a:buClr>
              <a:buSzPts val="1000"/>
              <a:buFont typeface="DM Sans"/>
              <a:buNone/>
              <a:defRPr sz="1000">
                <a:solidFill>
                  <a:schemeClr val="accent4"/>
                </a:solidFill>
                <a:latin typeface="DM Sans"/>
                <a:ea typeface="DM Sans"/>
                <a:cs typeface="DM Sans"/>
                <a:sym typeface="DM Sans"/>
              </a:defRPr>
            </a:lvl5pPr>
            <a:lvl6pPr lvl="5" algn="ctr">
              <a:spcBef>
                <a:spcPts val="0"/>
              </a:spcBef>
              <a:spcAft>
                <a:spcPts val="0"/>
              </a:spcAft>
              <a:buClr>
                <a:schemeClr val="accent4"/>
              </a:buClr>
              <a:buSzPts val="1000"/>
              <a:buFont typeface="DM Sans"/>
              <a:buNone/>
              <a:defRPr sz="1000">
                <a:solidFill>
                  <a:schemeClr val="accent4"/>
                </a:solidFill>
                <a:latin typeface="DM Sans"/>
                <a:ea typeface="DM Sans"/>
                <a:cs typeface="DM Sans"/>
                <a:sym typeface="DM Sans"/>
              </a:defRPr>
            </a:lvl6pPr>
            <a:lvl7pPr lvl="6" algn="ctr">
              <a:spcBef>
                <a:spcPts val="0"/>
              </a:spcBef>
              <a:spcAft>
                <a:spcPts val="0"/>
              </a:spcAft>
              <a:buClr>
                <a:schemeClr val="accent4"/>
              </a:buClr>
              <a:buSzPts val="1000"/>
              <a:buFont typeface="DM Sans"/>
              <a:buNone/>
              <a:defRPr sz="1000">
                <a:solidFill>
                  <a:schemeClr val="accent4"/>
                </a:solidFill>
                <a:latin typeface="DM Sans"/>
                <a:ea typeface="DM Sans"/>
                <a:cs typeface="DM Sans"/>
                <a:sym typeface="DM Sans"/>
              </a:defRPr>
            </a:lvl7pPr>
            <a:lvl8pPr lvl="7" algn="ctr">
              <a:spcBef>
                <a:spcPts val="0"/>
              </a:spcBef>
              <a:spcAft>
                <a:spcPts val="0"/>
              </a:spcAft>
              <a:buClr>
                <a:schemeClr val="accent4"/>
              </a:buClr>
              <a:buSzPts val="1000"/>
              <a:buFont typeface="DM Sans"/>
              <a:buNone/>
              <a:defRPr sz="1000">
                <a:solidFill>
                  <a:schemeClr val="accent4"/>
                </a:solidFill>
                <a:latin typeface="DM Sans"/>
                <a:ea typeface="DM Sans"/>
                <a:cs typeface="DM Sans"/>
                <a:sym typeface="DM Sans"/>
              </a:defRPr>
            </a:lvl8pPr>
            <a:lvl9pPr lvl="8" algn="ctr">
              <a:spcBef>
                <a:spcPts val="0"/>
              </a:spcBef>
              <a:spcAft>
                <a:spcPts val="0"/>
              </a:spcAft>
              <a:buClr>
                <a:schemeClr val="accent4"/>
              </a:buClr>
              <a:buSzPts val="1000"/>
              <a:buFont typeface="DM Sans"/>
              <a:buNone/>
              <a:defRPr sz="1000">
                <a:solidFill>
                  <a:schemeClr val="accent4"/>
                </a:solidFill>
                <a:latin typeface="DM Sans"/>
                <a:ea typeface="DM Sans"/>
                <a:cs typeface="DM Sans"/>
                <a:sym typeface="DM Sans"/>
              </a:defRPr>
            </a:lvl9pPr>
          </a:lstStyle>
          <a:p>
            <a:endParaRPr/>
          </a:p>
        </p:txBody>
      </p:sp>
      <p:sp>
        <p:nvSpPr>
          <p:cNvPr id="179" name="Google Shape;179;p13"/>
          <p:cNvSpPr txBox="1">
            <a:spLocks noGrp="1"/>
          </p:cNvSpPr>
          <p:nvPr>
            <p:ph type="subTitle" idx="7"/>
          </p:nvPr>
        </p:nvSpPr>
        <p:spPr>
          <a:xfrm>
            <a:off x="1979675" y="3793273"/>
            <a:ext cx="1498800" cy="890400"/>
          </a:xfrm>
          <a:prstGeom prst="rect">
            <a:avLst/>
          </a:prstGeom>
        </p:spPr>
        <p:txBody>
          <a:bodyPr spcFirstLastPara="1" wrap="square" lIns="0" tIns="0" rIns="0" bIns="0" anchor="t" anchorCtr="0">
            <a:noAutofit/>
          </a:bodyPr>
          <a:lstStyle>
            <a:lvl1pPr lvl="0" algn="ctr">
              <a:spcBef>
                <a:spcPts val="0"/>
              </a:spcBef>
              <a:spcAft>
                <a:spcPts val="0"/>
              </a:spcAft>
              <a:buNone/>
              <a:defRPr sz="1000">
                <a:solidFill>
                  <a:schemeClr val="accent4"/>
                </a:solidFill>
                <a:latin typeface="DM Sans"/>
                <a:ea typeface="DM Sans"/>
                <a:cs typeface="DM Sans"/>
                <a:sym typeface="DM Sans"/>
              </a:defRPr>
            </a:lvl1pPr>
            <a:lvl2pPr lvl="1" algn="ctr">
              <a:spcBef>
                <a:spcPts val="0"/>
              </a:spcBef>
              <a:spcAft>
                <a:spcPts val="0"/>
              </a:spcAft>
              <a:buClr>
                <a:schemeClr val="accent4"/>
              </a:buClr>
              <a:buSzPts val="1000"/>
              <a:buFont typeface="DM Sans"/>
              <a:buNone/>
              <a:defRPr sz="1000">
                <a:solidFill>
                  <a:schemeClr val="accent4"/>
                </a:solidFill>
                <a:latin typeface="DM Sans"/>
                <a:ea typeface="DM Sans"/>
                <a:cs typeface="DM Sans"/>
                <a:sym typeface="DM Sans"/>
              </a:defRPr>
            </a:lvl2pPr>
            <a:lvl3pPr lvl="2" algn="ctr">
              <a:spcBef>
                <a:spcPts val="0"/>
              </a:spcBef>
              <a:spcAft>
                <a:spcPts val="0"/>
              </a:spcAft>
              <a:buClr>
                <a:schemeClr val="accent4"/>
              </a:buClr>
              <a:buSzPts val="1000"/>
              <a:buFont typeface="DM Sans"/>
              <a:buNone/>
              <a:defRPr sz="1000">
                <a:solidFill>
                  <a:schemeClr val="accent4"/>
                </a:solidFill>
                <a:latin typeface="DM Sans"/>
                <a:ea typeface="DM Sans"/>
                <a:cs typeface="DM Sans"/>
                <a:sym typeface="DM Sans"/>
              </a:defRPr>
            </a:lvl3pPr>
            <a:lvl4pPr lvl="3" algn="ctr">
              <a:spcBef>
                <a:spcPts val="0"/>
              </a:spcBef>
              <a:spcAft>
                <a:spcPts val="0"/>
              </a:spcAft>
              <a:buClr>
                <a:schemeClr val="accent4"/>
              </a:buClr>
              <a:buSzPts val="1000"/>
              <a:buFont typeface="DM Sans"/>
              <a:buNone/>
              <a:defRPr sz="1000">
                <a:solidFill>
                  <a:schemeClr val="accent4"/>
                </a:solidFill>
                <a:latin typeface="DM Sans"/>
                <a:ea typeface="DM Sans"/>
                <a:cs typeface="DM Sans"/>
                <a:sym typeface="DM Sans"/>
              </a:defRPr>
            </a:lvl4pPr>
            <a:lvl5pPr lvl="4" algn="ctr">
              <a:spcBef>
                <a:spcPts val="0"/>
              </a:spcBef>
              <a:spcAft>
                <a:spcPts val="0"/>
              </a:spcAft>
              <a:buClr>
                <a:schemeClr val="accent4"/>
              </a:buClr>
              <a:buSzPts val="1000"/>
              <a:buFont typeface="DM Sans"/>
              <a:buNone/>
              <a:defRPr sz="1000">
                <a:solidFill>
                  <a:schemeClr val="accent4"/>
                </a:solidFill>
                <a:latin typeface="DM Sans"/>
                <a:ea typeface="DM Sans"/>
                <a:cs typeface="DM Sans"/>
                <a:sym typeface="DM Sans"/>
              </a:defRPr>
            </a:lvl5pPr>
            <a:lvl6pPr lvl="5" algn="ctr">
              <a:spcBef>
                <a:spcPts val="0"/>
              </a:spcBef>
              <a:spcAft>
                <a:spcPts val="0"/>
              </a:spcAft>
              <a:buClr>
                <a:schemeClr val="accent4"/>
              </a:buClr>
              <a:buSzPts val="1000"/>
              <a:buFont typeface="DM Sans"/>
              <a:buNone/>
              <a:defRPr sz="1000">
                <a:solidFill>
                  <a:schemeClr val="accent4"/>
                </a:solidFill>
                <a:latin typeface="DM Sans"/>
                <a:ea typeface="DM Sans"/>
                <a:cs typeface="DM Sans"/>
                <a:sym typeface="DM Sans"/>
              </a:defRPr>
            </a:lvl6pPr>
            <a:lvl7pPr lvl="6" algn="ctr">
              <a:spcBef>
                <a:spcPts val="0"/>
              </a:spcBef>
              <a:spcAft>
                <a:spcPts val="0"/>
              </a:spcAft>
              <a:buClr>
                <a:schemeClr val="accent4"/>
              </a:buClr>
              <a:buSzPts val="1000"/>
              <a:buFont typeface="DM Sans"/>
              <a:buNone/>
              <a:defRPr sz="1000">
                <a:solidFill>
                  <a:schemeClr val="accent4"/>
                </a:solidFill>
                <a:latin typeface="DM Sans"/>
                <a:ea typeface="DM Sans"/>
                <a:cs typeface="DM Sans"/>
                <a:sym typeface="DM Sans"/>
              </a:defRPr>
            </a:lvl7pPr>
            <a:lvl8pPr lvl="7" algn="ctr">
              <a:spcBef>
                <a:spcPts val="0"/>
              </a:spcBef>
              <a:spcAft>
                <a:spcPts val="0"/>
              </a:spcAft>
              <a:buClr>
                <a:schemeClr val="accent4"/>
              </a:buClr>
              <a:buSzPts val="1000"/>
              <a:buFont typeface="DM Sans"/>
              <a:buNone/>
              <a:defRPr sz="1000">
                <a:solidFill>
                  <a:schemeClr val="accent4"/>
                </a:solidFill>
                <a:latin typeface="DM Sans"/>
                <a:ea typeface="DM Sans"/>
                <a:cs typeface="DM Sans"/>
                <a:sym typeface="DM Sans"/>
              </a:defRPr>
            </a:lvl8pPr>
            <a:lvl9pPr lvl="8" algn="ctr">
              <a:spcBef>
                <a:spcPts val="0"/>
              </a:spcBef>
              <a:spcAft>
                <a:spcPts val="0"/>
              </a:spcAft>
              <a:buClr>
                <a:schemeClr val="accent4"/>
              </a:buClr>
              <a:buSzPts val="1000"/>
              <a:buFont typeface="DM Sans"/>
              <a:buNone/>
              <a:defRPr sz="1000">
                <a:solidFill>
                  <a:schemeClr val="accent4"/>
                </a:solidFill>
                <a:latin typeface="DM Sans"/>
                <a:ea typeface="DM Sans"/>
                <a:cs typeface="DM Sans"/>
                <a:sym typeface="DM Sans"/>
              </a:defRPr>
            </a:lvl9pPr>
          </a:lstStyle>
          <a:p>
            <a:endParaRPr/>
          </a:p>
        </p:txBody>
      </p:sp>
      <p:sp>
        <p:nvSpPr>
          <p:cNvPr id="180" name="Google Shape;180;p13"/>
          <p:cNvSpPr txBox="1">
            <a:spLocks noGrp="1"/>
          </p:cNvSpPr>
          <p:nvPr>
            <p:ph type="subTitle" idx="8"/>
          </p:nvPr>
        </p:nvSpPr>
        <p:spPr>
          <a:xfrm>
            <a:off x="3678425" y="3793273"/>
            <a:ext cx="1498800" cy="890400"/>
          </a:xfrm>
          <a:prstGeom prst="rect">
            <a:avLst/>
          </a:prstGeom>
        </p:spPr>
        <p:txBody>
          <a:bodyPr spcFirstLastPara="1" wrap="square" lIns="0" tIns="0" rIns="0" bIns="0" anchor="t" anchorCtr="0">
            <a:noAutofit/>
          </a:bodyPr>
          <a:lstStyle>
            <a:lvl1pPr lvl="0" algn="ctr">
              <a:spcBef>
                <a:spcPts val="0"/>
              </a:spcBef>
              <a:spcAft>
                <a:spcPts val="0"/>
              </a:spcAft>
              <a:buNone/>
              <a:defRPr sz="1000">
                <a:solidFill>
                  <a:schemeClr val="accent4"/>
                </a:solidFill>
                <a:latin typeface="DM Sans"/>
                <a:ea typeface="DM Sans"/>
                <a:cs typeface="DM Sans"/>
                <a:sym typeface="DM Sans"/>
              </a:defRPr>
            </a:lvl1pPr>
            <a:lvl2pPr lvl="1" algn="ctr">
              <a:spcBef>
                <a:spcPts val="0"/>
              </a:spcBef>
              <a:spcAft>
                <a:spcPts val="0"/>
              </a:spcAft>
              <a:buClr>
                <a:schemeClr val="accent4"/>
              </a:buClr>
              <a:buSzPts val="1000"/>
              <a:buFont typeface="DM Sans"/>
              <a:buNone/>
              <a:defRPr sz="1000">
                <a:solidFill>
                  <a:schemeClr val="accent4"/>
                </a:solidFill>
                <a:latin typeface="DM Sans"/>
                <a:ea typeface="DM Sans"/>
                <a:cs typeface="DM Sans"/>
                <a:sym typeface="DM Sans"/>
              </a:defRPr>
            </a:lvl2pPr>
            <a:lvl3pPr lvl="2" algn="ctr">
              <a:spcBef>
                <a:spcPts val="0"/>
              </a:spcBef>
              <a:spcAft>
                <a:spcPts val="0"/>
              </a:spcAft>
              <a:buClr>
                <a:schemeClr val="accent4"/>
              </a:buClr>
              <a:buSzPts val="1000"/>
              <a:buFont typeface="DM Sans"/>
              <a:buNone/>
              <a:defRPr sz="1000">
                <a:solidFill>
                  <a:schemeClr val="accent4"/>
                </a:solidFill>
                <a:latin typeface="DM Sans"/>
                <a:ea typeface="DM Sans"/>
                <a:cs typeface="DM Sans"/>
                <a:sym typeface="DM Sans"/>
              </a:defRPr>
            </a:lvl3pPr>
            <a:lvl4pPr lvl="3" algn="ctr">
              <a:spcBef>
                <a:spcPts val="0"/>
              </a:spcBef>
              <a:spcAft>
                <a:spcPts val="0"/>
              </a:spcAft>
              <a:buClr>
                <a:schemeClr val="accent4"/>
              </a:buClr>
              <a:buSzPts val="1000"/>
              <a:buFont typeface="DM Sans"/>
              <a:buNone/>
              <a:defRPr sz="1000">
                <a:solidFill>
                  <a:schemeClr val="accent4"/>
                </a:solidFill>
                <a:latin typeface="DM Sans"/>
                <a:ea typeface="DM Sans"/>
                <a:cs typeface="DM Sans"/>
                <a:sym typeface="DM Sans"/>
              </a:defRPr>
            </a:lvl4pPr>
            <a:lvl5pPr lvl="4" algn="ctr">
              <a:spcBef>
                <a:spcPts val="0"/>
              </a:spcBef>
              <a:spcAft>
                <a:spcPts val="0"/>
              </a:spcAft>
              <a:buClr>
                <a:schemeClr val="accent4"/>
              </a:buClr>
              <a:buSzPts val="1000"/>
              <a:buFont typeface="DM Sans"/>
              <a:buNone/>
              <a:defRPr sz="1000">
                <a:solidFill>
                  <a:schemeClr val="accent4"/>
                </a:solidFill>
                <a:latin typeface="DM Sans"/>
                <a:ea typeface="DM Sans"/>
                <a:cs typeface="DM Sans"/>
                <a:sym typeface="DM Sans"/>
              </a:defRPr>
            </a:lvl5pPr>
            <a:lvl6pPr lvl="5" algn="ctr">
              <a:spcBef>
                <a:spcPts val="0"/>
              </a:spcBef>
              <a:spcAft>
                <a:spcPts val="0"/>
              </a:spcAft>
              <a:buClr>
                <a:schemeClr val="accent4"/>
              </a:buClr>
              <a:buSzPts val="1000"/>
              <a:buFont typeface="DM Sans"/>
              <a:buNone/>
              <a:defRPr sz="1000">
                <a:solidFill>
                  <a:schemeClr val="accent4"/>
                </a:solidFill>
                <a:latin typeface="DM Sans"/>
                <a:ea typeface="DM Sans"/>
                <a:cs typeface="DM Sans"/>
                <a:sym typeface="DM Sans"/>
              </a:defRPr>
            </a:lvl6pPr>
            <a:lvl7pPr lvl="6" algn="ctr">
              <a:spcBef>
                <a:spcPts val="0"/>
              </a:spcBef>
              <a:spcAft>
                <a:spcPts val="0"/>
              </a:spcAft>
              <a:buClr>
                <a:schemeClr val="accent4"/>
              </a:buClr>
              <a:buSzPts val="1000"/>
              <a:buFont typeface="DM Sans"/>
              <a:buNone/>
              <a:defRPr sz="1000">
                <a:solidFill>
                  <a:schemeClr val="accent4"/>
                </a:solidFill>
                <a:latin typeface="DM Sans"/>
                <a:ea typeface="DM Sans"/>
                <a:cs typeface="DM Sans"/>
                <a:sym typeface="DM Sans"/>
              </a:defRPr>
            </a:lvl7pPr>
            <a:lvl8pPr lvl="7" algn="ctr">
              <a:spcBef>
                <a:spcPts val="0"/>
              </a:spcBef>
              <a:spcAft>
                <a:spcPts val="0"/>
              </a:spcAft>
              <a:buClr>
                <a:schemeClr val="accent4"/>
              </a:buClr>
              <a:buSzPts val="1000"/>
              <a:buFont typeface="DM Sans"/>
              <a:buNone/>
              <a:defRPr sz="1000">
                <a:solidFill>
                  <a:schemeClr val="accent4"/>
                </a:solidFill>
                <a:latin typeface="DM Sans"/>
                <a:ea typeface="DM Sans"/>
                <a:cs typeface="DM Sans"/>
                <a:sym typeface="DM Sans"/>
              </a:defRPr>
            </a:lvl8pPr>
            <a:lvl9pPr lvl="8" algn="ctr">
              <a:spcBef>
                <a:spcPts val="0"/>
              </a:spcBef>
              <a:spcAft>
                <a:spcPts val="0"/>
              </a:spcAft>
              <a:buClr>
                <a:schemeClr val="accent4"/>
              </a:buClr>
              <a:buSzPts val="1000"/>
              <a:buFont typeface="DM Sans"/>
              <a:buNone/>
              <a:defRPr sz="1000">
                <a:solidFill>
                  <a:schemeClr val="accent4"/>
                </a:solidFill>
                <a:latin typeface="DM Sans"/>
                <a:ea typeface="DM Sans"/>
                <a:cs typeface="DM Sans"/>
                <a:sym typeface="DM Sans"/>
              </a:defRPr>
            </a:lvl9pPr>
          </a:lstStyle>
          <a:p>
            <a:endParaRPr/>
          </a:p>
        </p:txBody>
      </p:sp>
      <p:sp>
        <p:nvSpPr>
          <p:cNvPr id="181" name="Google Shape;181;p13"/>
          <p:cNvSpPr txBox="1">
            <a:spLocks noGrp="1"/>
          </p:cNvSpPr>
          <p:nvPr>
            <p:ph type="subTitle" idx="9"/>
          </p:nvPr>
        </p:nvSpPr>
        <p:spPr>
          <a:xfrm>
            <a:off x="5554425" y="2789523"/>
            <a:ext cx="1498800" cy="890400"/>
          </a:xfrm>
          <a:prstGeom prst="rect">
            <a:avLst/>
          </a:prstGeom>
        </p:spPr>
        <p:txBody>
          <a:bodyPr spcFirstLastPara="1" wrap="square" lIns="0" tIns="0" rIns="0" bIns="0" anchor="t" anchorCtr="0">
            <a:noAutofit/>
          </a:bodyPr>
          <a:lstStyle>
            <a:lvl1pPr lvl="0" algn="ctr">
              <a:spcBef>
                <a:spcPts val="0"/>
              </a:spcBef>
              <a:spcAft>
                <a:spcPts val="0"/>
              </a:spcAft>
              <a:buNone/>
              <a:defRPr sz="1000">
                <a:latin typeface="DM Sans"/>
                <a:ea typeface="DM Sans"/>
                <a:cs typeface="DM Sans"/>
                <a:sym typeface="DM Sans"/>
              </a:defRPr>
            </a:lvl1pPr>
            <a:lvl2pPr lvl="1" algn="ctr">
              <a:spcBef>
                <a:spcPts val="0"/>
              </a:spcBef>
              <a:spcAft>
                <a:spcPts val="0"/>
              </a:spcAft>
              <a:buClr>
                <a:schemeClr val="lt1"/>
              </a:buClr>
              <a:buSzPts val="1000"/>
              <a:buFont typeface="DM Sans"/>
              <a:buNone/>
              <a:defRPr sz="1000">
                <a:latin typeface="DM Sans"/>
                <a:ea typeface="DM Sans"/>
                <a:cs typeface="DM Sans"/>
                <a:sym typeface="DM Sans"/>
              </a:defRPr>
            </a:lvl2pPr>
            <a:lvl3pPr lvl="2" algn="ctr">
              <a:spcBef>
                <a:spcPts val="0"/>
              </a:spcBef>
              <a:spcAft>
                <a:spcPts val="0"/>
              </a:spcAft>
              <a:buClr>
                <a:schemeClr val="lt1"/>
              </a:buClr>
              <a:buSzPts val="1000"/>
              <a:buFont typeface="DM Sans"/>
              <a:buNone/>
              <a:defRPr sz="1000">
                <a:latin typeface="DM Sans"/>
                <a:ea typeface="DM Sans"/>
                <a:cs typeface="DM Sans"/>
                <a:sym typeface="DM Sans"/>
              </a:defRPr>
            </a:lvl3pPr>
            <a:lvl4pPr lvl="3" algn="ctr">
              <a:spcBef>
                <a:spcPts val="0"/>
              </a:spcBef>
              <a:spcAft>
                <a:spcPts val="0"/>
              </a:spcAft>
              <a:buClr>
                <a:schemeClr val="lt1"/>
              </a:buClr>
              <a:buSzPts val="1000"/>
              <a:buFont typeface="DM Sans"/>
              <a:buNone/>
              <a:defRPr sz="1000">
                <a:latin typeface="DM Sans"/>
                <a:ea typeface="DM Sans"/>
                <a:cs typeface="DM Sans"/>
                <a:sym typeface="DM Sans"/>
              </a:defRPr>
            </a:lvl4pPr>
            <a:lvl5pPr lvl="4" algn="ctr">
              <a:spcBef>
                <a:spcPts val="0"/>
              </a:spcBef>
              <a:spcAft>
                <a:spcPts val="0"/>
              </a:spcAft>
              <a:buClr>
                <a:schemeClr val="lt1"/>
              </a:buClr>
              <a:buSzPts val="1000"/>
              <a:buFont typeface="DM Sans"/>
              <a:buNone/>
              <a:defRPr sz="1000">
                <a:latin typeface="DM Sans"/>
                <a:ea typeface="DM Sans"/>
                <a:cs typeface="DM Sans"/>
                <a:sym typeface="DM Sans"/>
              </a:defRPr>
            </a:lvl5pPr>
            <a:lvl6pPr lvl="5" algn="ctr">
              <a:spcBef>
                <a:spcPts val="0"/>
              </a:spcBef>
              <a:spcAft>
                <a:spcPts val="0"/>
              </a:spcAft>
              <a:buClr>
                <a:schemeClr val="lt1"/>
              </a:buClr>
              <a:buSzPts val="1000"/>
              <a:buFont typeface="DM Sans"/>
              <a:buNone/>
              <a:defRPr sz="1000">
                <a:latin typeface="DM Sans"/>
                <a:ea typeface="DM Sans"/>
                <a:cs typeface="DM Sans"/>
                <a:sym typeface="DM Sans"/>
              </a:defRPr>
            </a:lvl6pPr>
            <a:lvl7pPr lvl="6" algn="ctr">
              <a:spcBef>
                <a:spcPts val="0"/>
              </a:spcBef>
              <a:spcAft>
                <a:spcPts val="0"/>
              </a:spcAft>
              <a:buClr>
                <a:schemeClr val="lt1"/>
              </a:buClr>
              <a:buSzPts val="1000"/>
              <a:buFont typeface="DM Sans"/>
              <a:buNone/>
              <a:defRPr sz="1000">
                <a:latin typeface="DM Sans"/>
                <a:ea typeface="DM Sans"/>
                <a:cs typeface="DM Sans"/>
                <a:sym typeface="DM Sans"/>
              </a:defRPr>
            </a:lvl7pPr>
            <a:lvl8pPr lvl="7" algn="ctr">
              <a:spcBef>
                <a:spcPts val="0"/>
              </a:spcBef>
              <a:spcAft>
                <a:spcPts val="0"/>
              </a:spcAft>
              <a:buClr>
                <a:schemeClr val="lt1"/>
              </a:buClr>
              <a:buSzPts val="1000"/>
              <a:buFont typeface="DM Sans"/>
              <a:buNone/>
              <a:defRPr sz="1000">
                <a:latin typeface="DM Sans"/>
                <a:ea typeface="DM Sans"/>
                <a:cs typeface="DM Sans"/>
                <a:sym typeface="DM Sans"/>
              </a:defRPr>
            </a:lvl8pPr>
            <a:lvl9pPr lvl="8" algn="ctr">
              <a:spcBef>
                <a:spcPts val="0"/>
              </a:spcBef>
              <a:spcAft>
                <a:spcPts val="0"/>
              </a:spcAft>
              <a:buClr>
                <a:schemeClr val="lt1"/>
              </a:buClr>
              <a:buSzPts val="1000"/>
              <a:buFont typeface="DM Sans"/>
              <a:buNone/>
              <a:defRPr sz="1000">
                <a:latin typeface="DM Sans"/>
                <a:ea typeface="DM Sans"/>
                <a:cs typeface="DM Sans"/>
                <a:sym typeface="DM Sans"/>
              </a:defRPr>
            </a:lvl9pPr>
          </a:lstStyle>
          <a:p>
            <a:endParaRPr/>
          </a:p>
        </p:txBody>
      </p:sp>
      <p:sp>
        <p:nvSpPr>
          <p:cNvPr id="182" name="Google Shape;182;p13"/>
          <p:cNvSpPr txBox="1">
            <a:spLocks noGrp="1"/>
          </p:cNvSpPr>
          <p:nvPr>
            <p:ph type="subTitle" idx="13"/>
          </p:nvPr>
        </p:nvSpPr>
        <p:spPr>
          <a:xfrm>
            <a:off x="7416625" y="3793273"/>
            <a:ext cx="1498800" cy="890400"/>
          </a:xfrm>
          <a:prstGeom prst="rect">
            <a:avLst/>
          </a:prstGeom>
        </p:spPr>
        <p:txBody>
          <a:bodyPr spcFirstLastPara="1" wrap="square" lIns="0" tIns="0" rIns="0" bIns="0" anchor="t" anchorCtr="0">
            <a:noAutofit/>
          </a:bodyPr>
          <a:lstStyle>
            <a:lvl1pPr lvl="0" algn="ctr">
              <a:spcBef>
                <a:spcPts val="0"/>
              </a:spcBef>
              <a:spcAft>
                <a:spcPts val="0"/>
              </a:spcAft>
              <a:buNone/>
              <a:defRPr sz="1000">
                <a:solidFill>
                  <a:schemeClr val="accent4"/>
                </a:solidFill>
                <a:latin typeface="DM Sans"/>
                <a:ea typeface="DM Sans"/>
                <a:cs typeface="DM Sans"/>
                <a:sym typeface="DM Sans"/>
              </a:defRPr>
            </a:lvl1pPr>
            <a:lvl2pPr lvl="1" algn="ctr">
              <a:spcBef>
                <a:spcPts val="0"/>
              </a:spcBef>
              <a:spcAft>
                <a:spcPts val="0"/>
              </a:spcAft>
              <a:buClr>
                <a:schemeClr val="accent4"/>
              </a:buClr>
              <a:buSzPts val="1000"/>
              <a:buFont typeface="DM Sans"/>
              <a:buNone/>
              <a:defRPr sz="1000">
                <a:solidFill>
                  <a:schemeClr val="accent4"/>
                </a:solidFill>
                <a:latin typeface="DM Sans"/>
                <a:ea typeface="DM Sans"/>
                <a:cs typeface="DM Sans"/>
                <a:sym typeface="DM Sans"/>
              </a:defRPr>
            </a:lvl2pPr>
            <a:lvl3pPr lvl="2" algn="ctr">
              <a:spcBef>
                <a:spcPts val="0"/>
              </a:spcBef>
              <a:spcAft>
                <a:spcPts val="0"/>
              </a:spcAft>
              <a:buClr>
                <a:schemeClr val="accent4"/>
              </a:buClr>
              <a:buSzPts val="1000"/>
              <a:buFont typeface="DM Sans"/>
              <a:buNone/>
              <a:defRPr sz="1000">
                <a:solidFill>
                  <a:schemeClr val="accent4"/>
                </a:solidFill>
                <a:latin typeface="DM Sans"/>
                <a:ea typeface="DM Sans"/>
                <a:cs typeface="DM Sans"/>
                <a:sym typeface="DM Sans"/>
              </a:defRPr>
            </a:lvl3pPr>
            <a:lvl4pPr lvl="3" algn="ctr">
              <a:spcBef>
                <a:spcPts val="0"/>
              </a:spcBef>
              <a:spcAft>
                <a:spcPts val="0"/>
              </a:spcAft>
              <a:buClr>
                <a:schemeClr val="accent4"/>
              </a:buClr>
              <a:buSzPts val="1000"/>
              <a:buFont typeface="DM Sans"/>
              <a:buNone/>
              <a:defRPr sz="1000">
                <a:solidFill>
                  <a:schemeClr val="accent4"/>
                </a:solidFill>
                <a:latin typeface="DM Sans"/>
                <a:ea typeface="DM Sans"/>
                <a:cs typeface="DM Sans"/>
                <a:sym typeface="DM Sans"/>
              </a:defRPr>
            </a:lvl4pPr>
            <a:lvl5pPr lvl="4" algn="ctr">
              <a:spcBef>
                <a:spcPts val="0"/>
              </a:spcBef>
              <a:spcAft>
                <a:spcPts val="0"/>
              </a:spcAft>
              <a:buClr>
                <a:schemeClr val="accent4"/>
              </a:buClr>
              <a:buSzPts val="1000"/>
              <a:buFont typeface="DM Sans"/>
              <a:buNone/>
              <a:defRPr sz="1000">
                <a:solidFill>
                  <a:schemeClr val="accent4"/>
                </a:solidFill>
                <a:latin typeface="DM Sans"/>
                <a:ea typeface="DM Sans"/>
                <a:cs typeface="DM Sans"/>
                <a:sym typeface="DM Sans"/>
              </a:defRPr>
            </a:lvl5pPr>
            <a:lvl6pPr lvl="5" algn="ctr">
              <a:spcBef>
                <a:spcPts val="0"/>
              </a:spcBef>
              <a:spcAft>
                <a:spcPts val="0"/>
              </a:spcAft>
              <a:buClr>
                <a:schemeClr val="accent4"/>
              </a:buClr>
              <a:buSzPts val="1000"/>
              <a:buFont typeface="DM Sans"/>
              <a:buNone/>
              <a:defRPr sz="1000">
                <a:solidFill>
                  <a:schemeClr val="accent4"/>
                </a:solidFill>
                <a:latin typeface="DM Sans"/>
                <a:ea typeface="DM Sans"/>
                <a:cs typeface="DM Sans"/>
                <a:sym typeface="DM Sans"/>
              </a:defRPr>
            </a:lvl6pPr>
            <a:lvl7pPr lvl="6" algn="ctr">
              <a:spcBef>
                <a:spcPts val="0"/>
              </a:spcBef>
              <a:spcAft>
                <a:spcPts val="0"/>
              </a:spcAft>
              <a:buClr>
                <a:schemeClr val="accent4"/>
              </a:buClr>
              <a:buSzPts val="1000"/>
              <a:buFont typeface="DM Sans"/>
              <a:buNone/>
              <a:defRPr sz="1000">
                <a:solidFill>
                  <a:schemeClr val="accent4"/>
                </a:solidFill>
                <a:latin typeface="DM Sans"/>
                <a:ea typeface="DM Sans"/>
                <a:cs typeface="DM Sans"/>
                <a:sym typeface="DM Sans"/>
              </a:defRPr>
            </a:lvl7pPr>
            <a:lvl8pPr lvl="7" algn="ctr">
              <a:spcBef>
                <a:spcPts val="0"/>
              </a:spcBef>
              <a:spcAft>
                <a:spcPts val="0"/>
              </a:spcAft>
              <a:buClr>
                <a:schemeClr val="accent4"/>
              </a:buClr>
              <a:buSzPts val="1000"/>
              <a:buFont typeface="DM Sans"/>
              <a:buNone/>
              <a:defRPr sz="1000">
                <a:solidFill>
                  <a:schemeClr val="accent4"/>
                </a:solidFill>
                <a:latin typeface="DM Sans"/>
                <a:ea typeface="DM Sans"/>
                <a:cs typeface="DM Sans"/>
                <a:sym typeface="DM Sans"/>
              </a:defRPr>
            </a:lvl8pPr>
            <a:lvl9pPr lvl="8" algn="ctr">
              <a:spcBef>
                <a:spcPts val="0"/>
              </a:spcBef>
              <a:spcAft>
                <a:spcPts val="0"/>
              </a:spcAft>
              <a:buClr>
                <a:schemeClr val="accent4"/>
              </a:buClr>
              <a:buSzPts val="1000"/>
              <a:buFont typeface="DM Sans"/>
              <a:buNone/>
              <a:defRPr sz="1000">
                <a:solidFill>
                  <a:schemeClr val="accent4"/>
                </a:solidFill>
                <a:latin typeface="DM Sans"/>
                <a:ea typeface="DM Sans"/>
                <a:cs typeface="DM Sans"/>
                <a:sym typeface="DM Sans"/>
              </a:defRPr>
            </a:lvl9pPr>
          </a:lstStyle>
          <a:p>
            <a:endParaRPr/>
          </a:p>
        </p:txBody>
      </p:sp>
      <p:sp>
        <p:nvSpPr>
          <p:cNvPr id="183" name="Google Shape;183;p13"/>
          <p:cNvSpPr txBox="1">
            <a:spLocks noGrp="1"/>
          </p:cNvSpPr>
          <p:nvPr>
            <p:ph type="subTitle" idx="14"/>
          </p:nvPr>
        </p:nvSpPr>
        <p:spPr>
          <a:xfrm>
            <a:off x="5659713" y="2324029"/>
            <a:ext cx="1288200" cy="452400"/>
          </a:xfrm>
          <a:prstGeom prst="rect">
            <a:avLst/>
          </a:prstGeom>
        </p:spPr>
        <p:txBody>
          <a:bodyPr spcFirstLastPara="1" wrap="square" lIns="0" tIns="0" rIns="0" bIns="0" anchor="b" anchorCtr="0">
            <a:noAutofit/>
          </a:bodyPr>
          <a:lstStyle>
            <a:lvl1pPr lvl="0" algn="ctr">
              <a:lnSpc>
                <a:spcPct val="65000"/>
              </a:lnSpc>
              <a:spcBef>
                <a:spcPts val="0"/>
              </a:spcBef>
              <a:spcAft>
                <a:spcPts val="0"/>
              </a:spcAft>
              <a:buClr>
                <a:schemeClr val="lt1"/>
              </a:buClr>
              <a:buSzPts val="7200"/>
              <a:buFont typeface="Forum"/>
              <a:buNone/>
              <a:defRPr sz="7200"/>
            </a:lvl1pPr>
            <a:lvl2pPr lvl="1">
              <a:spcBef>
                <a:spcPts val="0"/>
              </a:spcBef>
              <a:spcAft>
                <a:spcPts val="0"/>
              </a:spcAft>
              <a:buClr>
                <a:schemeClr val="lt1"/>
              </a:buClr>
              <a:buSzPts val="1400"/>
              <a:buFont typeface="Forum"/>
              <a:buNone/>
              <a:defRPr>
                <a:latin typeface="Forum"/>
                <a:ea typeface="Forum"/>
                <a:cs typeface="Forum"/>
                <a:sym typeface="Forum"/>
              </a:defRPr>
            </a:lvl2pPr>
            <a:lvl3pPr lvl="2">
              <a:spcBef>
                <a:spcPts val="0"/>
              </a:spcBef>
              <a:spcAft>
                <a:spcPts val="0"/>
              </a:spcAft>
              <a:buClr>
                <a:schemeClr val="lt1"/>
              </a:buClr>
              <a:buSzPts val="1400"/>
              <a:buFont typeface="Forum"/>
              <a:buNone/>
              <a:defRPr>
                <a:latin typeface="Forum"/>
                <a:ea typeface="Forum"/>
                <a:cs typeface="Forum"/>
                <a:sym typeface="Forum"/>
              </a:defRPr>
            </a:lvl3pPr>
            <a:lvl4pPr lvl="3">
              <a:spcBef>
                <a:spcPts val="0"/>
              </a:spcBef>
              <a:spcAft>
                <a:spcPts val="0"/>
              </a:spcAft>
              <a:buClr>
                <a:schemeClr val="lt1"/>
              </a:buClr>
              <a:buSzPts val="1400"/>
              <a:buFont typeface="Forum"/>
              <a:buNone/>
              <a:defRPr>
                <a:latin typeface="Forum"/>
                <a:ea typeface="Forum"/>
                <a:cs typeface="Forum"/>
                <a:sym typeface="Forum"/>
              </a:defRPr>
            </a:lvl4pPr>
            <a:lvl5pPr lvl="4">
              <a:spcBef>
                <a:spcPts val="0"/>
              </a:spcBef>
              <a:spcAft>
                <a:spcPts val="0"/>
              </a:spcAft>
              <a:buClr>
                <a:schemeClr val="lt1"/>
              </a:buClr>
              <a:buSzPts val="1400"/>
              <a:buFont typeface="Forum"/>
              <a:buNone/>
              <a:defRPr>
                <a:latin typeface="Forum"/>
                <a:ea typeface="Forum"/>
                <a:cs typeface="Forum"/>
                <a:sym typeface="Forum"/>
              </a:defRPr>
            </a:lvl5pPr>
            <a:lvl6pPr lvl="5">
              <a:spcBef>
                <a:spcPts val="0"/>
              </a:spcBef>
              <a:spcAft>
                <a:spcPts val="0"/>
              </a:spcAft>
              <a:buClr>
                <a:schemeClr val="lt1"/>
              </a:buClr>
              <a:buSzPts val="1400"/>
              <a:buFont typeface="Forum"/>
              <a:buNone/>
              <a:defRPr>
                <a:latin typeface="Forum"/>
                <a:ea typeface="Forum"/>
                <a:cs typeface="Forum"/>
                <a:sym typeface="Forum"/>
              </a:defRPr>
            </a:lvl6pPr>
            <a:lvl7pPr lvl="6">
              <a:spcBef>
                <a:spcPts val="0"/>
              </a:spcBef>
              <a:spcAft>
                <a:spcPts val="0"/>
              </a:spcAft>
              <a:buClr>
                <a:schemeClr val="lt1"/>
              </a:buClr>
              <a:buSzPts val="1400"/>
              <a:buFont typeface="Forum"/>
              <a:buNone/>
              <a:defRPr>
                <a:latin typeface="Forum"/>
                <a:ea typeface="Forum"/>
                <a:cs typeface="Forum"/>
                <a:sym typeface="Forum"/>
              </a:defRPr>
            </a:lvl7pPr>
            <a:lvl8pPr lvl="7">
              <a:spcBef>
                <a:spcPts val="0"/>
              </a:spcBef>
              <a:spcAft>
                <a:spcPts val="0"/>
              </a:spcAft>
              <a:buClr>
                <a:schemeClr val="lt1"/>
              </a:buClr>
              <a:buSzPts val="1400"/>
              <a:buFont typeface="Forum"/>
              <a:buNone/>
              <a:defRPr>
                <a:latin typeface="Forum"/>
                <a:ea typeface="Forum"/>
                <a:cs typeface="Forum"/>
                <a:sym typeface="Forum"/>
              </a:defRPr>
            </a:lvl8pPr>
            <a:lvl9pPr lvl="8">
              <a:spcBef>
                <a:spcPts val="0"/>
              </a:spcBef>
              <a:spcAft>
                <a:spcPts val="0"/>
              </a:spcAft>
              <a:buClr>
                <a:schemeClr val="lt1"/>
              </a:buClr>
              <a:buSzPts val="1400"/>
              <a:buFont typeface="Forum"/>
              <a:buNone/>
              <a:defRPr>
                <a:latin typeface="Forum"/>
                <a:ea typeface="Forum"/>
                <a:cs typeface="Forum"/>
                <a:sym typeface="Forum"/>
              </a:defRPr>
            </a:lvl9pPr>
          </a:lstStyle>
          <a:p>
            <a:endParaRPr/>
          </a:p>
        </p:txBody>
      </p:sp>
      <p:sp>
        <p:nvSpPr>
          <p:cNvPr id="184" name="Google Shape;184;p13"/>
          <p:cNvSpPr txBox="1"/>
          <p:nvPr/>
        </p:nvSpPr>
        <p:spPr>
          <a:xfrm>
            <a:off x="8227900" y="4802400"/>
            <a:ext cx="687600" cy="212100"/>
          </a:xfrm>
          <a:prstGeom prst="rect">
            <a:avLst/>
          </a:prstGeom>
          <a:noFill/>
          <a:ln>
            <a:noFill/>
          </a:ln>
        </p:spPr>
        <p:txBody>
          <a:bodyPr spcFirstLastPara="1" wrap="square" lIns="0" tIns="91425" rIns="0" bIns="91425" anchor="t" anchorCtr="0">
            <a:noAutofit/>
          </a:bodyPr>
          <a:lstStyle/>
          <a:p>
            <a:pPr marL="0" lvl="0" indent="0" algn="r" rtl="0">
              <a:spcBef>
                <a:spcPts val="0"/>
              </a:spcBef>
              <a:spcAft>
                <a:spcPts val="0"/>
              </a:spcAft>
              <a:buNone/>
            </a:pPr>
            <a:fld id="{00000000-1234-1234-1234-123412341234}" type="slidenum">
              <a:rPr lang="en" sz="700">
                <a:solidFill>
                  <a:schemeClr val="accent4"/>
                </a:solidFill>
                <a:latin typeface="DM Sans"/>
                <a:ea typeface="DM Sans"/>
                <a:cs typeface="DM Sans"/>
                <a:sym typeface="DM Sans"/>
              </a:rPr>
              <a:t>‹#›</a:t>
            </a:fld>
            <a:endParaRPr sz="700">
              <a:solidFill>
                <a:schemeClr val="accent4"/>
              </a:solidFill>
              <a:latin typeface="DM Sans"/>
              <a:ea typeface="DM Sans"/>
              <a:cs typeface="DM Sans"/>
              <a:sym typeface="DM Sans"/>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KPIs">
  <p:cSld name="CUSTOM_5">
    <p:spTree>
      <p:nvGrpSpPr>
        <p:cNvPr id="1" name="Shape 185"/>
        <p:cNvGrpSpPr/>
        <p:nvPr/>
      </p:nvGrpSpPr>
      <p:grpSpPr>
        <a:xfrm>
          <a:off x="0" y="0"/>
          <a:ext cx="0" cy="0"/>
          <a:chOff x="0" y="0"/>
          <a:chExt cx="0" cy="0"/>
        </a:xfrm>
      </p:grpSpPr>
      <p:sp>
        <p:nvSpPr>
          <p:cNvPr id="186" name="Google Shape;186;p14"/>
          <p:cNvSpPr txBox="1"/>
          <p:nvPr/>
        </p:nvSpPr>
        <p:spPr>
          <a:xfrm>
            <a:off x="8227900" y="4802400"/>
            <a:ext cx="687600" cy="212100"/>
          </a:xfrm>
          <a:prstGeom prst="rect">
            <a:avLst/>
          </a:prstGeom>
          <a:noFill/>
          <a:ln>
            <a:noFill/>
          </a:ln>
        </p:spPr>
        <p:txBody>
          <a:bodyPr spcFirstLastPara="1" wrap="square" lIns="0" tIns="91425" rIns="0" bIns="91425" anchor="t" anchorCtr="0">
            <a:noAutofit/>
          </a:bodyPr>
          <a:lstStyle/>
          <a:p>
            <a:pPr marL="0" lvl="0" indent="0" algn="r" rtl="0">
              <a:spcBef>
                <a:spcPts val="0"/>
              </a:spcBef>
              <a:spcAft>
                <a:spcPts val="0"/>
              </a:spcAft>
              <a:buNone/>
            </a:pPr>
            <a:fld id="{00000000-1234-1234-1234-123412341234}" type="slidenum">
              <a:rPr lang="en" sz="700">
                <a:solidFill>
                  <a:schemeClr val="accent4"/>
                </a:solidFill>
                <a:latin typeface="DM Sans"/>
                <a:ea typeface="DM Sans"/>
                <a:cs typeface="DM Sans"/>
                <a:sym typeface="DM Sans"/>
              </a:rPr>
              <a:t>‹#›</a:t>
            </a:fld>
            <a:endParaRPr sz="700">
              <a:solidFill>
                <a:schemeClr val="accent4"/>
              </a:solidFill>
              <a:latin typeface="DM Sans"/>
              <a:ea typeface="DM Sans"/>
              <a:cs typeface="DM Sans"/>
              <a:sym typeface="DM Sans"/>
            </a:endParaRPr>
          </a:p>
        </p:txBody>
      </p:sp>
      <p:sp>
        <p:nvSpPr>
          <p:cNvPr id="187" name="Google Shape;187;p14"/>
          <p:cNvSpPr txBox="1">
            <a:spLocks noGrp="1"/>
          </p:cNvSpPr>
          <p:nvPr>
            <p:ph type="subTitle" idx="1"/>
          </p:nvPr>
        </p:nvSpPr>
        <p:spPr>
          <a:xfrm>
            <a:off x="228600" y="4891059"/>
            <a:ext cx="1475700" cy="125400"/>
          </a:xfrm>
          <a:prstGeom prst="rect">
            <a:avLst/>
          </a:prstGeom>
        </p:spPr>
        <p:txBody>
          <a:bodyPr spcFirstLastPara="1" wrap="square" lIns="0" tIns="0" rIns="0" bIns="0" anchor="t" anchorCtr="0">
            <a:noAutofit/>
          </a:bodyPr>
          <a:lstStyle>
            <a:lvl1pPr lvl="0">
              <a:spcBef>
                <a:spcPts val="0"/>
              </a:spcBef>
              <a:spcAft>
                <a:spcPts val="0"/>
              </a:spcAft>
              <a:buClr>
                <a:schemeClr val="accent4"/>
              </a:buClr>
              <a:buSzPts val="700"/>
              <a:buFont typeface="DM Sans"/>
              <a:buNone/>
              <a:defRPr sz="700">
                <a:solidFill>
                  <a:schemeClr val="accent4"/>
                </a:solidFill>
                <a:latin typeface="DM Sans"/>
                <a:ea typeface="DM Sans"/>
                <a:cs typeface="DM Sans"/>
                <a:sym typeface="DM Sans"/>
              </a:defRPr>
            </a:lvl1pPr>
            <a:lvl2pPr lvl="1">
              <a:spcBef>
                <a:spcPts val="0"/>
              </a:spcBef>
              <a:spcAft>
                <a:spcPts val="0"/>
              </a:spcAft>
              <a:buClr>
                <a:schemeClr val="accent4"/>
              </a:buClr>
              <a:buSzPts val="700"/>
              <a:buFont typeface="DM Sans"/>
              <a:buNone/>
              <a:defRPr sz="700">
                <a:solidFill>
                  <a:schemeClr val="accent4"/>
                </a:solidFill>
                <a:latin typeface="DM Sans"/>
                <a:ea typeface="DM Sans"/>
                <a:cs typeface="DM Sans"/>
                <a:sym typeface="DM Sans"/>
              </a:defRPr>
            </a:lvl2pPr>
            <a:lvl3pPr lvl="2">
              <a:spcBef>
                <a:spcPts val="0"/>
              </a:spcBef>
              <a:spcAft>
                <a:spcPts val="0"/>
              </a:spcAft>
              <a:buClr>
                <a:schemeClr val="accent4"/>
              </a:buClr>
              <a:buSzPts val="700"/>
              <a:buFont typeface="DM Sans"/>
              <a:buNone/>
              <a:defRPr sz="700">
                <a:solidFill>
                  <a:schemeClr val="accent4"/>
                </a:solidFill>
                <a:latin typeface="DM Sans"/>
                <a:ea typeface="DM Sans"/>
                <a:cs typeface="DM Sans"/>
                <a:sym typeface="DM Sans"/>
              </a:defRPr>
            </a:lvl3pPr>
            <a:lvl4pPr lvl="3">
              <a:spcBef>
                <a:spcPts val="0"/>
              </a:spcBef>
              <a:spcAft>
                <a:spcPts val="0"/>
              </a:spcAft>
              <a:buClr>
                <a:schemeClr val="accent4"/>
              </a:buClr>
              <a:buSzPts val="700"/>
              <a:buFont typeface="DM Sans"/>
              <a:buNone/>
              <a:defRPr sz="700">
                <a:solidFill>
                  <a:schemeClr val="accent4"/>
                </a:solidFill>
                <a:latin typeface="DM Sans"/>
                <a:ea typeface="DM Sans"/>
                <a:cs typeface="DM Sans"/>
                <a:sym typeface="DM Sans"/>
              </a:defRPr>
            </a:lvl4pPr>
            <a:lvl5pPr lvl="4">
              <a:spcBef>
                <a:spcPts val="0"/>
              </a:spcBef>
              <a:spcAft>
                <a:spcPts val="0"/>
              </a:spcAft>
              <a:buClr>
                <a:schemeClr val="accent4"/>
              </a:buClr>
              <a:buSzPts val="700"/>
              <a:buFont typeface="DM Sans"/>
              <a:buNone/>
              <a:defRPr sz="700">
                <a:solidFill>
                  <a:schemeClr val="accent4"/>
                </a:solidFill>
                <a:latin typeface="DM Sans"/>
                <a:ea typeface="DM Sans"/>
                <a:cs typeface="DM Sans"/>
                <a:sym typeface="DM Sans"/>
              </a:defRPr>
            </a:lvl5pPr>
            <a:lvl6pPr lvl="5">
              <a:spcBef>
                <a:spcPts val="0"/>
              </a:spcBef>
              <a:spcAft>
                <a:spcPts val="0"/>
              </a:spcAft>
              <a:buClr>
                <a:schemeClr val="accent4"/>
              </a:buClr>
              <a:buSzPts val="700"/>
              <a:buFont typeface="DM Sans"/>
              <a:buNone/>
              <a:defRPr sz="700">
                <a:solidFill>
                  <a:schemeClr val="accent4"/>
                </a:solidFill>
                <a:latin typeface="DM Sans"/>
                <a:ea typeface="DM Sans"/>
                <a:cs typeface="DM Sans"/>
                <a:sym typeface="DM Sans"/>
              </a:defRPr>
            </a:lvl6pPr>
            <a:lvl7pPr lvl="6">
              <a:spcBef>
                <a:spcPts val="0"/>
              </a:spcBef>
              <a:spcAft>
                <a:spcPts val="0"/>
              </a:spcAft>
              <a:buClr>
                <a:schemeClr val="accent4"/>
              </a:buClr>
              <a:buSzPts val="700"/>
              <a:buFont typeface="DM Sans"/>
              <a:buNone/>
              <a:defRPr sz="700">
                <a:solidFill>
                  <a:schemeClr val="accent4"/>
                </a:solidFill>
                <a:latin typeface="DM Sans"/>
                <a:ea typeface="DM Sans"/>
                <a:cs typeface="DM Sans"/>
                <a:sym typeface="DM Sans"/>
              </a:defRPr>
            </a:lvl7pPr>
            <a:lvl8pPr lvl="7">
              <a:spcBef>
                <a:spcPts val="0"/>
              </a:spcBef>
              <a:spcAft>
                <a:spcPts val="0"/>
              </a:spcAft>
              <a:buClr>
                <a:schemeClr val="accent4"/>
              </a:buClr>
              <a:buSzPts val="700"/>
              <a:buFont typeface="DM Sans"/>
              <a:buNone/>
              <a:defRPr sz="700">
                <a:solidFill>
                  <a:schemeClr val="accent4"/>
                </a:solidFill>
                <a:latin typeface="DM Sans"/>
                <a:ea typeface="DM Sans"/>
                <a:cs typeface="DM Sans"/>
                <a:sym typeface="DM Sans"/>
              </a:defRPr>
            </a:lvl8pPr>
            <a:lvl9pPr lvl="8">
              <a:spcBef>
                <a:spcPts val="0"/>
              </a:spcBef>
              <a:spcAft>
                <a:spcPts val="0"/>
              </a:spcAft>
              <a:buClr>
                <a:schemeClr val="accent4"/>
              </a:buClr>
              <a:buSzPts val="700"/>
              <a:buFont typeface="DM Sans"/>
              <a:buNone/>
              <a:defRPr sz="700">
                <a:solidFill>
                  <a:schemeClr val="accent4"/>
                </a:solidFill>
                <a:latin typeface="DM Sans"/>
                <a:ea typeface="DM Sans"/>
                <a:cs typeface="DM Sans"/>
                <a:sym typeface="DM Sans"/>
              </a:defRPr>
            </a:lvl9pPr>
          </a:lstStyle>
          <a:p>
            <a:endParaRPr/>
          </a:p>
        </p:txBody>
      </p:sp>
      <p:sp>
        <p:nvSpPr>
          <p:cNvPr id="188" name="Google Shape;188;p14"/>
          <p:cNvSpPr txBox="1">
            <a:spLocks noGrp="1"/>
          </p:cNvSpPr>
          <p:nvPr>
            <p:ph type="body" idx="2"/>
          </p:nvPr>
        </p:nvSpPr>
        <p:spPr>
          <a:xfrm>
            <a:off x="232375" y="2557050"/>
            <a:ext cx="2101200" cy="689700"/>
          </a:xfrm>
          <a:prstGeom prst="rect">
            <a:avLst/>
          </a:prstGeom>
        </p:spPr>
        <p:txBody>
          <a:bodyPr spcFirstLastPara="1" wrap="square" lIns="0" tIns="0" rIns="0" bIns="0" anchor="t" anchorCtr="0">
            <a:noAutofit/>
          </a:bodyPr>
          <a:lstStyle>
            <a:lvl1pPr marL="457200" lvl="0" indent="-292100">
              <a:spcBef>
                <a:spcPts val="0"/>
              </a:spcBef>
              <a:spcAft>
                <a:spcPts val="0"/>
              </a:spcAft>
              <a:buClr>
                <a:schemeClr val="lt1"/>
              </a:buClr>
              <a:buSzPts val="1000"/>
              <a:buFont typeface="DM Sans"/>
              <a:buChar char="●"/>
              <a:defRPr/>
            </a:lvl1pPr>
            <a:lvl2pPr marL="914400" lvl="1" indent="-292100">
              <a:spcBef>
                <a:spcPts val="0"/>
              </a:spcBef>
              <a:spcAft>
                <a:spcPts val="0"/>
              </a:spcAft>
              <a:buClr>
                <a:schemeClr val="lt1"/>
              </a:buClr>
              <a:buSzPts val="1000"/>
              <a:buFont typeface="DM Sans"/>
              <a:buChar char="○"/>
              <a:defRPr/>
            </a:lvl2pPr>
            <a:lvl3pPr marL="1371600" lvl="2" indent="-292100">
              <a:spcBef>
                <a:spcPts val="0"/>
              </a:spcBef>
              <a:spcAft>
                <a:spcPts val="0"/>
              </a:spcAft>
              <a:buClr>
                <a:schemeClr val="lt1"/>
              </a:buClr>
              <a:buSzPts val="1000"/>
              <a:buFont typeface="DM Sans"/>
              <a:buChar char="■"/>
              <a:defRPr/>
            </a:lvl3pPr>
            <a:lvl4pPr marL="1828800" lvl="3" indent="-292100">
              <a:spcBef>
                <a:spcPts val="0"/>
              </a:spcBef>
              <a:spcAft>
                <a:spcPts val="0"/>
              </a:spcAft>
              <a:buClr>
                <a:schemeClr val="lt1"/>
              </a:buClr>
              <a:buSzPts val="1000"/>
              <a:buFont typeface="DM Sans"/>
              <a:buChar char="●"/>
              <a:defRPr/>
            </a:lvl4pPr>
            <a:lvl5pPr marL="2286000" lvl="4" indent="-292100">
              <a:spcBef>
                <a:spcPts val="0"/>
              </a:spcBef>
              <a:spcAft>
                <a:spcPts val="0"/>
              </a:spcAft>
              <a:buClr>
                <a:schemeClr val="lt1"/>
              </a:buClr>
              <a:buSzPts val="1000"/>
              <a:buFont typeface="DM Sans"/>
              <a:buChar char="○"/>
              <a:defRPr/>
            </a:lvl5pPr>
            <a:lvl6pPr marL="2743200" lvl="5" indent="-292100">
              <a:spcBef>
                <a:spcPts val="0"/>
              </a:spcBef>
              <a:spcAft>
                <a:spcPts val="0"/>
              </a:spcAft>
              <a:buClr>
                <a:schemeClr val="lt1"/>
              </a:buClr>
              <a:buSzPts val="1000"/>
              <a:buFont typeface="DM Sans"/>
              <a:buChar char="■"/>
              <a:defRPr/>
            </a:lvl6pPr>
            <a:lvl7pPr marL="3200400" lvl="6" indent="-292100">
              <a:spcBef>
                <a:spcPts val="0"/>
              </a:spcBef>
              <a:spcAft>
                <a:spcPts val="0"/>
              </a:spcAft>
              <a:buClr>
                <a:schemeClr val="lt1"/>
              </a:buClr>
              <a:buSzPts val="1000"/>
              <a:buFont typeface="DM Sans"/>
              <a:buChar char="●"/>
              <a:defRPr/>
            </a:lvl7pPr>
            <a:lvl8pPr marL="3657600" lvl="7" indent="-292100">
              <a:spcBef>
                <a:spcPts val="0"/>
              </a:spcBef>
              <a:spcAft>
                <a:spcPts val="0"/>
              </a:spcAft>
              <a:buClr>
                <a:schemeClr val="lt1"/>
              </a:buClr>
              <a:buSzPts val="1000"/>
              <a:buFont typeface="DM Sans"/>
              <a:buChar char="○"/>
              <a:defRPr/>
            </a:lvl8pPr>
            <a:lvl9pPr marL="4114800" lvl="8" indent="-292100">
              <a:spcBef>
                <a:spcPts val="0"/>
              </a:spcBef>
              <a:spcAft>
                <a:spcPts val="0"/>
              </a:spcAft>
              <a:buClr>
                <a:schemeClr val="lt1"/>
              </a:buClr>
              <a:buSzPts val="1000"/>
              <a:buFont typeface="DM Sans"/>
              <a:buChar char="■"/>
              <a:defRPr/>
            </a:lvl9pPr>
          </a:lstStyle>
          <a:p>
            <a:endParaRPr/>
          </a:p>
        </p:txBody>
      </p:sp>
      <p:sp>
        <p:nvSpPr>
          <p:cNvPr id="189" name="Google Shape;189;p14"/>
          <p:cNvSpPr txBox="1">
            <a:spLocks noGrp="1"/>
          </p:cNvSpPr>
          <p:nvPr>
            <p:ph type="subTitle" idx="3"/>
          </p:nvPr>
        </p:nvSpPr>
        <p:spPr>
          <a:xfrm>
            <a:off x="233650" y="2062800"/>
            <a:ext cx="2101200" cy="452400"/>
          </a:xfrm>
          <a:prstGeom prst="rect">
            <a:avLst/>
          </a:prstGeom>
        </p:spPr>
        <p:txBody>
          <a:bodyPr spcFirstLastPara="1" wrap="square" lIns="0" tIns="0" rIns="91425" bIns="91425" anchor="t" anchorCtr="0">
            <a:noAutofit/>
          </a:bodyPr>
          <a:lstStyle>
            <a:lvl1pPr lvl="0">
              <a:lnSpc>
                <a:spcPct val="65000"/>
              </a:lnSpc>
              <a:spcBef>
                <a:spcPts val="0"/>
              </a:spcBef>
              <a:spcAft>
                <a:spcPts val="0"/>
              </a:spcAft>
              <a:buClr>
                <a:schemeClr val="lt1"/>
              </a:buClr>
              <a:buSzPts val="1800"/>
              <a:buFont typeface="Forum"/>
              <a:buNone/>
              <a:defRPr/>
            </a:lvl1pPr>
            <a:lvl2pPr lvl="1">
              <a:spcBef>
                <a:spcPts val="0"/>
              </a:spcBef>
              <a:spcAft>
                <a:spcPts val="0"/>
              </a:spcAft>
              <a:buClr>
                <a:schemeClr val="lt1"/>
              </a:buClr>
              <a:buSzPts val="1400"/>
              <a:buFont typeface="Forum"/>
              <a:buNone/>
              <a:defRPr>
                <a:latin typeface="Forum"/>
                <a:ea typeface="Forum"/>
                <a:cs typeface="Forum"/>
                <a:sym typeface="Forum"/>
              </a:defRPr>
            </a:lvl2pPr>
            <a:lvl3pPr lvl="2">
              <a:spcBef>
                <a:spcPts val="0"/>
              </a:spcBef>
              <a:spcAft>
                <a:spcPts val="0"/>
              </a:spcAft>
              <a:buClr>
                <a:schemeClr val="lt1"/>
              </a:buClr>
              <a:buSzPts val="1400"/>
              <a:buFont typeface="Forum"/>
              <a:buNone/>
              <a:defRPr>
                <a:latin typeface="Forum"/>
                <a:ea typeface="Forum"/>
                <a:cs typeface="Forum"/>
                <a:sym typeface="Forum"/>
              </a:defRPr>
            </a:lvl3pPr>
            <a:lvl4pPr lvl="3">
              <a:spcBef>
                <a:spcPts val="0"/>
              </a:spcBef>
              <a:spcAft>
                <a:spcPts val="0"/>
              </a:spcAft>
              <a:buClr>
                <a:schemeClr val="lt1"/>
              </a:buClr>
              <a:buSzPts val="1400"/>
              <a:buFont typeface="Forum"/>
              <a:buNone/>
              <a:defRPr>
                <a:latin typeface="Forum"/>
                <a:ea typeface="Forum"/>
                <a:cs typeface="Forum"/>
                <a:sym typeface="Forum"/>
              </a:defRPr>
            </a:lvl4pPr>
            <a:lvl5pPr lvl="4">
              <a:spcBef>
                <a:spcPts val="0"/>
              </a:spcBef>
              <a:spcAft>
                <a:spcPts val="0"/>
              </a:spcAft>
              <a:buClr>
                <a:schemeClr val="lt1"/>
              </a:buClr>
              <a:buSzPts val="1400"/>
              <a:buFont typeface="Forum"/>
              <a:buNone/>
              <a:defRPr>
                <a:latin typeface="Forum"/>
                <a:ea typeface="Forum"/>
                <a:cs typeface="Forum"/>
                <a:sym typeface="Forum"/>
              </a:defRPr>
            </a:lvl5pPr>
            <a:lvl6pPr lvl="5">
              <a:spcBef>
                <a:spcPts val="0"/>
              </a:spcBef>
              <a:spcAft>
                <a:spcPts val="0"/>
              </a:spcAft>
              <a:buClr>
                <a:schemeClr val="lt1"/>
              </a:buClr>
              <a:buSzPts val="1400"/>
              <a:buFont typeface="Forum"/>
              <a:buNone/>
              <a:defRPr>
                <a:latin typeface="Forum"/>
                <a:ea typeface="Forum"/>
                <a:cs typeface="Forum"/>
                <a:sym typeface="Forum"/>
              </a:defRPr>
            </a:lvl6pPr>
            <a:lvl7pPr lvl="6">
              <a:spcBef>
                <a:spcPts val="0"/>
              </a:spcBef>
              <a:spcAft>
                <a:spcPts val="0"/>
              </a:spcAft>
              <a:buClr>
                <a:schemeClr val="lt1"/>
              </a:buClr>
              <a:buSzPts val="1400"/>
              <a:buFont typeface="Forum"/>
              <a:buNone/>
              <a:defRPr>
                <a:latin typeface="Forum"/>
                <a:ea typeface="Forum"/>
                <a:cs typeface="Forum"/>
                <a:sym typeface="Forum"/>
              </a:defRPr>
            </a:lvl7pPr>
            <a:lvl8pPr lvl="7">
              <a:spcBef>
                <a:spcPts val="0"/>
              </a:spcBef>
              <a:spcAft>
                <a:spcPts val="0"/>
              </a:spcAft>
              <a:buClr>
                <a:schemeClr val="lt1"/>
              </a:buClr>
              <a:buSzPts val="1400"/>
              <a:buFont typeface="Forum"/>
              <a:buNone/>
              <a:defRPr>
                <a:latin typeface="Forum"/>
                <a:ea typeface="Forum"/>
                <a:cs typeface="Forum"/>
                <a:sym typeface="Forum"/>
              </a:defRPr>
            </a:lvl8pPr>
            <a:lvl9pPr lvl="8">
              <a:spcBef>
                <a:spcPts val="0"/>
              </a:spcBef>
              <a:spcAft>
                <a:spcPts val="0"/>
              </a:spcAft>
              <a:buClr>
                <a:schemeClr val="lt1"/>
              </a:buClr>
              <a:buSzPts val="1400"/>
              <a:buFont typeface="Forum"/>
              <a:buNone/>
              <a:defRPr>
                <a:latin typeface="Forum"/>
                <a:ea typeface="Forum"/>
                <a:cs typeface="Forum"/>
                <a:sym typeface="Forum"/>
              </a:defRPr>
            </a:lvl9pPr>
          </a:lstStyle>
          <a:p>
            <a:endParaRPr/>
          </a:p>
        </p:txBody>
      </p:sp>
      <p:sp>
        <p:nvSpPr>
          <p:cNvPr id="190" name="Google Shape;190;p14"/>
          <p:cNvSpPr txBox="1">
            <a:spLocks noGrp="1"/>
          </p:cNvSpPr>
          <p:nvPr>
            <p:ph type="subTitle" idx="4"/>
          </p:nvPr>
        </p:nvSpPr>
        <p:spPr>
          <a:xfrm>
            <a:off x="2423700" y="2064300"/>
            <a:ext cx="2101200" cy="452400"/>
          </a:xfrm>
          <a:prstGeom prst="rect">
            <a:avLst/>
          </a:prstGeom>
        </p:spPr>
        <p:txBody>
          <a:bodyPr spcFirstLastPara="1" wrap="square" lIns="0" tIns="0" rIns="91425" bIns="91425" anchor="t" anchorCtr="0">
            <a:noAutofit/>
          </a:bodyPr>
          <a:lstStyle>
            <a:lvl1pPr lvl="0">
              <a:lnSpc>
                <a:spcPct val="65000"/>
              </a:lnSpc>
              <a:spcBef>
                <a:spcPts val="0"/>
              </a:spcBef>
              <a:spcAft>
                <a:spcPts val="0"/>
              </a:spcAft>
              <a:buClr>
                <a:schemeClr val="lt1"/>
              </a:buClr>
              <a:buSzPts val="1800"/>
              <a:buFont typeface="Forum"/>
              <a:buNone/>
              <a:defRPr/>
            </a:lvl1pPr>
            <a:lvl2pPr lvl="1">
              <a:spcBef>
                <a:spcPts val="0"/>
              </a:spcBef>
              <a:spcAft>
                <a:spcPts val="0"/>
              </a:spcAft>
              <a:buClr>
                <a:schemeClr val="lt1"/>
              </a:buClr>
              <a:buSzPts val="1400"/>
              <a:buFont typeface="Forum"/>
              <a:buNone/>
              <a:defRPr>
                <a:latin typeface="Forum"/>
                <a:ea typeface="Forum"/>
                <a:cs typeface="Forum"/>
                <a:sym typeface="Forum"/>
              </a:defRPr>
            </a:lvl2pPr>
            <a:lvl3pPr lvl="2">
              <a:spcBef>
                <a:spcPts val="0"/>
              </a:spcBef>
              <a:spcAft>
                <a:spcPts val="0"/>
              </a:spcAft>
              <a:buClr>
                <a:schemeClr val="lt1"/>
              </a:buClr>
              <a:buSzPts val="1400"/>
              <a:buFont typeface="Forum"/>
              <a:buNone/>
              <a:defRPr>
                <a:latin typeface="Forum"/>
                <a:ea typeface="Forum"/>
                <a:cs typeface="Forum"/>
                <a:sym typeface="Forum"/>
              </a:defRPr>
            </a:lvl3pPr>
            <a:lvl4pPr lvl="3">
              <a:spcBef>
                <a:spcPts val="0"/>
              </a:spcBef>
              <a:spcAft>
                <a:spcPts val="0"/>
              </a:spcAft>
              <a:buClr>
                <a:schemeClr val="lt1"/>
              </a:buClr>
              <a:buSzPts val="1400"/>
              <a:buFont typeface="Forum"/>
              <a:buNone/>
              <a:defRPr>
                <a:latin typeface="Forum"/>
                <a:ea typeface="Forum"/>
                <a:cs typeface="Forum"/>
                <a:sym typeface="Forum"/>
              </a:defRPr>
            </a:lvl4pPr>
            <a:lvl5pPr lvl="4">
              <a:spcBef>
                <a:spcPts val="0"/>
              </a:spcBef>
              <a:spcAft>
                <a:spcPts val="0"/>
              </a:spcAft>
              <a:buClr>
                <a:schemeClr val="lt1"/>
              </a:buClr>
              <a:buSzPts val="1400"/>
              <a:buFont typeface="Forum"/>
              <a:buNone/>
              <a:defRPr>
                <a:latin typeface="Forum"/>
                <a:ea typeface="Forum"/>
                <a:cs typeface="Forum"/>
                <a:sym typeface="Forum"/>
              </a:defRPr>
            </a:lvl5pPr>
            <a:lvl6pPr lvl="5">
              <a:spcBef>
                <a:spcPts val="0"/>
              </a:spcBef>
              <a:spcAft>
                <a:spcPts val="0"/>
              </a:spcAft>
              <a:buClr>
                <a:schemeClr val="lt1"/>
              </a:buClr>
              <a:buSzPts val="1400"/>
              <a:buFont typeface="Forum"/>
              <a:buNone/>
              <a:defRPr>
                <a:latin typeface="Forum"/>
                <a:ea typeface="Forum"/>
                <a:cs typeface="Forum"/>
                <a:sym typeface="Forum"/>
              </a:defRPr>
            </a:lvl6pPr>
            <a:lvl7pPr lvl="6">
              <a:spcBef>
                <a:spcPts val="0"/>
              </a:spcBef>
              <a:spcAft>
                <a:spcPts val="0"/>
              </a:spcAft>
              <a:buClr>
                <a:schemeClr val="lt1"/>
              </a:buClr>
              <a:buSzPts val="1400"/>
              <a:buFont typeface="Forum"/>
              <a:buNone/>
              <a:defRPr>
                <a:latin typeface="Forum"/>
                <a:ea typeface="Forum"/>
                <a:cs typeface="Forum"/>
                <a:sym typeface="Forum"/>
              </a:defRPr>
            </a:lvl7pPr>
            <a:lvl8pPr lvl="7">
              <a:spcBef>
                <a:spcPts val="0"/>
              </a:spcBef>
              <a:spcAft>
                <a:spcPts val="0"/>
              </a:spcAft>
              <a:buClr>
                <a:schemeClr val="lt1"/>
              </a:buClr>
              <a:buSzPts val="1400"/>
              <a:buFont typeface="Forum"/>
              <a:buNone/>
              <a:defRPr>
                <a:latin typeface="Forum"/>
                <a:ea typeface="Forum"/>
                <a:cs typeface="Forum"/>
                <a:sym typeface="Forum"/>
              </a:defRPr>
            </a:lvl8pPr>
            <a:lvl9pPr lvl="8">
              <a:spcBef>
                <a:spcPts val="0"/>
              </a:spcBef>
              <a:spcAft>
                <a:spcPts val="0"/>
              </a:spcAft>
              <a:buClr>
                <a:schemeClr val="lt1"/>
              </a:buClr>
              <a:buSzPts val="1400"/>
              <a:buFont typeface="Forum"/>
              <a:buNone/>
              <a:defRPr>
                <a:latin typeface="Forum"/>
                <a:ea typeface="Forum"/>
                <a:cs typeface="Forum"/>
                <a:sym typeface="Forum"/>
              </a:defRPr>
            </a:lvl9pPr>
          </a:lstStyle>
          <a:p>
            <a:endParaRPr/>
          </a:p>
        </p:txBody>
      </p:sp>
      <p:sp>
        <p:nvSpPr>
          <p:cNvPr id="191" name="Google Shape;191;p14"/>
          <p:cNvSpPr txBox="1">
            <a:spLocks noGrp="1"/>
          </p:cNvSpPr>
          <p:nvPr>
            <p:ph type="subTitle" idx="5"/>
          </p:nvPr>
        </p:nvSpPr>
        <p:spPr>
          <a:xfrm>
            <a:off x="4618800" y="2062800"/>
            <a:ext cx="2101200" cy="452400"/>
          </a:xfrm>
          <a:prstGeom prst="rect">
            <a:avLst/>
          </a:prstGeom>
        </p:spPr>
        <p:txBody>
          <a:bodyPr spcFirstLastPara="1" wrap="square" lIns="0" tIns="0" rIns="91425" bIns="91425" anchor="t" anchorCtr="0">
            <a:noAutofit/>
          </a:bodyPr>
          <a:lstStyle>
            <a:lvl1pPr lvl="0">
              <a:lnSpc>
                <a:spcPct val="65000"/>
              </a:lnSpc>
              <a:spcBef>
                <a:spcPts val="0"/>
              </a:spcBef>
              <a:spcAft>
                <a:spcPts val="0"/>
              </a:spcAft>
              <a:buClr>
                <a:schemeClr val="lt1"/>
              </a:buClr>
              <a:buSzPts val="1800"/>
              <a:buFont typeface="Forum"/>
              <a:buNone/>
              <a:defRPr/>
            </a:lvl1pPr>
            <a:lvl2pPr lvl="1">
              <a:spcBef>
                <a:spcPts val="0"/>
              </a:spcBef>
              <a:spcAft>
                <a:spcPts val="0"/>
              </a:spcAft>
              <a:buClr>
                <a:schemeClr val="lt1"/>
              </a:buClr>
              <a:buSzPts val="1400"/>
              <a:buFont typeface="Forum"/>
              <a:buNone/>
              <a:defRPr>
                <a:latin typeface="Forum"/>
                <a:ea typeface="Forum"/>
                <a:cs typeface="Forum"/>
                <a:sym typeface="Forum"/>
              </a:defRPr>
            </a:lvl2pPr>
            <a:lvl3pPr lvl="2">
              <a:spcBef>
                <a:spcPts val="0"/>
              </a:spcBef>
              <a:spcAft>
                <a:spcPts val="0"/>
              </a:spcAft>
              <a:buClr>
                <a:schemeClr val="lt1"/>
              </a:buClr>
              <a:buSzPts val="1400"/>
              <a:buFont typeface="Forum"/>
              <a:buNone/>
              <a:defRPr>
                <a:latin typeface="Forum"/>
                <a:ea typeface="Forum"/>
                <a:cs typeface="Forum"/>
                <a:sym typeface="Forum"/>
              </a:defRPr>
            </a:lvl3pPr>
            <a:lvl4pPr lvl="3">
              <a:spcBef>
                <a:spcPts val="0"/>
              </a:spcBef>
              <a:spcAft>
                <a:spcPts val="0"/>
              </a:spcAft>
              <a:buClr>
                <a:schemeClr val="lt1"/>
              </a:buClr>
              <a:buSzPts val="1400"/>
              <a:buFont typeface="Forum"/>
              <a:buNone/>
              <a:defRPr>
                <a:latin typeface="Forum"/>
                <a:ea typeface="Forum"/>
                <a:cs typeface="Forum"/>
                <a:sym typeface="Forum"/>
              </a:defRPr>
            </a:lvl4pPr>
            <a:lvl5pPr lvl="4">
              <a:spcBef>
                <a:spcPts val="0"/>
              </a:spcBef>
              <a:spcAft>
                <a:spcPts val="0"/>
              </a:spcAft>
              <a:buClr>
                <a:schemeClr val="lt1"/>
              </a:buClr>
              <a:buSzPts val="1400"/>
              <a:buFont typeface="Forum"/>
              <a:buNone/>
              <a:defRPr>
                <a:latin typeface="Forum"/>
                <a:ea typeface="Forum"/>
                <a:cs typeface="Forum"/>
                <a:sym typeface="Forum"/>
              </a:defRPr>
            </a:lvl5pPr>
            <a:lvl6pPr lvl="5">
              <a:spcBef>
                <a:spcPts val="0"/>
              </a:spcBef>
              <a:spcAft>
                <a:spcPts val="0"/>
              </a:spcAft>
              <a:buClr>
                <a:schemeClr val="lt1"/>
              </a:buClr>
              <a:buSzPts val="1400"/>
              <a:buFont typeface="Forum"/>
              <a:buNone/>
              <a:defRPr>
                <a:latin typeface="Forum"/>
                <a:ea typeface="Forum"/>
                <a:cs typeface="Forum"/>
                <a:sym typeface="Forum"/>
              </a:defRPr>
            </a:lvl6pPr>
            <a:lvl7pPr lvl="6">
              <a:spcBef>
                <a:spcPts val="0"/>
              </a:spcBef>
              <a:spcAft>
                <a:spcPts val="0"/>
              </a:spcAft>
              <a:buClr>
                <a:schemeClr val="lt1"/>
              </a:buClr>
              <a:buSzPts val="1400"/>
              <a:buFont typeface="Forum"/>
              <a:buNone/>
              <a:defRPr>
                <a:latin typeface="Forum"/>
                <a:ea typeface="Forum"/>
                <a:cs typeface="Forum"/>
                <a:sym typeface="Forum"/>
              </a:defRPr>
            </a:lvl7pPr>
            <a:lvl8pPr lvl="7">
              <a:spcBef>
                <a:spcPts val="0"/>
              </a:spcBef>
              <a:spcAft>
                <a:spcPts val="0"/>
              </a:spcAft>
              <a:buClr>
                <a:schemeClr val="lt1"/>
              </a:buClr>
              <a:buSzPts val="1400"/>
              <a:buFont typeface="Forum"/>
              <a:buNone/>
              <a:defRPr>
                <a:latin typeface="Forum"/>
                <a:ea typeface="Forum"/>
                <a:cs typeface="Forum"/>
                <a:sym typeface="Forum"/>
              </a:defRPr>
            </a:lvl8pPr>
            <a:lvl9pPr lvl="8">
              <a:spcBef>
                <a:spcPts val="0"/>
              </a:spcBef>
              <a:spcAft>
                <a:spcPts val="0"/>
              </a:spcAft>
              <a:buClr>
                <a:schemeClr val="lt1"/>
              </a:buClr>
              <a:buSzPts val="1400"/>
              <a:buFont typeface="Forum"/>
              <a:buNone/>
              <a:defRPr>
                <a:latin typeface="Forum"/>
                <a:ea typeface="Forum"/>
                <a:cs typeface="Forum"/>
                <a:sym typeface="Forum"/>
              </a:defRPr>
            </a:lvl9pPr>
          </a:lstStyle>
          <a:p>
            <a:endParaRPr/>
          </a:p>
        </p:txBody>
      </p:sp>
      <p:sp>
        <p:nvSpPr>
          <p:cNvPr id="192" name="Google Shape;192;p14"/>
          <p:cNvSpPr txBox="1">
            <a:spLocks noGrp="1"/>
          </p:cNvSpPr>
          <p:nvPr>
            <p:ph type="subTitle" idx="6"/>
          </p:nvPr>
        </p:nvSpPr>
        <p:spPr>
          <a:xfrm>
            <a:off x="6813900" y="2062800"/>
            <a:ext cx="2101200" cy="452400"/>
          </a:xfrm>
          <a:prstGeom prst="rect">
            <a:avLst/>
          </a:prstGeom>
        </p:spPr>
        <p:txBody>
          <a:bodyPr spcFirstLastPara="1" wrap="square" lIns="0" tIns="0" rIns="91425" bIns="91425" anchor="t" anchorCtr="0">
            <a:noAutofit/>
          </a:bodyPr>
          <a:lstStyle>
            <a:lvl1pPr lvl="0">
              <a:lnSpc>
                <a:spcPct val="65000"/>
              </a:lnSpc>
              <a:spcBef>
                <a:spcPts val="0"/>
              </a:spcBef>
              <a:spcAft>
                <a:spcPts val="0"/>
              </a:spcAft>
              <a:buClr>
                <a:schemeClr val="lt1"/>
              </a:buClr>
              <a:buSzPts val="1800"/>
              <a:buFont typeface="Forum"/>
              <a:buNone/>
              <a:defRPr/>
            </a:lvl1pPr>
            <a:lvl2pPr lvl="1">
              <a:spcBef>
                <a:spcPts val="0"/>
              </a:spcBef>
              <a:spcAft>
                <a:spcPts val="0"/>
              </a:spcAft>
              <a:buClr>
                <a:schemeClr val="lt1"/>
              </a:buClr>
              <a:buSzPts val="1400"/>
              <a:buFont typeface="Forum"/>
              <a:buNone/>
              <a:defRPr>
                <a:latin typeface="Forum"/>
                <a:ea typeface="Forum"/>
                <a:cs typeface="Forum"/>
                <a:sym typeface="Forum"/>
              </a:defRPr>
            </a:lvl2pPr>
            <a:lvl3pPr lvl="2">
              <a:spcBef>
                <a:spcPts val="0"/>
              </a:spcBef>
              <a:spcAft>
                <a:spcPts val="0"/>
              </a:spcAft>
              <a:buClr>
                <a:schemeClr val="lt1"/>
              </a:buClr>
              <a:buSzPts val="1400"/>
              <a:buFont typeface="Forum"/>
              <a:buNone/>
              <a:defRPr>
                <a:latin typeface="Forum"/>
                <a:ea typeface="Forum"/>
                <a:cs typeface="Forum"/>
                <a:sym typeface="Forum"/>
              </a:defRPr>
            </a:lvl3pPr>
            <a:lvl4pPr lvl="3">
              <a:spcBef>
                <a:spcPts val="0"/>
              </a:spcBef>
              <a:spcAft>
                <a:spcPts val="0"/>
              </a:spcAft>
              <a:buClr>
                <a:schemeClr val="lt1"/>
              </a:buClr>
              <a:buSzPts val="1400"/>
              <a:buFont typeface="Forum"/>
              <a:buNone/>
              <a:defRPr>
                <a:latin typeface="Forum"/>
                <a:ea typeface="Forum"/>
                <a:cs typeface="Forum"/>
                <a:sym typeface="Forum"/>
              </a:defRPr>
            </a:lvl4pPr>
            <a:lvl5pPr lvl="4">
              <a:spcBef>
                <a:spcPts val="0"/>
              </a:spcBef>
              <a:spcAft>
                <a:spcPts val="0"/>
              </a:spcAft>
              <a:buClr>
                <a:schemeClr val="lt1"/>
              </a:buClr>
              <a:buSzPts val="1400"/>
              <a:buFont typeface="Forum"/>
              <a:buNone/>
              <a:defRPr>
                <a:latin typeface="Forum"/>
                <a:ea typeface="Forum"/>
                <a:cs typeface="Forum"/>
                <a:sym typeface="Forum"/>
              </a:defRPr>
            </a:lvl5pPr>
            <a:lvl6pPr lvl="5">
              <a:spcBef>
                <a:spcPts val="0"/>
              </a:spcBef>
              <a:spcAft>
                <a:spcPts val="0"/>
              </a:spcAft>
              <a:buClr>
                <a:schemeClr val="lt1"/>
              </a:buClr>
              <a:buSzPts val="1400"/>
              <a:buFont typeface="Forum"/>
              <a:buNone/>
              <a:defRPr>
                <a:latin typeface="Forum"/>
                <a:ea typeface="Forum"/>
                <a:cs typeface="Forum"/>
                <a:sym typeface="Forum"/>
              </a:defRPr>
            </a:lvl6pPr>
            <a:lvl7pPr lvl="6">
              <a:spcBef>
                <a:spcPts val="0"/>
              </a:spcBef>
              <a:spcAft>
                <a:spcPts val="0"/>
              </a:spcAft>
              <a:buClr>
                <a:schemeClr val="lt1"/>
              </a:buClr>
              <a:buSzPts val="1400"/>
              <a:buFont typeface="Forum"/>
              <a:buNone/>
              <a:defRPr>
                <a:latin typeface="Forum"/>
                <a:ea typeface="Forum"/>
                <a:cs typeface="Forum"/>
                <a:sym typeface="Forum"/>
              </a:defRPr>
            </a:lvl7pPr>
            <a:lvl8pPr lvl="7">
              <a:spcBef>
                <a:spcPts val="0"/>
              </a:spcBef>
              <a:spcAft>
                <a:spcPts val="0"/>
              </a:spcAft>
              <a:buClr>
                <a:schemeClr val="lt1"/>
              </a:buClr>
              <a:buSzPts val="1400"/>
              <a:buFont typeface="Forum"/>
              <a:buNone/>
              <a:defRPr>
                <a:latin typeface="Forum"/>
                <a:ea typeface="Forum"/>
                <a:cs typeface="Forum"/>
                <a:sym typeface="Forum"/>
              </a:defRPr>
            </a:lvl8pPr>
            <a:lvl9pPr lvl="8">
              <a:spcBef>
                <a:spcPts val="0"/>
              </a:spcBef>
              <a:spcAft>
                <a:spcPts val="0"/>
              </a:spcAft>
              <a:buClr>
                <a:schemeClr val="lt1"/>
              </a:buClr>
              <a:buSzPts val="1400"/>
              <a:buFont typeface="Forum"/>
              <a:buNone/>
              <a:defRPr>
                <a:latin typeface="Forum"/>
                <a:ea typeface="Forum"/>
                <a:cs typeface="Forum"/>
                <a:sym typeface="Forum"/>
              </a:defRPr>
            </a:lvl9pPr>
          </a:lstStyle>
          <a:p>
            <a:endParaRPr/>
          </a:p>
        </p:txBody>
      </p:sp>
      <p:sp>
        <p:nvSpPr>
          <p:cNvPr id="193" name="Google Shape;193;p14"/>
          <p:cNvSpPr txBox="1">
            <a:spLocks noGrp="1"/>
          </p:cNvSpPr>
          <p:nvPr>
            <p:ph type="body" idx="7"/>
          </p:nvPr>
        </p:nvSpPr>
        <p:spPr>
          <a:xfrm>
            <a:off x="2423850" y="2557050"/>
            <a:ext cx="2101200" cy="689700"/>
          </a:xfrm>
          <a:prstGeom prst="rect">
            <a:avLst/>
          </a:prstGeom>
        </p:spPr>
        <p:txBody>
          <a:bodyPr spcFirstLastPara="1" wrap="square" lIns="0" tIns="0" rIns="0" bIns="0" anchor="t" anchorCtr="0">
            <a:noAutofit/>
          </a:bodyPr>
          <a:lstStyle>
            <a:lvl1pPr marL="457200" lvl="0" indent="-292100">
              <a:spcBef>
                <a:spcPts val="0"/>
              </a:spcBef>
              <a:spcAft>
                <a:spcPts val="0"/>
              </a:spcAft>
              <a:buClr>
                <a:schemeClr val="lt1"/>
              </a:buClr>
              <a:buSzPts val="1000"/>
              <a:buFont typeface="DM Sans"/>
              <a:buChar char="●"/>
              <a:defRPr/>
            </a:lvl1pPr>
            <a:lvl2pPr marL="914400" lvl="1" indent="-292100">
              <a:spcBef>
                <a:spcPts val="0"/>
              </a:spcBef>
              <a:spcAft>
                <a:spcPts val="0"/>
              </a:spcAft>
              <a:buClr>
                <a:schemeClr val="lt1"/>
              </a:buClr>
              <a:buSzPts val="1000"/>
              <a:buFont typeface="DM Sans"/>
              <a:buChar char="○"/>
              <a:defRPr/>
            </a:lvl2pPr>
            <a:lvl3pPr marL="1371600" lvl="2" indent="-292100">
              <a:spcBef>
                <a:spcPts val="0"/>
              </a:spcBef>
              <a:spcAft>
                <a:spcPts val="0"/>
              </a:spcAft>
              <a:buClr>
                <a:schemeClr val="lt1"/>
              </a:buClr>
              <a:buSzPts val="1000"/>
              <a:buFont typeface="DM Sans"/>
              <a:buChar char="■"/>
              <a:defRPr/>
            </a:lvl3pPr>
            <a:lvl4pPr marL="1828800" lvl="3" indent="-292100">
              <a:spcBef>
                <a:spcPts val="0"/>
              </a:spcBef>
              <a:spcAft>
                <a:spcPts val="0"/>
              </a:spcAft>
              <a:buClr>
                <a:schemeClr val="lt1"/>
              </a:buClr>
              <a:buSzPts val="1000"/>
              <a:buFont typeface="DM Sans"/>
              <a:buChar char="●"/>
              <a:defRPr/>
            </a:lvl4pPr>
            <a:lvl5pPr marL="2286000" lvl="4" indent="-292100">
              <a:spcBef>
                <a:spcPts val="0"/>
              </a:spcBef>
              <a:spcAft>
                <a:spcPts val="0"/>
              </a:spcAft>
              <a:buClr>
                <a:schemeClr val="lt1"/>
              </a:buClr>
              <a:buSzPts val="1000"/>
              <a:buFont typeface="DM Sans"/>
              <a:buChar char="○"/>
              <a:defRPr/>
            </a:lvl5pPr>
            <a:lvl6pPr marL="2743200" lvl="5" indent="-292100">
              <a:spcBef>
                <a:spcPts val="0"/>
              </a:spcBef>
              <a:spcAft>
                <a:spcPts val="0"/>
              </a:spcAft>
              <a:buClr>
                <a:schemeClr val="lt1"/>
              </a:buClr>
              <a:buSzPts val="1000"/>
              <a:buFont typeface="DM Sans"/>
              <a:buChar char="■"/>
              <a:defRPr/>
            </a:lvl6pPr>
            <a:lvl7pPr marL="3200400" lvl="6" indent="-292100">
              <a:spcBef>
                <a:spcPts val="0"/>
              </a:spcBef>
              <a:spcAft>
                <a:spcPts val="0"/>
              </a:spcAft>
              <a:buClr>
                <a:schemeClr val="lt1"/>
              </a:buClr>
              <a:buSzPts val="1000"/>
              <a:buFont typeface="DM Sans"/>
              <a:buChar char="●"/>
              <a:defRPr/>
            </a:lvl7pPr>
            <a:lvl8pPr marL="3657600" lvl="7" indent="-292100">
              <a:spcBef>
                <a:spcPts val="0"/>
              </a:spcBef>
              <a:spcAft>
                <a:spcPts val="0"/>
              </a:spcAft>
              <a:buClr>
                <a:schemeClr val="lt1"/>
              </a:buClr>
              <a:buSzPts val="1000"/>
              <a:buFont typeface="DM Sans"/>
              <a:buChar char="○"/>
              <a:defRPr/>
            </a:lvl8pPr>
            <a:lvl9pPr marL="4114800" lvl="8" indent="-292100">
              <a:spcBef>
                <a:spcPts val="0"/>
              </a:spcBef>
              <a:spcAft>
                <a:spcPts val="0"/>
              </a:spcAft>
              <a:buClr>
                <a:schemeClr val="lt1"/>
              </a:buClr>
              <a:buSzPts val="1000"/>
              <a:buFont typeface="DM Sans"/>
              <a:buChar char="■"/>
              <a:defRPr/>
            </a:lvl9pPr>
          </a:lstStyle>
          <a:p>
            <a:endParaRPr/>
          </a:p>
        </p:txBody>
      </p:sp>
      <p:sp>
        <p:nvSpPr>
          <p:cNvPr id="194" name="Google Shape;194;p14"/>
          <p:cNvSpPr txBox="1">
            <a:spLocks noGrp="1"/>
          </p:cNvSpPr>
          <p:nvPr>
            <p:ph type="body" idx="8"/>
          </p:nvPr>
        </p:nvSpPr>
        <p:spPr>
          <a:xfrm>
            <a:off x="4615325" y="2553000"/>
            <a:ext cx="2101200" cy="689700"/>
          </a:xfrm>
          <a:prstGeom prst="rect">
            <a:avLst/>
          </a:prstGeom>
        </p:spPr>
        <p:txBody>
          <a:bodyPr spcFirstLastPara="1" wrap="square" lIns="0" tIns="0" rIns="0" bIns="0" anchor="t" anchorCtr="0">
            <a:noAutofit/>
          </a:bodyPr>
          <a:lstStyle>
            <a:lvl1pPr marL="457200" lvl="0" indent="-292100">
              <a:spcBef>
                <a:spcPts val="0"/>
              </a:spcBef>
              <a:spcAft>
                <a:spcPts val="0"/>
              </a:spcAft>
              <a:buClr>
                <a:schemeClr val="lt1"/>
              </a:buClr>
              <a:buSzPts val="1000"/>
              <a:buFont typeface="DM Sans"/>
              <a:buChar char="●"/>
              <a:defRPr/>
            </a:lvl1pPr>
            <a:lvl2pPr marL="914400" lvl="1" indent="-292100">
              <a:spcBef>
                <a:spcPts val="0"/>
              </a:spcBef>
              <a:spcAft>
                <a:spcPts val="0"/>
              </a:spcAft>
              <a:buClr>
                <a:schemeClr val="lt1"/>
              </a:buClr>
              <a:buSzPts val="1000"/>
              <a:buFont typeface="DM Sans"/>
              <a:buChar char="○"/>
              <a:defRPr/>
            </a:lvl2pPr>
            <a:lvl3pPr marL="1371600" lvl="2" indent="-292100">
              <a:spcBef>
                <a:spcPts val="0"/>
              </a:spcBef>
              <a:spcAft>
                <a:spcPts val="0"/>
              </a:spcAft>
              <a:buClr>
                <a:schemeClr val="lt1"/>
              </a:buClr>
              <a:buSzPts val="1000"/>
              <a:buFont typeface="DM Sans"/>
              <a:buChar char="■"/>
              <a:defRPr/>
            </a:lvl3pPr>
            <a:lvl4pPr marL="1828800" lvl="3" indent="-292100">
              <a:spcBef>
                <a:spcPts val="0"/>
              </a:spcBef>
              <a:spcAft>
                <a:spcPts val="0"/>
              </a:spcAft>
              <a:buClr>
                <a:schemeClr val="lt1"/>
              </a:buClr>
              <a:buSzPts val="1000"/>
              <a:buFont typeface="DM Sans"/>
              <a:buChar char="●"/>
              <a:defRPr/>
            </a:lvl4pPr>
            <a:lvl5pPr marL="2286000" lvl="4" indent="-292100">
              <a:spcBef>
                <a:spcPts val="0"/>
              </a:spcBef>
              <a:spcAft>
                <a:spcPts val="0"/>
              </a:spcAft>
              <a:buClr>
                <a:schemeClr val="lt1"/>
              </a:buClr>
              <a:buSzPts val="1000"/>
              <a:buFont typeface="DM Sans"/>
              <a:buChar char="○"/>
              <a:defRPr/>
            </a:lvl5pPr>
            <a:lvl6pPr marL="2743200" lvl="5" indent="-292100">
              <a:spcBef>
                <a:spcPts val="0"/>
              </a:spcBef>
              <a:spcAft>
                <a:spcPts val="0"/>
              </a:spcAft>
              <a:buClr>
                <a:schemeClr val="lt1"/>
              </a:buClr>
              <a:buSzPts val="1000"/>
              <a:buFont typeface="DM Sans"/>
              <a:buChar char="■"/>
              <a:defRPr/>
            </a:lvl6pPr>
            <a:lvl7pPr marL="3200400" lvl="6" indent="-292100">
              <a:spcBef>
                <a:spcPts val="0"/>
              </a:spcBef>
              <a:spcAft>
                <a:spcPts val="0"/>
              </a:spcAft>
              <a:buClr>
                <a:schemeClr val="lt1"/>
              </a:buClr>
              <a:buSzPts val="1000"/>
              <a:buFont typeface="DM Sans"/>
              <a:buChar char="●"/>
              <a:defRPr/>
            </a:lvl7pPr>
            <a:lvl8pPr marL="3657600" lvl="7" indent="-292100">
              <a:spcBef>
                <a:spcPts val="0"/>
              </a:spcBef>
              <a:spcAft>
                <a:spcPts val="0"/>
              </a:spcAft>
              <a:buClr>
                <a:schemeClr val="lt1"/>
              </a:buClr>
              <a:buSzPts val="1000"/>
              <a:buFont typeface="DM Sans"/>
              <a:buChar char="○"/>
              <a:defRPr/>
            </a:lvl8pPr>
            <a:lvl9pPr marL="4114800" lvl="8" indent="-292100">
              <a:spcBef>
                <a:spcPts val="0"/>
              </a:spcBef>
              <a:spcAft>
                <a:spcPts val="0"/>
              </a:spcAft>
              <a:buClr>
                <a:schemeClr val="lt1"/>
              </a:buClr>
              <a:buSzPts val="1000"/>
              <a:buFont typeface="DM Sans"/>
              <a:buChar char="■"/>
              <a:defRPr/>
            </a:lvl9pPr>
          </a:lstStyle>
          <a:p>
            <a:endParaRPr/>
          </a:p>
        </p:txBody>
      </p:sp>
      <p:sp>
        <p:nvSpPr>
          <p:cNvPr id="195" name="Google Shape;195;p14"/>
          <p:cNvSpPr txBox="1">
            <a:spLocks noGrp="1"/>
          </p:cNvSpPr>
          <p:nvPr>
            <p:ph type="body" idx="9"/>
          </p:nvPr>
        </p:nvSpPr>
        <p:spPr>
          <a:xfrm>
            <a:off x="6806800" y="2553000"/>
            <a:ext cx="2101200" cy="689700"/>
          </a:xfrm>
          <a:prstGeom prst="rect">
            <a:avLst/>
          </a:prstGeom>
        </p:spPr>
        <p:txBody>
          <a:bodyPr spcFirstLastPara="1" wrap="square" lIns="0" tIns="0" rIns="0" bIns="0" anchor="t" anchorCtr="0">
            <a:noAutofit/>
          </a:bodyPr>
          <a:lstStyle>
            <a:lvl1pPr marL="457200" lvl="0" indent="-292100">
              <a:spcBef>
                <a:spcPts val="0"/>
              </a:spcBef>
              <a:spcAft>
                <a:spcPts val="0"/>
              </a:spcAft>
              <a:buClr>
                <a:schemeClr val="lt1"/>
              </a:buClr>
              <a:buSzPts val="1000"/>
              <a:buFont typeface="DM Sans"/>
              <a:buChar char="●"/>
              <a:defRPr/>
            </a:lvl1pPr>
            <a:lvl2pPr marL="914400" lvl="1" indent="-292100">
              <a:spcBef>
                <a:spcPts val="0"/>
              </a:spcBef>
              <a:spcAft>
                <a:spcPts val="0"/>
              </a:spcAft>
              <a:buClr>
                <a:schemeClr val="lt1"/>
              </a:buClr>
              <a:buSzPts val="1000"/>
              <a:buFont typeface="DM Sans"/>
              <a:buChar char="○"/>
              <a:defRPr/>
            </a:lvl2pPr>
            <a:lvl3pPr marL="1371600" lvl="2" indent="-292100">
              <a:spcBef>
                <a:spcPts val="0"/>
              </a:spcBef>
              <a:spcAft>
                <a:spcPts val="0"/>
              </a:spcAft>
              <a:buClr>
                <a:schemeClr val="lt1"/>
              </a:buClr>
              <a:buSzPts val="1000"/>
              <a:buFont typeface="DM Sans"/>
              <a:buChar char="■"/>
              <a:defRPr/>
            </a:lvl3pPr>
            <a:lvl4pPr marL="1828800" lvl="3" indent="-292100">
              <a:spcBef>
                <a:spcPts val="0"/>
              </a:spcBef>
              <a:spcAft>
                <a:spcPts val="0"/>
              </a:spcAft>
              <a:buClr>
                <a:schemeClr val="lt1"/>
              </a:buClr>
              <a:buSzPts val="1000"/>
              <a:buFont typeface="DM Sans"/>
              <a:buChar char="●"/>
              <a:defRPr/>
            </a:lvl4pPr>
            <a:lvl5pPr marL="2286000" lvl="4" indent="-292100">
              <a:spcBef>
                <a:spcPts val="0"/>
              </a:spcBef>
              <a:spcAft>
                <a:spcPts val="0"/>
              </a:spcAft>
              <a:buClr>
                <a:schemeClr val="lt1"/>
              </a:buClr>
              <a:buSzPts val="1000"/>
              <a:buFont typeface="DM Sans"/>
              <a:buChar char="○"/>
              <a:defRPr/>
            </a:lvl5pPr>
            <a:lvl6pPr marL="2743200" lvl="5" indent="-292100">
              <a:spcBef>
                <a:spcPts val="0"/>
              </a:spcBef>
              <a:spcAft>
                <a:spcPts val="0"/>
              </a:spcAft>
              <a:buClr>
                <a:schemeClr val="lt1"/>
              </a:buClr>
              <a:buSzPts val="1000"/>
              <a:buFont typeface="DM Sans"/>
              <a:buChar char="■"/>
              <a:defRPr/>
            </a:lvl6pPr>
            <a:lvl7pPr marL="3200400" lvl="6" indent="-292100">
              <a:spcBef>
                <a:spcPts val="0"/>
              </a:spcBef>
              <a:spcAft>
                <a:spcPts val="0"/>
              </a:spcAft>
              <a:buClr>
                <a:schemeClr val="lt1"/>
              </a:buClr>
              <a:buSzPts val="1000"/>
              <a:buFont typeface="DM Sans"/>
              <a:buChar char="●"/>
              <a:defRPr/>
            </a:lvl7pPr>
            <a:lvl8pPr marL="3657600" lvl="7" indent="-292100">
              <a:spcBef>
                <a:spcPts val="0"/>
              </a:spcBef>
              <a:spcAft>
                <a:spcPts val="0"/>
              </a:spcAft>
              <a:buClr>
                <a:schemeClr val="lt1"/>
              </a:buClr>
              <a:buSzPts val="1000"/>
              <a:buFont typeface="DM Sans"/>
              <a:buChar char="○"/>
              <a:defRPr/>
            </a:lvl8pPr>
            <a:lvl9pPr marL="4114800" lvl="8" indent="-292100">
              <a:spcBef>
                <a:spcPts val="0"/>
              </a:spcBef>
              <a:spcAft>
                <a:spcPts val="0"/>
              </a:spcAft>
              <a:buClr>
                <a:schemeClr val="lt1"/>
              </a:buClr>
              <a:buSzPts val="1000"/>
              <a:buFont typeface="DM Sans"/>
              <a:buChar char="■"/>
              <a:defRPr/>
            </a:lvl9pPr>
          </a:lstStyle>
          <a:p>
            <a:endParaRPr/>
          </a:p>
        </p:txBody>
      </p:sp>
      <p:sp>
        <p:nvSpPr>
          <p:cNvPr id="196" name="Google Shape;196;p14"/>
          <p:cNvSpPr txBox="1">
            <a:spLocks noGrp="1"/>
          </p:cNvSpPr>
          <p:nvPr>
            <p:ph type="subTitle" idx="13"/>
          </p:nvPr>
        </p:nvSpPr>
        <p:spPr>
          <a:xfrm>
            <a:off x="433925" y="3625550"/>
            <a:ext cx="1896000" cy="117300"/>
          </a:xfrm>
          <a:prstGeom prst="rect">
            <a:avLst/>
          </a:prstGeom>
        </p:spPr>
        <p:txBody>
          <a:bodyPr spcFirstLastPara="1" wrap="square" lIns="0" tIns="0" rIns="91425" bIns="91425" anchor="t" anchorCtr="0">
            <a:spAutoFit/>
          </a:bodyPr>
          <a:lstStyle>
            <a:lvl1pPr lvl="0">
              <a:lnSpc>
                <a:spcPct val="65000"/>
              </a:lnSpc>
              <a:spcBef>
                <a:spcPts val="0"/>
              </a:spcBef>
              <a:spcAft>
                <a:spcPts val="0"/>
              </a:spcAft>
              <a:buClr>
                <a:schemeClr val="lt1"/>
              </a:buClr>
              <a:buSzPts val="1200"/>
              <a:buFont typeface="Forum"/>
              <a:buNone/>
              <a:defRPr sz="1200"/>
            </a:lvl1pPr>
            <a:lvl2pPr lvl="1">
              <a:spcBef>
                <a:spcPts val="0"/>
              </a:spcBef>
              <a:spcAft>
                <a:spcPts val="0"/>
              </a:spcAft>
              <a:buClr>
                <a:schemeClr val="lt1"/>
              </a:buClr>
              <a:buSzPts val="1200"/>
              <a:buFont typeface="Forum"/>
              <a:buNone/>
              <a:defRPr sz="1200">
                <a:latin typeface="Forum"/>
                <a:ea typeface="Forum"/>
                <a:cs typeface="Forum"/>
                <a:sym typeface="Forum"/>
              </a:defRPr>
            </a:lvl2pPr>
            <a:lvl3pPr lvl="2">
              <a:spcBef>
                <a:spcPts val="0"/>
              </a:spcBef>
              <a:spcAft>
                <a:spcPts val="0"/>
              </a:spcAft>
              <a:buClr>
                <a:schemeClr val="lt1"/>
              </a:buClr>
              <a:buSzPts val="1200"/>
              <a:buFont typeface="Forum"/>
              <a:buNone/>
              <a:defRPr sz="1200">
                <a:latin typeface="Forum"/>
                <a:ea typeface="Forum"/>
                <a:cs typeface="Forum"/>
                <a:sym typeface="Forum"/>
              </a:defRPr>
            </a:lvl3pPr>
            <a:lvl4pPr lvl="3">
              <a:spcBef>
                <a:spcPts val="0"/>
              </a:spcBef>
              <a:spcAft>
                <a:spcPts val="0"/>
              </a:spcAft>
              <a:buClr>
                <a:schemeClr val="lt1"/>
              </a:buClr>
              <a:buSzPts val="1200"/>
              <a:buFont typeface="Forum"/>
              <a:buNone/>
              <a:defRPr sz="1200">
                <a:latin typeface="Forum"/>
                <a:ea typeface="Forum"/>
                <a:cs typeface="Forum"/>
                <a:sym typeface="Forum"/>
              </a:defRPr>
            </a:lvl4pPr>
            <a:lvl5pPr lvl="4">
              <a:spcBef>
                <a:spcPts val="0"/>
              </a:spcBef>
              <a:spcAft>
                <a:spcPts val="0"/>
              </a:spcAft>
              <a:buClr>
                <a:schemeClr val="lt1"/>
              </a:buClr>
              <a:buSzPts val="1200"/>
              <a:buFont typeface="Forum"/>
              <a:buNone/>
              <a:defRPr sz="1200">
                <a:latin typeface="Forum"/>
                <a:ea typeface="Forum"/>
                <a:cs typeface="Forum"/>
                <a:sym typeface="Forum"/>
              </a:defRPr>
            </a:lvl5pPr>
            <a:lvl6pPr lvl="5">
              <a:spcBef>
                <a:spcPts val="0"/>
              </a:spcBef>
              <a:spcAft>
                <a:spcPts val="0"/>
              </a:spcAft>
              <a:buClr>
                <a:schemeClr val="lt1"/>
              </a:buClr>
              <a:buSzPts val="1200"/>
              <a:buFont typeface="Forum"/>
              <a:buNone/>
              <a:defRPr sz="1200">
                <a:latin typeface="Forum"/>
                <a:ea typeface="Forum"/>
                <a:cs typeface="Forum"/>
                <a:sym typeface="Forum"/>
              </a:defRPr>
            </a:lvl6pPr>
            <a:lvl7pPr lvl="6">
              <a:spcBef>
                <a:spcPts val="0"/>
              </a:spcBef>
              <a:spcAft>
                <a:spcPts val="0"/>
              </a:spcAft>
              <a:buClr>
                <a:schemeClr val="lt1"/>
              </a:buClr>
              <a:buSzPts val="1200"/>
              <a:buFont typeface="Forum"/>
              <a:buNone/>
              <a:defRPr sz="1200">
                <a:latin typeface="Forum"/>
                <a:ea typeface="Forum"/>
                <a:cs typeface="Forum"/>
                <a:sym typeface="Forum"/>
              </a:defRPr>
            </a:lvl7pPr>
            <a:lvl8pPr lvl="7">
              <a:spcBef>
                <a:spcPts val="0"/>
              </a:spcBef>
              <a:spcAft>
                <a:spcPts val="0"/>
              </a:spcAft>
              <a:buClr>
                <a:schemeClr val="lt1"/>
              </a:buClr>
              <a:buSzPts val="1200"/>
              <a:buFont typeface="Forum"/>
              <a:buNone/>
              <a:defRPr sz="1200">
                <a:latin typeface="Forum"/>
                <a:ea typeface="Forum"/>
                <a:cs typeface="Forum"/>
                <a:sym typeface="Forum"/>
              </a:defRPr>
            </a:lvl8pPr>
            <a:lvl9pPr lvl="8">
              <a:spcBef>
                <a:spcPts val="0"/>
              </a:spcBef>
              <a:spcAft>
                <a:spcPts val="0"/>
              </a:spcAft>
              <a:buClr>
                <a:schemeClr val="lt1"/>
              </a:buClr>
              <a:buSzPts val="1200"/>
              <a:buFont typeface="Forum"/>
              <a:buNone/>
              <a:defRPr sz="1200">
                <a:latin typeface="Forum"/>
                <a:ea typeface="Forum"/>
                <a:cs typeface="Forum"/>
                <a:sym typeface="Forum"/>
              </a:defRPr>
            </a:lvl9pPr>
          </a:lstStyle>
          <a:p>
            <a:endParaRPr/>
          </a:p>
        </p:txBody>
      </p:sp>
      <p:sp>
        <p:nvSpPr>
          <p:cNvPr id="197" name="Google Shape;197;p14"/>
          <p:cNvSpPr txBox="1">
            <a:spLocks noGrp="1"/>
          </p:cNvSpPr>
          <p:nvPr>
            <p:ph type="subTitle" idx="14"/>
          </p:nvPr>
        </p:nvSpPr>
        <p:spPr>
          <a:xfrm>
            <a:off x="433925" y="4046153"/>
            <a:ext cx="1896000" cy="117300"/>
          </a:xfrm>
          <a:prstGeom prst="rect">
            <a:avLst/>
          </a:prstGeom>
        </p:spPr>
        <p:txBody>
          <a:bodyPr spcFirstLastPara="1" wrap="square" lIns="0" tIns="0" rIns="91425" bIns="91425" anchor="t" anchorCtr="0">
            <a:spAutoFit/>
          </a:bodyPr>
          <a:lstStyle>
            <a:lvl1pPr lvl="0">
              <a:lnSpc>
                <a:spcPct val="65000"/>
              </a:lnSpc>
              <a:spcBef>
                <a:spcPts val="0"/>
              </a:spcBef>
              <a:spcAft>
                <a:spcPts val="0"/>
              </a:spcAft>
              <a:buClr>
                <a:schemeClr val="lt1"/>
              </a:buClr>
              <a:buSzPts val="1200"/>
              <a:buFont typeface="Forum"/>
              <a:buNone/>
              <a:defRPr sz="1200"/>
            </a:lvl1pPr>
            <a:lvl2pPr lvl="1">
              <a:spcBef>
                <a:spcPts val="0"/>
              </a:spcBef>
              <a:spcAft>
                <a:spcPts val="0"/>
              </a:spcAft>
              <a:buClr>
                <a:schemeClr val="lt1"/>
              </a:buClr>
              <a:buSzPts val="1200"/>
              <a:buFont typeface="Forum"/>
              <a:buNone/>
              <a:defRPr sz="1200">
                <a:latin typeface="Forum"/>
                <a:ea typeface="Forum"/>
                <a:cs typeface="Forum"/>
                <a:sym typeface="Forum"/>
              </a:defRPr>
            </a:lvl2pPr>
            <a:lvl3pPr lvl="2">
              <a:spcBef>
                <a:spcPts val="0"/>
              </a:spcBef>
              <a:spcAft>
                <a:spcPts val="0"/>
              </a:spcAft>
              <a:buClr>
                <a:schemeClr val="lt1"/>
              </a:buClr>
              <a:buSzPts val="1200"/>
              <a:buFont typeface="Forum"/>
              <a:buNone/>
              <a:defRPr sz="1200">
                <a:latin typeface="Forum"/>
                <a:ea typeface="Forum"/>
                <a:cs typeface="Forum"/>
                <a:sym typeface="Forum"/>
              </a:defRPr>
            </a:lvl3pPr>
            <a:lvl4pPr lvl="3">
              <a:spcBef>
                <a:spcPts val="0"/>
              </a:spcBef>
              <a:spcAft>
                <a:spcPts val="0"/>
              </a:spcAft>
              <a:buClr>
                <a:schemeClr val="lt1"/>
              </a:buClr>
              <a:buSzPts val="1200"/>
              <a:buFont typeface="Forum"/>
              <a:buNone/>
              <a:defRPr sz="1200">
                <a:latin typeface="Forum"/>
                <a:ea typeface="Forum"/>
                <a:cs typeface="Forum"/>
                <a:sym typeface="Forum"/>
              </a:defRPr>
            </a:lvl4pPr>
            <a:lvl5pPr lvl="4">
              <a:spcBef>
                <a:spcPts val="0"/>
              </a:spcBef>
              <a:spcAft>
                <a:spcPts val="0"/>
              </a:spcAft>
              <a:buClr>
                <a:schemeClr val="lt1"/>
              </a:buClr>
              <a:buSzPts val="1200"/>
              <a:buFont typeface="Forum"/>
              <a:buNone/>
              <a:defRPr sz="1200">
                <a:latin typeface="Forum"/>
                <a:ea typeface="Forum"/>
                <a:cs typeface="Forum"/>
                <a:sym typeface="Forum"/>
              </a:defRPr>
            </a:lvl5pPr>
            <a:lvl6pPr lvl="5">
              <a:spcBef>
                <a:spcPts val="0"/>
              </a:spcBef>
              <a:spcAft>
                <a:spcPts val="0"/>
              </a:spcAft>
              <a:buClr>
                <a:schemeClr val="lt1"/>
              </a:buClr>
              <a:buSzPts val="1200"/>
              <a:buFont typeface="Forum"/>
              <a:buNone/>
              <a:defRPr sz="1200">
                <a:latin typeface="Forum"/>
                <a:ea typeface="Forum"/>
                <a:cs typeface="Forum"/>
                <a:sym typeface="Forum"/>
              </a:defRPr>
            </a:lvl6pPr>
            <a:lvl7pPr lvl="6">
              <a:spcBef>
                <a:spcPts val="0"/>
              </a:spcBef>
              <a:spcAft>
                <a:spcPts val="0"/>
              </a:spcAft>
              <a:buClr>
                <a:schemeClr val="lt1"/>
              </a:buClr>
              <a:buSzPts val="1200"/>
              <a:buFont typeface="Forum"/>
              <a:buNone/>
              <a:defRPr sz="1200">
                <a:latin typeface="Forum"/>
                <a:ea typeface="Forum"/>
                <a:cs typeface="Forum"/>
                <a:sym typeface="Forum"/>
              </a:defRPr>
            </a:lvl7pPr>
            <a:lvl8pPr lvl="7">
              <a:spcBef>
                <a:spcPts val="0"/>
              </a:spcBef>
              <a:spcAft>
                <a:spcPts val="0"/>
              </a:spcAft>
              <a:buClr>
                <a:schemeClr val="lt1"/>
              </a:buClr>
              <a:buSzPts val="1200"/>
              <a:buFont typeface="Forum"/>
              <a:buNone/>
              <a:defRPr sz="1200">
                <a:latin typeface="Forum"/>
                <a:ea typeface="Forum"/>
                <a:cs typeface="Forum"/>
                <a:sym typeface="Forum"/>
              </a:defRPr>
            </a:lvl8pPr>
            <a:lvl9pPr lvl="8">
              <a:spcBef>
                <a:spcPts val="0"/>
              </a:spcBef>
              <a:spcAft>
                <a:spcPts val="0"/>
              </a:spcAft>
              <a:buClr>
                <a:schemeClr val="lt1"/>
              </a:buClr>
              <a:buSzPts val="1200"/>
              <a:buFont typeface="Forum"/>
              <a:buNone/>
              <a:defRPr sz="1200">
                <a:latin typeface="Forum"/>
                <a:ea typeface="Forum"/>
                <a:cs typeface="Forum"/>
                <a:sym typeface="Forum"/>
              </a:defRPr>
            </a:lvl9pPr>
          </a:lstStyle>
          <a:p>
            <a:endParaRPr/>
          </a:p>
        </p:txBody>
      </p:sp>
      <p:sp>
        <p:nvSpPr>
          <p:cNvPr id="198" name="Google Shape;198;p14"/>
          <p:cNvSpPr txBox="1">
            <a:spLocks noGrp="1"/>
          </p:cNvSpPr>
          <p:nvPr>
            <p:ph type="subTitle" idx="15"/>
          </p:nvPr>
        </p:nvSpPr>
        <p:spPr>
          <a:xfrm>
            <a:off x="433925" y="4464013"/>
            <a:ext cx="1896000" cy="117300"/>
          </a:xfrm>
          <a:prstGeom prst="rect">
            <a:avLst/>
          </a:prstGeom>
        </p:spPr>
        <p:txBody>
          <a:bodyPr spcFirstLastPara="1" wrap="square" lIns="0" tIns="0" rIns="91425" bIns="91425" anchor="t" anchorCtr="0">
            <a:spAutoFit/>
          </a:bodyPr>
          <a:lstStyle>
            <a:lvl1pPr lvl="0">
              <a:lnSpc>
                <a:spcPct val="65000"/>
              </a:lnSpc>
              <a:spcBef>
                <a:spcPts val="0"/>
              </a:spcBef>
              <a:spcAft>
                <a:spcPts val="0"/>
              </a:spcAft>
              <a:buClr>
                <a:schemeClr val="lt1"/>
              </a:buClr>
              <a:buSzPts val="1200"/>
              <a:buFont typeface="Forum"/>
              <a:buNone/>
              <a:defRPr sz="1200"/>
            </a:lvl1pPr>
            <a:lvl2pPr lvl="1">
              <a:spcBef>
                <a:spcPts val="0"/>
              </a:spcBef>
              <a:spcAft>
                <a:spcPts val="0"/>
              </a:spcAft>
              <a:buClr>
                <a:schemeClr val="lt1"/>
              </a:buClr>
              <a:buSzPts val="1200"/>
              <a:buFont typeface="Forum"/>
              <a:buNone/>
              <a:defRPr sz="1200">
                <a:latin typeface="Forum"/>
                <a:ea typeface="Forum"/>
                <a:cs typeface="Forum"/>
                <a:sym typeface="Forum"/>
              </a:defRPr>
            </a:lvl2pPr>
            <a:lvl3pPr lvl="2">
              <a:spcBef>
                <a:spcPts val="0"/>
              </a:spcBef>
              <a:spcAft>
                <a:spcPts val="0"/>
              </a:spcAft>
              <a:buClr>
                <a:schemeClr val="lt1"/>
              </a:buClr>
              <a:buSzPts val="1200"/>
              <a:buFont typeface="Forum"/>
              <a:buNone/>
              <a:defRPr sz="1200">
                <a:latin typeface="Forum"/>
                <a:ea typeface="Forum"/>
                <a:cs typeface="Forum"/>
                <a:sym typeface="Forum"/>
              </a:defRPr>
            </a:lvl3pPr>
            <a:lvl4pPr lvl="3">
              <a:spcBef>
                <a:spcPts val="0"/>
              </a:spcBef>
              <a:spcAft>
                <a:spcPts val="0"/>
              </a:spcAft>
              <a:buClr>
                <a:schemeClr val="lt1"/>
              </a:buClr>
              <a:buSzPts val="1200"/>
              <a:buFont typeface="Forum"/>
              <a:buNone/>
              <a:defRPr sz="1200">
                <a:latin typeface="Forum"/>
                <a:ea typeface="Forum"/>
                <a:cs typeface="Forum"/>
                <a:sym typeface="Forum"/>
              </a:defRPr>
            </a:lvl4pPr>
            <a:lvl5pPr lvl="4">
              <a:spcBef>
                <a:spcPts val="0"/>
              </a:spcBef>
              <a:spcAft>
                <a:spcPts val="0"/>
              </a:spcAft>
              <a:buClr>
                <a:schemeClr val="lt1"/>
              </a:buClr>
              <a:buSzPts val="1200"/>
              <a:buFont typeface="Forum"/>
              <a:buNone/>
              <a:defRPr sz="1200">
                <a:latin typeface="Forum"/>
                <a:ea typeface="Forum"/>
                <a:cs typeface="Forum"/>
                <a:sym typeface="Forum"/>
              </a:defRPr>
            </a:lvl5pPr>
            <a:lvl6pPr lvl="5">
              <a:spcBef>
                <a:spcPts val="0"/>
              </a:spcBef>
              <a:spcAft>
                <a:spcPts val="0"/>
              </a:spcAft>
              <a:buClr>
                <a:schemeClr val="lt1"/>
              </a:buClr>
              <a:buSzPts val="1200"/>
              <a:buFont typeface="Forum"/>
              <a:buNone/>
              <a:defRPr sz="1200">
                <a:latin typeface="Forum"/>
                <a:ea typeface="Forum"/>
                <a:cs typeface="Forum"/>
                <a:sym typeface="Forum"/>
              </a:defRPr>
            </a:lvl6pPr>
            <a:lvl7pPr lvl="6">
              <a:spcBef>
                <a:spcPts val="0"/>
              </a:spcBef>
              <a:spcAft>
                <a:spcPts val="0"/>
              </a:spcAft>
              <a:buClr>
                <a:schemeClr val="lt1"/>
              </a:buClr>
              <a:buSzPts val="1200"/>
              <a:buFont typeface="Forum"/>
              <a:buNone/>
              <a:defRPr sz="1200">
                <a:latin typeface="Forum"/>
                <a:ea typeface="Forum"/>
                <a:cs typeface="Forum"/>
                <a:sym typeface="Forum"/>
              </a:defRPr>
            </a:lvl7pPr>
            <a:lvl8pPr lvl="7">
              <a:spcBef>
                <a:spcPts val="0"/>
              </a:spcBef>
              <a:spcAft>
                <a:spcPts val="0"/>
              </a:spcAft>
              <a:buClr>
                <a:schemeClr val="lt1"/>
              </a:buClr>
              <a:buSzPts val="1200"/>
              <a:buFont typeface="Forum"/>
              <a:buNone/>
              <a:defRPr sz="1200">
                <a:latin typeface="Forum"/>
                <a:ea typeface="Forum"/>
                <a:cs typeface="Forum"/>
                <a:sym typeface="Forum"/>
              </a:defRPr>
            </a:lvl8pPr>
            <a:lvl9pPr lvl="8">
              <a:spcBef>
                <a:spcPts val="0"/>
              </a:spcBef>
              <a:spcAft>
                <a:spcPts val="0"/>
              </a:spcAft>
              <a:buClr>
                <a:schemeClr val="lt1"/>
              </a:buClr>
              <a:buSzPts val="1200"/>
              <a:buFont typeface="Forum"/>
              <a:buNone/>
              <a:defRPr sz="1200">
                <a:latin typeface="Forum"/>
                <a:ea typeface="Forum"/>
                <a:cs typeface="Forum"/>
                <a:sym typeface="Forum"/>
              </a:defRPr>
            </a:lvl9pPr>
          </a:lstStyle>
          <a:p>
            <a:endParaRPr/>
          </a:p>
        </p:txBody>
      </p:sp>
      <p:sp>
        <p:nvSpPr>
          <p:cNvPr id="199" name="Google Shape;199;p14"/>
          <p:cNvSpPr txBox="1">
            <a:spLocks noGrp="1"/>
          </p:cNvSpPr>
          <p:nvPr>
            <p:ph type="subTitle" idx="16"/>
          </p:nvPr>
        </p:nvSpPr>
        <p:spPr>
          <a:xfrm>
            <a:off x="2629113" y="3625550"/>
            <a:ext cx="1896000" cy="117300"/>
          </a:xfrm>
          <a:prstGeom prst="rect">
            <a:avLst/>
          </a:prstGeom>
        </p:spPr>
        <p:txBody>
          <a:bodyPr spcFirstLastPara="1" wrap="square" lIns="0" tIns="0" rIns="91425" bIns="91425" anchor="t" anchorCtr="0">
            <a:spAutoFit/>
          </a:bodyPr>
          <a:lstStyle>
            <a:lvl1pPr lvl="0">
              <a:lnSpc>
                <a:spcPct val="65000"/>
              </a:lnSpc>
              <a:spcBef>
                <a:spcPts val="0"/>
              </a:spcBef>
              <a:spcAft>
                <a:spcPts val="0"/>
              </a:spcAft>
              <a:buClr>
                <a:schemeClr val="lt1"/>
              </a:buClr>
              <a:buSzPts val="1200"/>
              <a:buFont typeface="Forum"/>
              <a:buNone/>
              <a:defRPr sz="1200"/>
            </a:lvl1pPr>
            <a:lvl2pPr lvl="1">
              <a:spcBef>
                <a:spcPts val="0"/>
              </a:spcBef>
              <a:spcAft>
                <a:spcPts val="0"/>
              </a:spcAft>
              <a:buClr>
                <a:schemeClr val="lt1"/>
              </a:buClr>
              <a:buSzPts val="1200"/>
              <a:buFont typeface="Forum"/>
              <a:buNone/>
              <a:defRPr sz="1200">
                <a:latin typeface="Forum"/>
                <a:ea typeface="Forum"/>
                <a:cs typeface="Forum"/>
                <a:sym typeface="Forum"/>
              </a:defRPr>
            </a:lvl2pPr>
            <a:lvl3pPr lvl="2">
              <a:spcBef>
                <a:spcPts val="0"/>
              </a:spcBef>
              <a:spcAft>
                <a:spcPts val="0"/>
              </a:spcAft>
              <a:buClr>
                <a:schemeClr val="lt1"/>
              </a:buClr>
              <a:buSzPts val="1200"/>
              <a:buFont typeface="Forum"/>
              <a:buNone/>
              <a:defRPr sz="1200">
                <a:latin typeface="Forum"/>
                <a:ea typeface="Forum"/>
                <a:cs typeface="Forum"/>
                <a:sym typeface="Forum"/>
              </a:defRPr>
            </a:lvl3pPr>
            <a:lvl4pPr lvl="3">
              <a:spcBef>
                <a:spcPts val="0"/>
              </a:spcBef>
              <a:spcAft>
                <a:spcPts val="0"/>
              </a:spcAft>
              <a:buClr>
                <a:schemeClr val="lt1"/>
              </a:buClr>
              <a:buSzPts val="1200"/>
              <a:buFont typeface="Forum"/>
              <a:buNone/>
              <a:defRPr sz="1200">
                <a:latin typeface="Forum"/>
                <a:ea typeface="Forum"/>
                <a:cs typeface="Forum"/>
                <a:sym typeface="Forum"/>
              </a:defRPr>
            </a:lvl4pPr>
            <a:lvl5pPr lvl="4">
              <a:spcBef>
                <a:spcPts val="0"/>
              </a:spcBef>
              <a:spcAft>
                <a:spcPts val="0"/>
              </a:spcAft>
              <a:buClr>
                <a:schemeClr val="lt1"/>
              </a:buClr>
              <a:buSzPts val="1200"/>
              <a:buFont typeface="Forum"/>
              <a:buNone/>
              <a:defRPr sz="1200">
                <a:latin typeface="Forum"/>
                <a:ea typeface="Forum"/>
                <a:cs typeface="Forum"/>
                <a:sym typeface="Forum"/>
              </a:defRPr>
            </a:lvl5pPr>
            <a:lvl6pPr lvl="5">
              <a:spcBef>
                <a:spcPts val="0"/>
              </a:spcBef>
              <a:spcAft>
                <a:spcPts val="0"/>
              </a:spcAft>
              <a:buClr>
                <a:schemeClr val="lt1"/>
              </a:buClr>
              <a:buSzPts val="1200"/>
              <a:buFont typeface="Forum"/>
              <a:buNone/>
              <a:defRPr sz="1200">
                <a:latin typeface="Forum"/>
                <a:ea typeface="Forum"/>
                <a:cs typeface="Forum"/>
                <a:sym typeface="Forum"/>
              </a:defRPr>
            </a:lvl6pPr>
            <a:lvl7pPr lvl="6">
              <a:spcBef>
                <a:spcPts val="0"/>
              </a:spcBef>
              <a:spcAft>
                <a:spcPts val="0"/>
              </a:spcAft>
              <a:buClr>
                <a:schemeClr val="lt1"/>
              </a:buClr>
              <a:buSzPts val="1200"/>
              <a:buFont typeface="Forum"/>
              <a:buNone/>
              <a:defRPr sz="1200">
                <a:latin typeface="Forum"/>
                <a:ea typeface="Forum"/>
                <a:cs typeface="Forum"/>
                <a:sym typeface="Forum"/>
              </a:defRPr>
            </a:lvl7pPr>
            <a:lvl8pPr lvl="7">
              <a:spcBef>
                <a:spcPts val="0"/>
              </a:spcBef>
              <a:spcAft>
                <a:spcPts val="0"/>
              </a:spcAft>
              <a:buClr>
                <a:schemeClr val="lt1"/>
              </a:buClr>
              <a:buSzPts val="1200"/>
              <a:buFont typeface="Forum"/>
              <a:buNone/>
              <a:defRPr sz="1200">
                <a:latin typeface="Forum"/>
                <a:ea typeface="Forum"/>
                <a:cs typeface="Forum"/>
                <a:sym typeface="Forum"/>
              </a:defRPr>
            </a:lvl8pPr>
            <a:lvl9pPr lvl="8">
              <a:spcBef>
                <a:spcPts val="0"/>
              </a:spcBef>
              <a:spcAft>
                <a:spcPts val="0"/>
              </a:spcAft>
              <a:buClr>
                <a:schemeClr val="lt1"/>
              </a:buClr>
              <a:buSzPts val="1200"/>
              <a:buFont typeface="Forum"/>
              <a:buNone/>
              <a:defRPr sz="1200">
                <a:latin typeface="Forum"/>
                <a:ea typeface="Forum"/>
                <a:cs typeface="Forum"/>
                <a:sym typeface="Forum"/>
              </a:defRPr>
            </a:lvl9pPr>
          </a:lstStyle>
          <a:p>
            <a:endParaRPr/>
          </a:p>
        </p:txBody>
      </p:sp>
      <p:sp>
        <p:nvSpPr>
          <p:cNvPr id="200" name="Google Shape;200;p14"/>
          <p:cNvSpPr txBox="1">
            <a:spLocks noGrp="1"/>
          </p:cNvSpPr>
          <p:nvPr>
            <p:ph type="subTitle" idx="17"/>
          </p:nvPr>
        </p:nvSpPr>
        <p:spPr>
          <a:xfrm>
            <a:off x="2629113" y="4046153"/>
            <a:ext cx="1896000" cy="117300"/>
          </a:xfrm>
          <a:prstGeom prst="rect">
            <a:avLst/>
          </a:prstGeom>
        </p:spPr>
        <p:txBody>
          <a:bodyPr spcFirstLastPara="1" wrap="square" lIns="0" tIns="0" rIns="91425" bIns="91425" anchor="t" anchorCtr="0">
            <a:spAutoFit/>
          </a:bodyPr>
          <a:lstStyle>
            <a:lvl1pPr lvl="0">
              <a:lnSpc>
                <a:spcPct val="65000"/>
              </a:lnSpc>
              <a:spcBef>
                <a:spcPts val="0"/>
              </a:spcBef>
              <a:spcAft>
                <a:spcPts val="0"/>
              </a:spcAft>
              <a:buClr>
                <a:schemeClr val="lt1"/>
              </a:buClr>
              <a:buSzPts val="1200"/>
              <a:buFont typeface="Forum"/>
              <a:buNone/>
              <a:defRPr sz="1200"/>
            </a:lvl1pPr>
            <a:lvl2pPr lvl="1">
              <a:spcBef>
                <a:spcPts val="0"/>
              </a:spcBef>
              <a:spcAft>
                <a:spcPts val="0"/>
              </a:spcAft>
              <a:buClr>
                <a:schemeClr val="lt1"/>
              </a:buClr>
              <a:buSzPts val="1200"/>
              <a:buFont typeface="Forum"/>
              <a:buNone/>
              <a:defRPr sz="1200">
                <a:latin typeface="Forum"/>
                <a:ea typeface="Forum"/>
                <a:cs typeface="Forum"/>
                <a:sym typeface="Forum"/>
              </a:defRPr>
            </a:lvl2pPr>
            <a:lvl3pPr lvl="2">
              <a:spcBef>
                <a:spcPts val="0"/>
              </a:spcBef>
              <a:spcAft>
                <a:spcPts val="0"/>
              </a:spcAft>
              <a:buClr>
                <a:schemeClr val="lt1"/>
              </a:buClr>
              <a:buSzPts val="1200"/>
              <a:buFont typeface="Forum"/>
              <a:buNone/>
              <a:defRPr sz="1200">
                <a:latin typeface="Forum"/>
                <a:ea typeface="Forum"/>
                <a:cs typeface="Forum"/>
                <a:sym typeface="Forum"/>
              </a:defRPr>
            </a:lvl3pPr>
            <a:lvl4pPr lvl="3">
              <a:spcBef>
                <a:spcPts val="0"/>
              </a:spcBef>
              <a:spcAft>
                <a:spcPts val="0"/>
              </a:spcAft>
              <a:buClr>
                <a:schemeClr val="lt1"/>
              </a:buClr>
              <a:buSzPts val="1200"/>
              <a:buFont typeface="Forum"/>
              <a:buNone/>
              <a:defRPr sz="1200">
                <a:latin typeface="Forum"/>
                <a:ea typeface="Forum"/>
                <a:cs typeface="Forum"/>
                <a:sym typeface="Forum"/>
              </a:defRPr>
            </a:lvl4pPr>
            <a:lvl5pPr lvl="4">
              <a:spcBef>
                <a:spcPts val="0"/>
              </a:spcBef>
              <a:spcAft>
                <a:spcPts val="0"/>
              </a:spcAft>
              <a:buClr>
                <a:schemeClr val="lt1"/>
              </a:buClr>
              <a:buSzPts val="1200"/>
              <a:buFont typeface="Forum"/>
              <a:buNone/>
              <a:defRPr sz="1200">
                <a:latin typeface="Forum"/>
                <a:ea typeface="Forum"/>
                <a:cs typeface="Forum"/>
                <a:sym typeface="Forum"/>
              </a:defRPr>
            </a:lvl5pPr>
            <a:lvl6pPr lvl="5">
              <a:spcBef>
                <a:spcPts val="0"/>
              </a:spcBef>
              <a:spcAft>
                <a:spcPts val="0"/>
              </a:spcAft>
              <a:buClr>
                <a:schemeClr val="lt1"/>
              </a:buClr>
              <a:buSzPts val="1200"/>
              <a:buFont typeface="Forum"/>
              <a:buNone/>
              <a:defRPr sz="1200">
                <a:latin typeface="Forum"/>
                <a:ea typeface="Forum"/>
                <a:cs typeface="Forum"/>
                <a:sym typeface="Forum"/>
              </a:defRPr>
            </a:lvl6pPr>
            <a:lvl7pPr lvl="6">
              <a:spcBef>
                <a:spcPts val="0"/>
              </a:spcBef>
              <a:spcAft>
                <a:spcPts val="0"/>
              </a:spcAft>
              <a:buClr>
                <a:schemeClr val="lt1"/>
              </a:buClr>
              <a:buSzPts val="1200"/>
              <a:buFont typeface="Forum"/>
              <a:buNone/>
              <a:defRPr sz="1200">
                <a:latin typeface="Forum"/>
                <a:ea typeface="Forum"/>
                <a:cs typeface="Forum"/>
                <a:sym typeface="Forum"/>
              </a:defRPr>
            </a:lvl7pPr>
            <a:lvl8pPr lvl="7">
              <a:spcBef>
                <a:spcPts val="0"/>
              </a:spcBef>
              <a:spcAft>
                <a:spcPts val="0"/>
              </a:spcAft>
              <a:buClr>
                <a:schemeClr val="lt1"/>
              </a:buClr>
              <a:buSzPts val="1200"/>
              <a:buFont typeface="Forum"/>
              <a:buNone/>
              <a:defRPr sz="1200">
                <a:latin typeface="Forum"/>
                <a:ea typeface="Forum"/>
                <a:cs typeface="Forum"/>
                <a:sym typeface="Forum"/>
              </a:defRPr>
            </a:lvl8pPr>
            <a:lvl9pPr lvl="8">
              <a:spcBef>
                <a:spcPts val="0"/>
              </a:spcBef>
              <a:spcAft>
                <a:spcPts val="0"/>
              </a:spcAft>
              <a:buClr>
                <a:schemeClr val="lt1"/>
              </a:buClr>
              <a:buSzPts val="1200"/>
              <a:buFont typeface="Forum"/>
              <a:buNone/>
              <a:defRPr sz="1200">
                <a:latin typeface="Forum"/>
                <a:ea typeface="Forum"/>
                <a:cs typeface="Forum"/>
                <a:sym typeface="Forum"/>
              </a:defRPr>
            </a:lvl9pPr>
          </a:lstStyle>
          <a:p>
            <a:endParaRPr/>
          </a:p>
        </p:txBody>
      </p:sp>
      <p:sp>
        <p:nvSpPr>
          <p:cNvPr id="201" name="Google Shape;201;p14"/>
          <p:cNvSpPr txBox="1">
            <a:spLocks noGrp="1"/>
          </p:cNvSpPr>
          <p:nvPr>
            <p:ph type="subTitle" idx="18"/>
          </p:nvPr>
        </p:nvSpPr>
        <p:spPr>
          <a:xfrm>
            <a:off x="2629113" y="4464013"/>
            <a:ext cx="1896000" cy="117300"/>
          </a:xfrm>
          <a:prstGeom prst="rect">
            <a:avLst/>
          </a:prstGeom>
        </p:spPr>
        <p:txBody>
          <a:bodyPr spcFirstLastPara="1" wrap="square" lIns="0" tIns="0" rIns="91425" bIns="91425" anchor="t" anchorCtr="0">
            <a:spAutoFit/>
          </a:bodyPr>
          <a:lstStyle>
            <a:lvl1pPr lvl="0">
              <a:lnSpc>
                <a:spcPct val="65000"/>
              </a:lnSpc>
              <a:spcBef>
                <a:spcPts val="0"/>
              </a:spcBef>
              <a:spcAft>
                <a:spcPts val="0"/>
              </a:spcAft>
              <a:buClr>
                <a:schemeClr val="lt1"/>
              </a:buClr>
              <a:buSzPts val="1200"/>
              <a:buFont typeface="Forum"/>
              <a:buNone/>
              <a:defRPr sz="1200"/>
            </a:lvl1pPr>
            <a:lvl2pPr lvl="1">
              <a:spcBef>
                <a:spcPts val="0"/>
              </a:spcBef>
              <a:spcAft>
                <a:spcPts val="0"/>
              </a:spcAft>
              <a:buClr>
                <a:schemeClr val="lt1"/>
              </a:buClr>
              <a:buSzPts val="1200"/>
              <a:buFont typeface="Forum"/>
              <a:buNone/>
              <a:defRPr sz="1200">
                <a:latin typeface="Forum"/>
                <a:ea typeface="Forum"/>
                <a:cs typeface="Forum"/>
                <a:sym typeface="Forum"/>
              </a:defRPr>
            </a:lvl2pPr>
            <a:lvl3pPr lvl="2">
              <a:spcBef>
                <a:spcPts val="0"/>
              </a:spcBef>
              <a:spcAft>
                <a:spcPts val="0"/>
              </a:spcAft>
              <a:buClr>
                <a:schemeClr val="lt1"/>
              </a:buClr>
              <a:buSzPts val="1200"/>
              <a:buFont typeface="Forum"/>
              <a:buNone/>
              <a:defRPr sz="1200">
                <a:latin typeface="Forum"/>
                <a:ea typeface="Forum"/>
                <a:cs typeface="Forum"/>
                <a:sym typeface="Forum"/>
              </a:defRPr>
            </a:lvl3pPr>
            <a:lvl4pPr lvl="3">
              <a:spcBef>
                <a:spcPts val="0"/>
              </a:spcBef>
              <a:spcAft>
                <a:spcPts val="0"/>
              </a:spcAft>
              <a:buClr>
                <a:schemeClr val="lt1"/>
              </a:buClr>
              <a:buSzPts val="1200"/>
              <a:buFont typeface="Forum"/>
              <a:buNone/>
              <a:defRPr sz="1200">
                <a:latin typeface="Forum"/>
                <a:ea typeface="Forum"/>
                <a:cs typeface="Forum"/>
                <a:sym typeface="Forum"/>
              </a:defRPr>
            </a:lvl4pPr>
            <a:lvl5pPr lvl="4">
              <a:spcBef>
                <a:spcPts val="0"/>
              </a:spcBef>
              <a:spcAft>
                <a:spcPts val="0"/>
              </a:spcAft>
              <a:buClr>
                <a:schemeClr val="lt1"/>
              </a:buClr>
              <a:buSzPts val="1200"/>
              <a:buFont typeface="Forum"/>
              <a:buNone/>
              <a:defRPr sz="1200">
                <a:latin typeface="Forum"/>
                <a:ea typeface="Forum"/>
                <a:cs typeface="Forum"/>
                <a:sym typeface="Forum"/>
              </a:defRPr>
            </a:lvl5pPr>
            <a:lvl6pPr lvl="5">
              <a:spcBef>
                <a:spcPts val="0"/>
              </a:spcBef>
              <a:spcAft>
                <a:spcPts val="0"/>
              </a:spcAft>
              <a:buClr>
                <a:schemeClr val="lt1"/>
              </a:buClr>
              <a:buSzPts val="1200"/>
              <a:buFont typeface="Forum"/>
              <a:buNone/>
              <a:defRPr sz="1200">
                <a:latin typeface="Forum"/>
                <a:ea typeface="Forum"/>
                <a:cs typeface="Forum"/>
                <a:sym typeface="Forum"/>
              </a:defRPr>
            </a:lvl6pPr>
            <a:lvl7pPr lvl="6">
              <a:spcBef>
                <a:spcPts val="0"/>
              </a:spcBef>
              <a:spcAft>
                <a:spcPts val="0"/>
              </a:spcAft>
              <a:buClr>
                <a:schemeClr val="lt1"/>
              </a:buClr>
              <a:buSzPts val="1200"/>
              <a:buFont typeface="Forum"/>
              <a:buNone/>
              <a:defRPr sz="1200">
                <a:latin typeface="Forum"/>
                <a:ea typeface="Forum"/>
                <a:cs typeface="Forum"/>
                <a:sym typeface="Forum"/>
              </a:defRPr>
            </a:lvl7pPr>
            <a:lvl8pPr lvl="7">
              <a:spcBef>
                <a:spcPts val="0"/>
              </a:spcBef>
              <a:spcAft>
                <a:spcPts val="0"/>
              </a:spcAft>
              <a:buClr>
                <a:schemeClr val="lt1"/>
              </a:buClr>
              <a:buSzPts val="1200"/>
              <a:buFont typeface="Forum"/>
              <a:buNone/>
              <a:defRPr sz="1200">
                <a:latin typeface="Forum"/>
                <a:ea typeface="Forum"/>
                <a:cs typeface="Forum"/>
                <a:sym typeface="Forum"/>
              </a:defRPr>
            </a:lvl8pPr>
            <a:lvl9pPr lvl="8">
              <a:spcBef>
                <a:spcPts val="0"/>
              </a:spcBef>
              <a:spcAft>
                <a:spcPts val="0"/>
              </a:spcAft>
              <a:buClr>
                <a:schemeClr val="lt1"/>
              </a:buClr>
              <a:buSzPts val="1200"/>
              <a:buFont typeface="Forum"/>
              <a:buNone/>
              <a:defRPr sz="1200">
                <a:latin typeface="Forum"/>
                <a:ea typeface="Forum"/>
                <a:cs typeface="Forum"/>
                <a:sym typeface="Forum"/>
              </a:defRPr>
            </a:lvl9pPr>
          </a:lstStyle>
          <a:p>
            <a:endParaRPr/>
          </a:p>
        </p:txBody>
      </p:sp>
      <p:sp>
        <p:nvSpPr>
          <p:cNvPr id="202" name="Google Shape;202;p14"/>
          <p:cNvSpPr txBox="1">
            <a:spLocks noGrp="1"/>
          </p:cNvSpPr>
          <p:nvPr>
            <p:ph type="subTitle" idx="19"/>
          </p:nvPr>
        </p:nvSpPr>
        <p:spPr>
          <a:xfrm>
            <a:off x="4824313" y="3625550"/>
            <a:ext cx="1896000" cy="117300"/>
          </a:xfrm>
          <a:prstGeom prst="rect">
            <a:avLst/>
          </a:prstGeom>
        </p:spPr>
        <p:txBody>
          <a:bodyPr spcFirstLastPara="1" wrap="square" lIns="0" tIns="0" rIns="91425" bIns="91425" anchor="t" anchorCtr="0">
            <a:spAutoFit/>
          </a:bodyPr>
          <a:lstStyle>
            <a:lvl1pPr lvl="0">
              <a:lnSpc>
                <a:spcPct val="65000"/>
              </a:lnSpc>
              <a:spcBef>
                <a:spcPts val="0"/>
              </a:spcBef>
              <a:spcAft>
                <a:spcPts val="0"/>
              </a:spcAft>
              <a:buClr>
                <a:schemeClr val="lt1"/>
              </a:buClr>
              <a:buSzPts val="1200"/>
              <a:buFont typeface="Forum"/>
              <a:buNone/>
              <a:defRPr sz="1200"/>
            </a:lvl1pPr>
            <a:lvl2pPr lvl="1">
              <a:spcBef>
                <a:spcPts val="0"/>
              </a:spcBef>
              <a:spcAft>
                <a:spcPts val="0"/>
              </a:spcAft>
              <a:buClr>
                <a:schemeClr val="lt1"/>
              </a:buClr>
              <a:buSzPts val="1200"/>
              <a:buFont typeface="Forum"/>
              <a:buNone/>
              <a:defRPr sz="1200">
                <a:latin typeface="Forum"/>
                <a:ea typeface="Forum"/>
                <a:cs typeface="Forum"/>
                <a:sym typeface="Forum"/>
              </a:defRPr>
            </a:lvl2pPr>
            <a:lvl3pPr lvl="2">
              <a:spcBef>
                <a:spcPts val="0"/>
              </a:spcBef>
              <a:spcAft>
                <a:spcPts val="0"/>
              </a:spcAft>
              <a:buClr>
                <a:schemeClr val="lt1"/>
              </a:buClr>
              <a:buSzPts val="1200"/>
              <a:buFont typeface="Forum"/>
              <a:buNone/>
              <a:defRPr sz="1200">
                <a:latin typeface="Forum"/>
                <a:ea typeface="Forum"/>
                <a:cs typeface="Forum"/>
                <a:sym typeface="Forum"/>
              </a:defRPr>
            </a:lvl3pPr>
            <a:lvl4pPr lvl="3">
              <a:spcBef>
                <a:spcPts val="0"/>
              </a:spcBef>
              <a:spcAft>
                <a:spcPts val="0"/>
              </a:spcAft>
              <a:buClr>
                <a:schemeClr val="lt1"/>
              </a:buClr>
              <a:buSzPts val="1200"/>
              <a:buFont typeface="Forum"/>
              <a:buNone/>
              <a:defRPr sz="1200">
                <a:latin typeface="Forum"/>
                <a:ea typeface="Forum"/>
                <a:cs typeface="Forum"/>
                <a:sym typeface="Forum"/>
              </a:defRPr>
            </a:lvl4pPr>
            <a:lvl5pPr lvl="4">
              <a:spcBef>
                <a:spcPts val="0"/>
              </a:spcBef>
              <a:spcAft>
                <a:spcPts val="0"/>
              </a:spcAft>
              <a:buClr>
                <a:schemeClr val="lt1"/>
              </a:buClr>
              <a:buSzPts val="1200"/>
              <a:buFont typeface="Forum"/>
              <a:buNone/>
              <a:defRPr sz="1200">
                <a:latin typeface="Forum"/>
                <a:ea typeface="Forum"/>
                <a:cs typeface="Forum"/>
                <a:sym typeface="Forum"/>
              </a:defRPr>
            </a:lvl5pPr>
            <a:lvl6pPr lvl="5">
              <a:spcBef>
                <a:spcPts val="0"/>
              </a:spcBef>
              <a:spcAft>
                <a:spcPts val="0"/>
              </a:spcAft>
              <a:buClr>
                <a:schemeClr val="lt1"/>
              </a:buClr>
              <a:buSzPts val="1200"/>
              <a:buFont typeface="Forum"/>
              <a:buNone/>
              <a:defRPr sz="1200">
                <a:latin typeface="Forum"/>
                <a:ea typeface="Forum"/>
                <a:cs typeface="Forum"/>
                <a:sym typeface="Forum"/>
              </a:defRPr>
            </a:lvl6pPr>
            <a:lvl7pPr lvl="6">
              <a:spcBef>
                <a:spcPts val="0"/>
              </a:spcBef>
              <a:spcAft>
                <a:spcPts val="0"/>
              </a:spcAft>
              <a:buClr>
                <a:schemeClr val="lt1"/>
              </a:buClr>
              <a:buSzPts val="1200"/>
              <a:buFont typeface="Forum"/>
              <a:buNone/>
              <a:defRPr sz="1200">
                <a:latin typeface="Forum"/>
                <a:ea typeface="Forum"/>
                <a:cs typeface="Forum"/>
                <a:sym typeface="Forum"/>
              </a:defRPr>
            </a:lvl7pPr>
            <a:lvl8pPr lvl="7">
              <a:spcBef>
                <a:spcPts val="0"/>
              </a:spcBef>
              <a:spcAft>
                <a:spcPts val="0"/>
              </a:spcAft>
              <a:buClr>
                <a:schemeClr val="lt1"/>
              </a:buClr>
              <a:buSzPts val="1200"/>
              <a:buFont typeface="Forum"/>
              <a:buNone/>
              <a:defRPr sz="1200">
                <a:latin typeface="Forum"/>
                <a:ea typeface="Forum"/>
                <a:cs typeface="Forum"/>
                <a:sym typeface="Forum"/>
              </a:defRPr>
            </a:lvl8pPr>
            <a:lvl9pPr lvl="8">
              <a:spcBef>
                <a:spcPts val="0"/>
              </a:spcBef>
              <a:spcAft>
                <a:spcPts val="0"/>
              </a:spcAft>
              <a:buClr>
                <a:schemeClr val="lt1"/>
              </a:buClr>
              <a:buSzPts val="1200"/>
              <a:buFont typeface="Forum"/>
              <a:buNone/>
              <a:defRPr sz="1200">
                <a:latin typeface="Forum"/>
                <a:ea typeface="Forum"/>
                <a:cs typeface="Forum"/>
                <a:sym typeface="Forum"/>
              </a:defRPr>
            </a:lvl9pPr>
          </a:lstStyle>
          <a:p>
            <a:endParaRPr/>
          </a:p>
        </p:txBody>
      </p:sp>
      <p:sp>
        <p:nvSpPr>
          <p:cNvPr id="203" name="Google Shape;203;p14"/>
          <p:cNvSpPr txBox="1">
            <a:spLocks noGrp="1"/>
          </p:cNvSpPr>
          <p:nvPr>
            <p:ph type="subTitle" idx="20"/>
          </p:nvPr>
        </p:nvSpPr>
        <p:spPr>
          <a:xfrm>
            <a:off x="4824313" y="4046153"/>
            <a:ext cx="1896000" cy="117300"/>
          </a:xfrm>
          <a:prstGeom prst="rect">
            <a:avLst/>
          </a:prstGeom>
        </p:spPr>
        <p:txBody>
          <a:bodyPr spcFirstLastPara="1" wrap="square" lIns="0" tIns="0" rIns="91425" bIns="91425" anchor="t" anchorCtr="0">
            <a:spAutoFit/>
          </a:bodyPr>
          <a:lstStyle>
            <a:lvl1pPr lvl="0">
              <a:lnSpc>
                <a:spcPct val="65000"/>
              </a:lnSpc>
              <a:spcBef>
                <a:spcPts val="0"/>
              </a:spcBef>
              <a:spcAft>
                <a:spcPts val="0"/>
              </a:spcAft>
              <a:buClr>
                <a:schemeClr val="lt1"/>
              </a:buClr>
              <a:buSzPts val="1200"/>
              <a:buFont typeface="Forum"/>
              <a:buNone/>
              <a:defRPr sz="1200"/>
            </a:lvl1pPr>
            <a:lvl2pPr lvl="1">
              <a:spcBef>
                <a:spcPts val="0"/>
              </a:spcBef>
              <a:spcAft>
                <a:spcPts val="0"/>
              </a:spcAft>
              <a:buClr>
                <a:schemeClr val="lt1"/>
              </a:buClr>
              <a:buSzPts val="1200"/>
              <a:buFont typeface="Forum"/>
              <a:buNone/>
              <a:defRPr sz="1200">
                <a:latin typeface="Forum"/>
                <a:ea typeface="Forum"/>
                <a:cs typeface="Forum"/>
                <a:sym typeface="Forum"/>
              </a:defRPr>
            </a:lvl2pPr>
            <a:lvl3pPr lvl="2">
              <a:spcBef>
                <a:spcPts val="0"/>
              </a:spcBef>
              <a:spcAft>
                <a:spcPts val="0"/>
              </a:spcAft>
              <a:buClr>
                <a:schemeClr val="lt1"/>
              </a:buClr>
              <a:buSzPts val="1200"/>
              <a:buFont typeface="Forum"/>
              <a:buNone/>
              <a:defRPr sz="1200">
                <a:latin typeface="Forum"/>
                <a:ea typeface="Forum"/>
                <a:cs typeface="Forum"/>
                <a:sym typeface="Forum"/>
              </a:defRPr>
            </a:lvl3pPr>
            <a:lvl4pPr lvl="3">
              <a:spcBef>
                <a:spcPts val="0"/>
              </a:spcBef>
              <a:spcAft>
                <a:spcPts val="0"/>
              </a:spcAft>
              <a:buClr>
                <a:schemeClr val="lt1"/>
              </a:buClr>
              <a:buSzPts val="1200"/>
              <a:buFont typeface="Forum"/>
              <a:buNone/>
              <a:defRPr sz="1200">
                <a:latin typeface="Forum"/>
                <a:ea typeface="Forum"/>
                <a:cs typeface="Forum"/>
                <a:sym typeface="Forum"/>
              </a:defRPr>
            </a:lvl4pPr>
            <a:lvl5pPr lvl="4">
              <a:spcBef>
                <a:spcPts val="0"/>
              </a:spcBef>
              <a:spcAft>
                <a:spcPts val="0"/>
              </a:spcAft>
              <a:buClr>
                <a:schemeClr val="lt1"/>
              </a:buClr>
              <a:buSzPts val="1200"/>
              <a:buFont typeface="Forum"/>
              <a:buNone/>
              <a:defRPr sz="1200">
                <a:latin typeface="Forum"/>
                <a:ea typeface="Forum"/>
                <a:cs typeface="Forum"/>
                <a:sym typeface="Forum"/>
              </a:defRPr>
            </a:lvl5pPr>
            <a:lvl6pPr lvl="5">
              <a:spcBef>
                <a:spcPts val="0"/>
              </a:spcBef>
              <a:spcAft>
                <a:spcPts val="0"/>
              </a:spcAft>
              <a:buClr>
                <a:schemeClr val="lt1"/>
              </a:buClr>
              <a:buSzPts val="1200"/>
              <a:buFont typeface="Forum"/>
              <a:buNone/>
              <a:defRPr sz="1200">
                <a:latin typeface="Forum"/>
                <a:ea typeface="Forum"/>
                <a:cs typeface="Forum"/>
                <a:sym typeface="Forum"/>
              </a:defRPr>
            </a:lvl6pPr>
            <a:lvl7pPr lvl="6">
              <a:spcBef>
                <a:spcPts val="0"/>
              </a:spcBef>
              <a:spcAft>
                <a:spcPts val="0"/>
              </a:spcAft>
              <a:buClr>
                <a:schemeClr val="lt1"/>
              </a:buClr>
              <a:buSzPts val="1200"/>
              <a:buFont typeface="Forum"/>
              <a:buNone/>
              <a:defRPr sz="1200">
                <a:latin typeface="Forum"/>
                <a:ea typeface="Forum"/>
                <a:cs typeface="Forum"/>
                <a:sym typeface="Forum"/>
              </a:defRPr>
            </a:lvl7pPr>
            <a:lvl8pPr lvl="7">
              <a:spcBef>
                <a:spcPts val="0"/>
              </a:spcBef>
              <a:spcAft>
                <a:spcPts val="0"/>
              </a:spcAft>
              <a:buClr>
                <a:schemeClr val="lt1"/>
              </a:buClr>
              <a:buSzPts val="1200"/>
              <a:buFont typeface="Forum"/>
              <a:buNone/>
              <a:defRPr sz="1200">
                <a:latin typeface="Forum"/>
                <a:ea typeface="Forum"/>
                <a:cs typeface="Forum"/>
                <a:sym typeface="Forum"/>
              </a:defRPr>
            </a:lvl8pPr>
            <a:lvl9pPr lvl="8">
              <a:spcBef>
                <a:spcPts val="0"/>
              </a:spcBef>
              <a:spcAft>
                <a:spcPts val="0"/>
              </a:spcAft>
              <a:buClr>
                <a:schemeClr val="lt1"/>
              </a:buClr>
              <a:buSzPts val="1200"/>
              <a:buFont typeface="Forum"/>
              <a:buNone/>
              <a:defRPr sz="1200">
                <a:latin typeface="Forum"/>
                <a:ea typeface="Forum"/>
                <a:cs typeface="Forum"/>
                <a:sym typeface="Forum"/>
              </a:defRPr>
            </a:lvl9pPr>
          </a:lstStyle>
          <a:p>
            <a:endParaRPr/>
          </a:p>
        </p:txBody>
      </p:sp>
      <p:sp>
        <p:nvSpPr>
          <p:cNvPr id="204" name="Google Shape;204;p14"/>
          <p:cNvSpPr txBox="1">
            <a:spLocks noGrp="1"/>
          </p:cNvSpPr>
          <p:nvPr>
            <p:ph type="subTitle" idx="21"/>
          </p:nvPr>
        </p:nvSpPr>
        <p:spPr>
          <a:xfrm>
            <a:off x="4824313" y="4464013"/>
            <a:ext cx="1896000" cy="117300"/>
          </a:xfrm>
          <a:prstGeom prst="rect">
            <a:avLst/>
          </a:prstGeom>
        </p:spPr>
        <p:txBody>
          <a:bodyPr spcFirstLastPara="1" wrap="square" lIns="0" tIns="0" rIns="91425" bIns="91425" anchor="t" anchorCtr="0">
            <a:spAutoFit/>
          </a:bodyPr>
          <a:lstStyle>
            <a:lvl1pPr lvl="0">
              <a:lnSpc>
                <a:spcPct val="65000"/>
              </a:lnSpc>
              <a:spcBef>
                <a:spcPts val="0"/>
              </a:spcBef>
              <a:spcAft>
                <a:spcPts val="0"/>
              </a:spcAft>
              <a:buClr>
                <a:schemeClr val="lt1"/>
              </a:buClr>
              <a:buSzPts val="1200"/>
              <a:buFont typeface="Forum"/>
              <a:buNone/>
              <a:defRPr sz="1200"/>
            </a:lvl1pPr>
            <a:lvl2pPr lvl="1">
              <a:spcBef>
                <a:spcPts val="0"/>
              </a:spcBef>
              <a:spcAft>
                <a:spcPts val="0"/>
              </a:spcAft>
              <a:buClr>
                <a:schemeClr val="lt1"/>
              </a:buClr>
              <a:buSzPts val="1200"/>
              <a:buFont typeface="Forum"/>
              <a:buNone/>
              <a:defRPr sz="1200">
                <a:latin typeface="Forum"/>
                <a:ea typeface="Forum"/>
                <a:cs typeface="Forum"/>
                <a:sym typeface="Forum"/>
              </a:defRPr>
            </a:lvl2pPr>
            <a:lvl3pPr lvl="2">
              <a:spcBef>
                <a:spcPts val="0"/>
              </a:spcBef>
              <a:spcAft>
                <a:spcPts val="0"/>
              </a:spcAft>
              <a:buClr>
                <a:schemeClr val="lt1"/>
              </a:buClr>
              <a:buSzPts val="1200"/>
              <a:buFont typeface="Forum"/>
              <a:buNone/>
              <a:defRPr sz="1200">
                <a:latin typeface="Forum"/>
                <a:ea typeface="Forum"/>
                <a:cs typeface="Forum"/>
                <a:sym typeface="Forum"/>
              </a:defRPr>
            </a:lvl3pPr>
            <a:lvl4pPr lvl="3">
              <a:spcBef>
                <a:spcPts val="0"/>
              </a:spcBef>
              <a:spcAft>
                <a:spcPts val="0"/>
              </a:spcAft>
              <a:buClr>
                <a:schemeClr val="lt1"/>
              </a:buClr>
              <a:buSzPts val="1200"/>
              <a:buFont typeface="Forum"/>
              <a:buNone/>
              <a:defRPr sz="1200">
                <a:latin typeface="Forum"/>
                <a:ea typeface="Forum"/>
                <a:cs typeface="Forum"/>
                <a:sym typeface="Forum"/>
              </a:defRPr>
            </a:lvl4pPr>
            <a:lvl5pPr lvl="4">
              <a:spcBef>
                <a:spcPts val="0"/>
              </a:spcBef>
              <a:spcAft>
                <a:spcPts val="0"/>
              </a:spcAft>
              <a:buClr>
                <a:schemeClr val="lt1"/>
              </a:buClr>
              <a:buSzPts val="1200"/>
              <a:buFont typeface="Forum"/>
              <a:buNone/>
              <a:defRPr sz="1200">
                <a:latin typeface="Forum"/>
                <a:ea typeface="Forum"/>
                <a:cs typeface="Forum"/>
                <a:sym typeface="Forum"/>
              </a:defRPr>
            </a:lvl5pPr>
            <a:lvl6pPr lvl="5">
              <a:spcBef>
                <a:spcPts val="0"/>
              </a:spcBef>
              <a:spcAft>
                <a:spcPts val="0"/>
              </a:spcAft>
              <a:buClr>
                <a:schemeClr val="lt1"/>
              </a:buClr>
              <a:buSzPts val="1200"/>
              <a:buFont typeface="Forum"/>
              <a:buNone/>
              <a:defRPr sz="1200">
                <a:latin typeface="Forum"/>
                <a:ea typeface="Forum"/>
                <a:cs typeface="Forum"/>
                <a:sym typeface="Forum"/>
              </a:defRPr>
            </a:lvl6pPr>
            <a:lvl7pPr lvl="6">
              <a:spcBef>
                <a:spcPts val="0"/>
              </a:spcBef>
              <a:spcAft>
                <a:spcPts val="0"/>
              </a:spcAft>
              <a:buClr>
                <a:schemeClr val="lt1"/>
              </a:buClr>
              <a:buSzPts val="1200"/>
              <a:buFont typeface="Forum"/>
              <a:buNone/>
              <a:defRPr sz="1200">
                <a:latin typeface="Forum"/>
                <a:ea typeface="Forum"/>
                <a:cs typeface="Forum"/>
                <a:sym typeface="Forum"/>
              </a:defRPr>
            </a:lvl7pPr>
            <a:lvl8pPr lvl="7">
              <a:spcBef>
                <a:spcPts val="0"/>
              </a:spcBef>
              <a:spcAft>
                <a:spcPts val="0"/>
              </a:spcAft>
              <a:buClr>
                <a:schemeClr val="lt1"/>
              </a:buClr>
              <a:buSzPts val="1200"/>
              <a:buFont typeface="Forum"/>
              <a:buNone/>
              <a:defRPr sz="1200">
                <a:latin typeface="Forum"/>
                <a:ea typeface="Forum"/>
                <a:cs typeface="Forum"/>
                <a:sym typeface="Forum"/>
              </a:defRPr>
            </a:lvl8pPr>
            <a:lvl9pPr lvl="8">
              <a:spcBef>
                <a:spcPts val="0"/>
              </a:spcBef>
              <a:spcAft>
                <a:spcPts val="0"/>
              </a:spcAft>
              <a:buClr>
                <a:schemeClr val="lt1"/>
              </a:buClr>
              <a:buSzPts val="1200"/>
              <a:buFont typeface="Forum"/>
              <a:buNone/>
              <a:defRPr sz="1200">
                <a:latin typeface="Forum"/>
                <a:ea typeface="Forum"/>
                <a:cs typeface="Forum"/>
                <a:sym typeface="Forum"/>
              </a:defRPr>
            </a:lvl9pPr>
          </a:lstStyle>
          <a:p>
            <a:endParaRPr/>
          </a:p>
        </p:txBody>
      </p:sp>
      <p:sp>
        <p:nvSpPr>
          <p:cNvPr id="205" name="Google Shape;205;p14"/>
          <p:cNvSpPr txBox="1">
            <a:spLocks noGrp="1"/>
          </p:cNvSpPr>
          <p:nvPr>
            <p:ph type="subTitle" idx="22"/>
          </p:nvPr>
        </p:nvSpPr>
        <p:spPr>
          <a:xfrm>
            <a:off x="7019513" y="3625550"/>
            <a:ext cx="1896000" cy="117300"/>
          </a:xfrm>
          <a:prstGeom prst="rect">
            <a:avLst/>
          </a:prstGeom>
        </p:spPr>
        <p:txBody>
          <a:bodyPr spcFirstLastPara="1" wrap="square" lIns="0" tIns="0" rIns="91425" bIns="91425" anchor="t" anchorCtr="0">
            <a:spAutoFit/>
          </a:bodyPr>
          <a:lstStyle>
            <a:lvl1pPr lvl="0">
              <a:lnSpc>
                <a:spcPct val="65000"/>
              </a:lnSpc>
              <a:spcBef>
                <a:spcPts val="0"/>
              </a:spcBef>
              <a:spcAft>
                <a:spcPts val="0"/>
              </a:spcAft>
              <a:buClr>
                <a:schemeClr val="lt1"/>
              </a:buClr>
              <a:buSzPts val="1200"/>
              <a:buFont typeface="Forum"/>
              <a:buNone/>
              <a:defRPr sz="1200"/>
            </a:lvl1pPr>
            <a:lvl2pPr lvl="1">
              <a:spcBef>
                <a:spcPts val="0"/>
              </a:spcBef>
              <a:spcAft>
                <a:spcPts val="0"/>
              </a:spcAft>
              <a:buClr>
                <a:schemeClr val="lt1"/>
              </a:buClr>
              <a:buSzPts val="1200"/>
              <a:buFont typeface="Forum"/>
              <a:buNone/>
              <a:defRPr sz="1200">
                <a:latin typeface="Forum"/>
                <a:ea typeface="Forum"/>
                <a:cs typeface="Forum"/>
                <a:sym typeface="Forum"/>
              </a:defRPr>
            </a:lvl2pPr>
            <a:lvl3pPr lvl="2">
              <a:spcBef>
                <a:spcPts val="0"/>
              </a:spcBef>
              <a:spcAft>
                <a:spcPts val="0"/>
              </a:spcAft>
              <a:buClr>
                <a:schemeClr val="lt1"/>
              </a:buClr>
              <a:buSzPts val="1200"/>
              <a:buFont typeface="Forum"/>
              <a:buNone/>
              <a:defRPr sz="1200">
                <a:latin typeface="Forum"/>
                <a:ea typeface="Forum"/>
                <a:cs typeface="Forum"/>
                <a:sym typeface="Forum"/>
              </a:defRPr>
            </a:lvl3pPr>
            <a:lvl4pPr lvl="3">
              <a:spcBef>
                <a:spcPts val="0"/>
              </a:spcBef>
              <a:spcAft>
                <a:spcPts val="0"/>
              </a:spcAft>
              <a:buClr>
                <a:schemeClr val="lt1"/>
              </a:buClr>
              <a:buSzPts val="1200"/>
              <a:buFont typeface="Forum"/>
              <a:buNone/>
              <a:defRPr sz="1200">
                <a:latin typeface="Forum"/>
                <a:ea typeface="Forum"/>
                <a:cs typeface="Forum"/>
                <a:sym typeface="Forum"/>
              </a:defRPr>
            </a:lvl4pPr>
            <a:lvl5pPr lvl="4">
              <a:spcBef>
                <a:spcPts val="0"/>
              </a:spcBef>
              <a:spcAft>
                <a:spcPts val="0"/>
              </a:spcAft>
              <a:buClr>
                <a:schemeClr val="lt1"/>
              </a:buClr>
              <a:buSzPts val="1200"/>
              <a:buFont typeface="Forum"/>
              <a:buNone/>
              <a:defRPr sz="1200">
                <a:latin typeface="Forum"/>
                <a:ea typeface="Forum"/>
                <a:cs typeface="Forum"/>
                <a:sym typeface="Forum"/>
              </a:defRPr>
            </a:lvl5pPr>
            <a:lvl6pPr lvl="5">
              <a:spcBef>
                <a:spcPts val="0"/>
              </a:spcBef>
              <a:spcAft>
                <a:spcPts val="0"/>
              </a:spcAft>
              <a:buClr>
                <a:schemeClr val="lt1"/>
              </a:buClr>
              <a:buSzPts val="1200"/>
              <a:buFont typeface="Forum"/>
              <a:buNone/>
              <a:defRPr sz="1200">
                <a:latin typeface="Forum"/>
                <a:ea typeface="Forum"/>
                <a:cs typeface="Forum"/>
                <a:sym typeface="Forum"/>
              </a:defRPr>
            </a:lvl6pPr>
            <a:lvl7pPr lvl="6">
              <a:spcBef>
                <a:spcPts val="0"/>
              </a:spcBef>
              <a:spcAft>
                <a:spcPts val="0"/>
              </a:spcAft>
              <a:buClr>
                <a:schemeClr val="lt1"/>
              </a:buClr>
              <a:buSzPts val="1200"/>
              <a:buFont typeface="Forum"/>
              <a:buNone/>
              <a:defRPr sz="1200">
                <a:latin typeface="Forum"/>
                <a:ea typeface="Forum"/>
                <a:cs typeface="Forum"/>
                <a:sym typeface="Forum"/>
              </a:defRPr>
            </a:lvl7pPr>
            <a:lvl8pPr lvl="7">
              <a:spcBef>
                <a:spcPts val="0"/>
              </a:spcBef>
              <a:spcAft>
                <a:spcPts val="0"/>
              </a:spcAft>
              <a:buClr>
                <a:schemeClr val="lt1"/>
              </a:buClr>
              <a:buSzPts val="1200"/>
              <a:buFont typeface="Forum"/>
              <a:buNone/>
              <a:defRPr sz="1200">
                <a:latin typeface="Forum"/>
                <a:ea typeface="Forum"/>
                <a:cs typeface="Forum"/>
                <a:sym typeface="Forum"/>
              </a:defRPr>
            </a:lvl8pPr>
            <a:lvl9pPr lvl="8">
              <a:spcBef>
                <a:spcPts val="0"/>
              </a:spcBef>
              <a:spcAft>
                <a:spcPts val="0"/>
              </a:spcAft>
              <a:buClr>
                <a:schemeClr val="lt1"/>
              </a:buClr>
              <a:buSzPts val="1200"/>
              <a:buFont typeface="Forum"/>
              <a:buNone/>
              <a:defRPr sz="1200">
                <a:latin typeface="Forum"/>
                <a:ea typeface="Forum"/>
                <a:cs typeface="Forum"/>
                <a:sym typeface="Forum"/>
              </a:defRPr>
            </a:lvl9pPr>
          </a:lstStyle>
          <a:p>
            <a:endParaRPr/>
          </a:p>
        </p:txBody>
      </p:sp>
      <p:sp>
        <p:nvSpPr>
          <p:cNvPr id="206" name="Google Shape;206;p14"/>
          <p:cNvSpPr txBox="1">
            <a:spLocks noGrp="1"/>
          </p:cNvSpPr>
          <p:nvPr>
            <p:ph type="subTitle" idx="23"/>
          </p:nvPr>
        </p:nvSpPr>
        <p:spPr>
          <a:xfrm>
            <a:off x="7019513" y="4046153"/>
            <a:ext cx="1896000" cy="117300"/>
          </a:xfrm>
          <a:prstGeom prst="rect">
            <a:avLst/>
          </a:prstGeom>
        </p:spPr>
        <p:txBody>
          <a:bodyPr spcFirstLastPara="1" wrap="square" lIns="0" tIns="0" rIns="91425" bIns="91425" anchor="t" anchorCtr="0">
            <a:spAutoFit/>
          </a:bodyPr>
          <a:lstStyle>
            <a:lvl1pPr lvl="0">
              <a:lnSpc>
                <a:spcPct val="65000"/>
              </a:lnSpc>
              <a:spcBef>
                <a:spcPts val="0"/>
              </a:spcBef>
              <a:spcAft>
                <a:spcPts val="0"/>
              </a:spcAft>
              <a:buClr>
                <a:schemeClr val="lt1"/>
              </a:buClr>
              <a:buSzPts val="1200"/>
              <a:buFont typeface="Forum"/>
              <a:buNone/>
              <a:defRPr sz="1200"/>
            </a:lvl1pPr>
            <a:lvl2pPr lvl="1">
              <a:spcBef>
                <a:spcPts val="0"/>
              </a:spcBef>
              <a:spcAft>
                <a:spcPts val="0"/>
              </a:spcAft>
              <a:buClr>
                <a:schemeClr val="lt1"/>
              </a:buClr>
              <a:buSzPts val="1200"/>
              <a:buFont typeface="Forum"/>
              <a:buNone/>
              <a:defRPr sz="1200">
                <a:latin typeface="Forum"/>
                <a:ea typeface="Forum"/>
                <a:cs typeface="Forum"/>
                <a:sym typeface="Forum"/>
              </a:defRPr>
            </a:lvl2pPr>
            <a:lvl3pPr lvl="2">
              <a:spcBef>
                <a:spcPts val="0"/>
              </a:spcBef>
              <a:spcAft>
                <a:spcPts val="0"/>
              </a:spcAft>
              <a:buClr>
                <a:schemeClr val="lt1"/>
              </a:buClr>
              <a:buSzPts val="1200"/>
              <a:buFont typeface="Forum"/>
              <a:buNone/>
              <a:defRPr sz="1200">
                <a:latin typeface="Forum"/>
                <a:ea typeface="Forum"/>
                <a:cs typeface="Forum"/>
                <a:sym typeface="Forum"/>
              </a:defRPr>
            </a:lvl3pPr>
            <a:lvl4pPr lvl="3">
              <a:spcBef>
                <a:spcPts val="0"/>
              </a:spcBef>
              <a:spcAft>
                <a:spcPts val="0"/>
              </a:spcAft>
              <a:buClr>
                <a:schemeClr val="lt1"/>
              </a:buClr>
              <a:buSzPts val="1200"/>
              <a:buFont typeface="Forum"/>
              <a:buNone/>
              <a:defRPr sz="1200">
                <a:latin typeface="Forum"/>
                <a:ea typeface="Forum"/>
                <a:cs typeface="Forum"/>
                <a:sym typeface="Forum"/>
              </a:defRPr>
            </a:lvl4pPr>
            <a:lvl5pPr lvl="4">
              <a:spcBef>
                <a:spcPts val="0"/>
              </a:spcBef>
              <a:spcAft>
                <a:spcPts val="0"/>
              </a:spcAft>
              <a:buClr>
                <a:schemeClr val="lt1"/>
              </a:buClr>
              <a:buSzPts val="1200"/>
              <a:buFont typeface="Forum"/>
              <a:buNone/>
              <a:defRPr sz="1200">
                <a:latin typeface="Forum"/>
                <a:ea typeface="Forum"/>
                <a:cs typeface="Forum"/>
                <a:sym typeface="Forum"/>
              </a:defRPr>
            </a:lvl5pPr>
            <a:lvl6pPr lvl="5">
              <a:spcBef>
                <a:spcPts val="0"/>
              </a:spcBef>
              <a:spcAft>
                <a:spcPts val="0"/>
              </a:spcAft>
              <a:buClr>
                <a:schemeClr val="lt1"/>
              </a:buClr>
              <a:buSzPts val="1200"/>
              <a:buFont typeface="Forum"/>
              <a:buNone/>
              <a:defRPr sz="1200">
                <a:latin typeface="Forum"/>
                <a:ea typeface="Forum"/>
                <a:cs typeface="Forum"/>
                <a:sym typeface="Forum"/>
              </a:defRPr>
            </a:lvl6pPr>
            <a:lvl7pPr lvl="6">
              <a:spcBef>
                <a:spcPts val="0"/>
              </a:spcBef>
              <a:spcAft>
                <a:spcPts val="0"/>
              </a:spcAft>
              <a:buClr>
                <a:schemeClr val="lt1"/>
              </a:buClr>
              <a:buSzPts val="1200"/>
              <a:buFont typeface="Forum"/>
              <a:buNone/>
              <a:defRPr sz="1200">
                <a:latin typeface="Forum"/>
                <a:ea typeface="Forum"/>
                <a:cs typeface="Forum"/>
                <a:sym typeface="Forum"/>
              </a:defRPr>
            </a:lvl7pPr>
            <a:lvl8pPr lvl="7">
              <a:spcBef>
                <a:spcPts val="0"/>
              </a:spcBef>
              <a:spcAft>
                <a:spcPts val="0"/>
              </a:spcAft>
              <a:buClr>
                <a:schemeClr val="lt1"/>
              </a:buClr>
              <a:buSzPts val="1200"/>
              <a:buFont typeface="Forum"/>
              <a:buNone/>
              <a:defRPr sz="1200">
                <a:latin typeface="Forum"/>
                <a:ea typeface="Forum"/>
                <a:cs typeface="Forum"/>
                <a:sym typeface="Forum"/>
              </a:defRPr>
            </a:lvl8pPr>
            <a:lvl9pPr lvl="8">
              <a:spcBef>
                <a:spcPts val="0"/>
              </a:spcBef>
              <a:spcAft>
                <a:spcPts val="0"/>
              </a:spcAft>
              <a:buClr>
                <a:schemeClr val="lt1"/>
              </a:buClr>
              <a:buSzPts val="1200"/>
              <a:buFont typeface="Forum"/>
              <a:buNone/>
              <a:defRPr sz="1200">
                <a:latin typeface="Forum"/>
                <a:ea typeface="Forum"/>
                <a:cs typeface="Forum"/>
                <a:sym typeface="Forum"/>
              </a:defRPr>
            </a:lvl9pPr>
          </a:lstStyle>
          <a:p>
            <a:endParaRPr/>
          </a:p>
        </p:txBody>
      </p:sp>
      <p:sp>
        <p:nvSpPr>
          <p:cNvPr id="207" name="Google Shape;207;p14"/>
          <p:cNvSpPr txBox="1">
            <a:spLocks noGrp="1"/>
          </p:cNvSpPr>
          <p:nvPr>
            <p:ph type="subTitle" idx="24"/>
          </p:nvPr>
        </p:nvSpPr>
        <p:spPr>
          <a:xfrm>
            <a:off x="7019513" y="4464013"/>
            <a:ext cx="1896000" cy="117300"/>
          </a:xfrm>
          <a:prstGeom prst="rect">
            <a:avLst/>
          </a:prstGeom>
        </p:spPr>
        <p:txBody>
          <a:bodyPr spcFirstLastPara="1" wrap="square" lIns="0" tIns="0" rIns="91425" bIns="91425" anchor="t" anchorCtr="0">
            <a:spAutoFit/>
          </a:bodyPr>
          <a:lstStyle>
            <a:lvl1pPr lvl="0">
              <a:lnSpc>
                <a:spcPct val="65000"/>
              </a:lnSpc>
              <a:spcBef>
                <a:spcPts val="0"/>
              </a:spcBef>
              <a:spcAft>
                <a:spcPts val="0"/>
              </a:spcAft>
              <a:buClr>
                <a:schemeClr val="lt1"/>
              </a:buClr>
              <a:buSzPts val="1200"/>
              <a:buFont typeface="Forum"/>
              <a:buNone/>
              <a:defRPr sz="1200"/>
            </a:lvl1pPr>
            <a:lvl2pPr lvl="1">
              <a:spcBef>
                <a:spcPts val="0"/>
              </a:spcBef>
              <a:spcAft>
                <a:spcPts val="0"/>
              </a:spcAft>
              <a:buClr>
                <a:schemeClr val="lt1"/>
              </a:buClr>
              <a:buSzPts val="1200"/>
              <a:buFont typeface="Forum"/>
              <a:buNone/>
              <a:defRPr sz="1200">
                <a:latin typeface="Forum"/>
                <a:ea typeface="Forum"/>
                <a:cs typeface="Forum"/>
                <a:sym typeface="Forum"/>
              </a:defRPr>
            </a:lvl2pPr>
            <a:lvl3pPr lvl="2">
              <a:spcBef>
                <a:spcPts val="0"/>
              </a:spcBef>
              <a:spcAft>
                <a:spcPts val="0"/>
              </a:spcAft>
              <a:buClr>
                <a:schemeClr val="lt1"/>
              </a:buClr>
              <a:buSzPts val="1200"/>
              <a:buFont typeface="Forum"/>
              <a:buNone/>
              <a:defRPr sz="1200">
                <a:latin typeface="Forum"/>
                <a:ea typeface="Forum"/>
                <a:cs typeface="Forum"/>
                <a:sym typeface="Forum"/>
              </a:defRPr>
            </a:lvl3pPr>
            <a:lvl4pPr lvl="3">
              <a:spcBef>
                <a:spcPts val="0"/>
              </a:spcBef>
              <a:spcAft>
                <a:spcPts val="0"/>
              </a:spcAft>
              <a:buClr>
                <a:schemeClr val="lt1"/>
              </a:buClr>
              <a:buSzPts val="1200"/>
              <a:buFont typeface="Forum"/>
              <a:buNone/>
              <a:defRPr sz="1200">
                <a:latin typeface="Forum"/>
                <a:ea typeface="Forum"/>
                <a:cs typeface="Forum"/>
                <a:sym typeface="Forum"/>
              </a:defRPr>
            </a:lvl4pPr>
            <a:lvl5pPr lvl="4">
              <a:spcBef>
                <a:spcPts val="0"/>
              </a:spcBef>
              <a:spcAft>
                <a:spcPts val="0"/>
              </a:spcAft>
              <a:buClr>
                <a:schemeClr val="lt1"/>
              </a:buClr>
              <a:buSzPts val="1200"/>
              <a:buFont typeface="Forum"/>
              <a:buNone/>
              <a:defRPr sz="1200">
                <a:latin typeface="Forum"/>
                <a:ea typeface="Forum"/>
                <a:cs typeface="Forum"/>
                <a:sym typeface="Forum"/>
              </a:defRPr>
            </a:lvl5pPr>
            <a:lvl6pPr lvl="5">
              <a:spcBef>
                <a:spcPts val="0"/>
              </a:spcBef>
              <a:spcAft>
                <a:spcPts val="0"/>
              </a:spcAft>
              <a:buClr>
                <a:schemeClr val="lt1"/>
              </a:buClr>
              <a:buSzPts val="1200"/>
              <a:buFont typeface="Forum"/>
              <a:buNone/>
              <a:defRPr sz="1200">
                <a:latin typeface="Forum"/>
                <a:ea typeface="Forum"/>
                <a:cs typeface="Forum"/>
                <a:sym typeface="Forum"/>
              </a:defRPr>
            </a:lvl6pPr>
            <a:lvl7pPr lvl="6">
              <a:spcBef>
                <a:spcPts val="0"/>
              </a:spcBef>
              <a:spcAft>
                <a:spcPts val="0"/>
              </a:spcAft>
              <a:buClr>
                <a:schemeClr val="lt1"/>
              </a:buClr>
              <a:buSzPts val="1200"/>
              <a:buFont typeface="Forum"/>
              <a:buNone/>
              <a:defRPr sz="1200">
                <a:latin typeface="Forum"/>
                <a:ea typeface="Forum"/>
                <a:cs typeface="Forum"/>
                <a:sym typeface="Forum"/>
              </a:defRPr>
            </a:lvl7pPr>
            <a:lvl8pPr lvl="7">
              <a:spcBef>
                <a:spcPts val="0"/>
              </a:spcBef>
              <a:spcAft>
                <a:spcPts val="0"/>
              </a:spcAft>
              <a:buClr>
                <a:schemeClr val="lt1"/>
              </a:buClr>
              <a:buSzPts val="1200"/>
              <a:buFont typeface="Forum"/>
              <a:buNone/>
              <a:defRPr sz="1200">
                <a:latin typeface="Forum"/>
                <a:ea typeface="Forum"/>
                <a:cs typeface="Forum"/>
                <a:sym typeface="Forum"/>
              </a:defRPr>
            </a:lvl8pPr>
            <a:lvl9pPr lvl="8">
              <a:spcBef>
                <a:spcPts val="0"/>
              </a:spcBef>
              <a:spcAft>
                <a:spcPts val="0"/>
              </a:spcAft>
              <a:buClr>
                <a:schemeClr val="lt1"/>
              </a:buClr>
              <a:buSzPts val="1200"/>
              <a:buFont typeface="Forum"/>
              <a:buNone/>
              <a:defRPr sz="1200">
                <a:latin typeface="Forum"/>
                <a:ea typeface="Forum"/>
                <a:cs typeface="Forum"/>
                <a:sym typeface="Forum"/>
              </a:defRPr>
            </a:lvl9pPr>
          </a:lstStyle>
          <a:p>
            <a:endParaRPr/>
          </a:p>
        </p:txBody>
      </p:sp>
      <p:sp>
        <p:nvSpPr>
          <p:cNvPr id="208" name="Google Shape;208;p14"/>
          <p:cNvSpPr txBox="1">
            <a:spLocks noGrp="1"/>
          </p:cNvSpPr>
          <p:nvPr>
            <p:ph type="title"/>
          </p:nvPr>
        </p:nvSpPr>
        <p:spPr>
          <a:xfrm>
            <a:off x="228600" y="460100"/>
            <a:ext cx="8686800" cy="587700"/>
          </a:xfrm>
          <a:prstGeom prst="rect">
            <a:avLst/>
          </a:prstGeom>
        </p:spPr>
        <p:txBody>
          <a:bodyPr spcFirstLastPara="1" wrap="square" lIns="91425" tIns="0" rIns="91425" bIns="91425" anchor="t" anchorCtr="0">
            <a:spAutoFit/>
          </a:bodyPr>
          <a:lstStyle>
            <a:lvl1pPr lvl="0" algn="ctr">
              <a:lnSpc>
                <a:spcPct val="70000"/>
              </a:lnSpc>
              <a:spcBef>
                <a:spcPts val="0"/>
              </a:spcBef>
              <a:spcAft>
                <a:spcPts val="0"/>
              </a:spcAft>
              <a:buNone/>
              <a:defRPr sz="2800"/>
            </a:lvl1pPr>
            <a:lvl2pPr lvl="1">
              <a:lnSpc>
                <a:spcPct val="115000"/>
              </a:lnSpc>
              <a:spcBef>
                <a:spcPts val="0"/>
              </a:spcBef>
              <a:spcAft>
                <a:spcPts val="0"/>
              </a:spcAft>
              <a:buNone/>
              <a:defRPr sz="2800"/>
            </a:lvl2pPr>
            <a:lvl3pPr lvl="2">
              <a:lnSpc>
                <a:spcPct val="115000"/>
              </a:lnSpc>
              <a:spcBef>
                <a:spcPts val="0"/>
              </a:spcBef>
              <a:spcAft>
                <a:spcPts val="0"/>
              </a:spcAft>
              <a:buNone/>
              <a:defRPr sz="2800"/>
            </a:lvl3pPr>
            <a:lvl4pPr lvl="3">
              <a:lnSpc>
                <a:spcPct val="115000"/>
              </a:lnSpc>
              <a:spcBef>
                <a:spcPts val="0"/>
              </a:spcBef>
              <a:spcAft>
                <a:spcPts val="0"/>
              </a:spcAft>
              <a:buNone/>
              <a:defRPr sz="2800"/>
            </a:lvl4pPr>
            <a:lvl5pPr lvl="4">
              <a:lnSpc>
                <a:spcPct val="115000"/>
              </a:lnSpc>
              <a:spcBef>
                <a:spcPts val="0"/>
              </a:spcBef>
              <a:spcAft>
                <a:spcPts val="0"/>
              </a:spcAft>
              <a:buNone/>
              <a:defRPr sz="2800"/>
            </a:lvl5pPr>
            <a:lvl6pPr lvl="5">
              <a:lnSpc>
                <a:spcPct val="115000"/>
              </a:lnSpc>
              <a:spcBef>
                <a:spcPts val="0"/>
              </a:spcBef>
              <a:spcAft>
                <a:spcPts val="0"/>
              </a:spcAft>
              <a:buNone/>
              <a:defRPr sz="2800"/>
            </a:lvl6pPr>
            <a:lvl7pPr lvl="6">
              <a:lnSpc>
                <a:spcPct val="115000"/>
              </a:lnSpc>
              <a:spcBef>
                <a:spcPts val="0"/>
              </a:spcBef>
              <a:spcAft>
                <a:spcPts val="0"/>
              </a:spcAft>
              <a:buNone/>
              <a:defRPr sz="2800"/>
            </a:lvl7pPr>
            <a:lvl8pPr lvl="7">
              <a:lnSpc>
                <a:spcPct val="115000"/>
              </a:lnSpc>
              <a:spcBef>
                <a:spcPts val="0"/>
              </a:spcBef>
              <a:spcAft>
                <a:spcPts val="0"/>
              </a:spcAft>
              <a:buNone/>
              <a:defRPr sz="2800"/>
            </a:lvl8pPr>
            <a:lvl9pPr lvl="8">
              <a:lnSpc>
                <a:spcPct val="115000"/>
              </a:lnSpc>
              <a:spcBef>
                <a:spcPts val="0"/>
              </a:spcBef>
              <a:spcAft>
                <a:spcPts val="0"/>
              </a:spcAft>
              <a:buNone/>
              <a:defRPr sz="2800"/>
            </a:lvl9pPr>
          </a:lstStyle>
          <a:p>
            <a:endParaRPr/>
          </a:p>
        </p:txBody>
      </p:sp>
      <p:sp>
        <p:nvSpPr>
          <p:cNvPr id="209" name="Google Shape;209;p14"/>
          <p:cNvSpPr>
            <a:spLocks noGrp="1"/>
          </p:cNvSpPr>
          <p:nvPr>
            <p:ph type="pic" idx="25"/>
          </p:nvPr>
        </p:nvSpPr>
        <p:spPr>
          <a:xfrm>
            <a:off x="228600" y="1538225"/>
            <a:ext cx="871500" cy="412500"/>
          </a:xfrm>
          <a:prstGeom prst="roundRect">
            <a:avLst>
              <a:gd name="adj" fmla="val 50000"/>
            </a:avLst>
          </a:prstGeom>
          <a:noFill/>
          <a:ln>
            <a:noFill/>
          </a:ln>
        </p:spPr>
      </p:sp>
      <p:sp>
        <p:nvSpPr>
          <p:cNvPr id="210" name="Google Shape;210;p14"/>
          <p:cNvSpPr>
            <a:spLocks noGrp="1"/>
          </p:cNvSpPr>
          <p:nvPr>
            <p:ph type="pic" idx="26"/>
          </p:nvPr>
        </p:nvSpPr>
        <p:spPr>
          <a:xfrm>
            <a:off x="2423700" y="1538225"/>
            <a:ext cx="871500" cy="412500"/>
          </a:xfrm>
          <a:prstGeom prst="roundRect">
            <a:avLst>
              <a:gd name="adj" fmla="val 50000"/>
            </a:avLst>
          </a:prstGeom>
          <a:noFill/>
          <a:ln>
            <a:noFill/>
          </a:ln>
        </p:spPr>
      </p:sp>
      <p:sp>
        <p:nvSpPr>
          <p:cNvPr id="211" name="Google Shape;211;p14"/>
          <p:cNvSpPr>
            <a:spLocks noGrp="1"/>
          </p:cNvSpPr>
          <p:nvPr>
            <p:ph type="pic" idx="27"/>
          </p:nvPr>
        </p:nvSpPr>
        <p:spPr>
          <a:xfrm>
            <a:off x="4618800" y="1538225"/>
            <a:ext cx="871500" cy="412500"/>
          </a:xfrm>
          <a:prstGeom prst="roundRect">
            <a:avLst>
              <a:gd name="adj" fmla="val 50000"/>
            </a:avLst>
          </a:prstGeom>
          <a:noFill/>
          <a:ln>
            <a:noFill/>
          </a:ln>
        </p:spPr>
      </p:sp>
      <p:sp>
        <p:nvSpPr>
          <p:cNvPr id="212" name="Google Shape;212;p14"/>
          <p:cNvSpPr>
            <a:spLocks noGrp="1"/>
          </p:cNvSpPr>
          <p:nvPr>
            <p:ph type="pic" idx="28"/>
          </p:nvPr>
        </p:nvSpPr>
        <p:spPr>
          <a:xfrm>
            <a:off x="6813900" y="1538225"/>
            <a:ext cx="871500" cy="412500"/>
          </a:xfrm>
          <a:prstGeom prst="roundRect">
            <a:avLst>
              <a:gd name="adj" fmla="val 50000"/>
            </a:avLst>
          </a:prstGeom>
          <a:noFill/>
          <a:ln>
            <a:noFill/>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Four ideas w/ image">
  <p:cSld name="CUSTOM_5_1">
    <p:spTree>
      <p:nvGrpSpPr>
        <p:cNvPr id="1" name="Shape 213"/>
        <p:cNvGrpSpPr/>
        <p:nvPr/>
      </p:nvGrpSpPr>
      <p:grpSpPr>
        <a:xfrm>
          <a:off x="0" y="0"/>
          <a:ext cx="0" cy="0"/>
          <a:chOff x="0" y="0"/>
          <a:chExt cx="0" cy="0"/>
        </a:xfrm>
      </p:grpSpPr>
      <p:sp>
        <p:nvSpPr>
          <p:cNvPr id="214" name="Google Shape;214;p15"/>
          <p:cNvSpPr>
            <a:spLocks noGrp="1"/>
          </p:cNvSpPr>
          <p:nvPr>
            <p:ph type="pic" idx="2"/>
          </p:nvPr>
        </p:nvSpPr>
        <p:spPr>
          <a:xfrm>
            <a:off x="3019625" y="1353263"/>
            <a:ext cx="914400" cy="412500"/>
          </a:xfrm>
          <a:prstGeom prst="roundRect">
            <a:avLst>
              <a:gd name="adj" fmla="val 50000"/>
            </a:avLst>
          </a:prstGeom>
          <a:noFill/>
          <a:ln>
            <a:noFill/>
          </a:ln>
        </p:spPr>
      </p:sp>
      <p:sp>
        <p:nvSpPr>
          <p:cNvPr id="215" name="Google Shape;215;p15"/>
          <p:cNvSpPr>
            <a:spLocks noGrp="1"/>
          </p:cNvSpPr>
          <p:nvPr>
            <p:ph type="pic" idx="3"/>
          </p:nvPr>
        </p:nvSpPr>
        <p:spPr>
          <a:xfrm>
            <a:off x="5213463" y="1353263"/>
            <a:ext cx="914400" cy="412500"/>
          </a:xfrm>
          <a:prstGeom prst="roundRect">
            <a:avLst>
              <a:gd name="adj" fmla="val 50000"/>
            </a:avLst>
          </a:prstGeom>
          <a:noFill/>
          <a:ln>
            <a:noFill/>
          </a:ln>
        </p:spPr>
      </p:sp>
      <p:sp>
        <p:nvSpPr>
          <p:cNvPr id="216" name="Google Shape;216;p15"/>
          <p:cNvSpPr>
            <a:spLocks noGrp="1"/>
          </p:cNvSpPr>
          <p:nvPr>
            <p:ph type="pic" idx="4"/>
          </p:nvPr>
        </p:nvSpPr>
        <p:spPr>
          <a:xfrm>
            <a:off x="7407313" y="1353263"/>
            <a:ext cx="914400" cy="412500"/>
          </a:xfrm>
          <a:prstGeom prst="roundRect">
            <a:avLst>
              <a:gd name="adj" fmla="val 50000"/>
            </a:avLst>
          </a:prstGeom>
          <a:noFill/>
          <a:ln>
            <a:noFill/>
          </a:ln>
        </p:spPr>
      </p:sp>
      <p:sp>
        <p:nvSpPr>
          <p:cNvPr id="217" name="Google Shape;217;p15"/>
          <p:cNvSpPr>
            <a:spLocks noGrp="1"/>
          </p:cNvSpPr>
          <p:nvPr>
            <p:ph type="pic" idx="5"/>
          </p:nvPr>
        </p:nvSpPr>
        <p:spPr>
          <a:xfrm>
            <a:off x="827050" y="1353263"/>
            <a:ext cx="914400" cy="412500"/>
          </a:xfrm>
          <a:prstGeom prst="roundRect">
            <a:avLst>
              <a:gd name="adj" fmla="val 50000"/>
            </a:avLst>
          </a:prstGeom>
          <a:noFill/>
          <a:ln>
            <a:noFill/>
          </a:ln>
        </p:spPr>
      </p:sp>
      <p:sp>
        <p:nvSpPr>
          <p:cNvPr id="218" name="Google Shape;218;p15"/>
          <p:cNvSpPr txBox="1">
            <a:spLocks noGrp="1"/>
          </p:cNvSpPr>
          <p:nvPr>
            <p:ph type="subTitle" idx="1"/>
          </p:nvPr>
        </p:nvSpPr>
        <p:spPr>
          <a:xfrm>
            <a:off x="228600" y="4891059"/>
            <a:ext cx="1475700" cy="125400"/>
          </a:xfrm>
          <a:prstGeom prst="rect">
            <a:avLst/>
          </a:prstGeom>
        </p:spPr>
        <p:txBody>
          <a:bodyPr spcFirstLastPara="1" wrap="square" lIns="0" tIns="0" rIns="0" bIns="0" anchor="t" anchorCtr="0">
            <a:noAutofit/>
          </a:bodyPr>
          <a:lstStyle>
            <a:lvl1pPr lvl="0">
              <a:spcBef>
                <a:spcPts val="0"/>
              </a:spcBef>
              <a:spcAft>
                <a:spcPts val="0"/>
              </a:spcAft>
              <a:buClr>
                <a:schemeClr val="accent4"/>
              </a:buClr>
              <a:buSzPts val="700"/>
              <a:buFont typeface="DM Sans"/>
              <a:buNone/>
              <a:defRPr sz="700">
                <a:solidFill>
                  <a:schemeClr val="accent4"/>
                </a:solidFill>
                <a:latin typeface="DM Sans"/>
                <a:ea typeface="DM Sans"/>
                <a:cs typeface="DM Sans"/>
                <a:sym typeface="DM Sans"/>
              </a:defRPr>
            </a:lvl1pPr>
            <a:lvl2pPr lvl="1">
              <a:spcBef>
                <a:spcPts val="0"/>
              </a:spcBef>
              <a:spcAft>
                <a:spcPts val="0"/>
              </a:spcAft>
              <a:buClr>
                <a:schemeClr val="accent4"/>
              </a:buClr>
              <a:buSzPts val="700"/>
              <a:buFont typeface="DM Sans"/>
              <a:buNone/>
              <a:defRPr sz="700">
                <a:solidFill>
                  <a:schemeClr val="accent4"/>
                </a:solidFill>
                <a:latin typeface="DM Sans"/>
                <a:ea typeface="DM Sans"/>
                <a:cs typeface="DM Sans"/>
                <a:sym typeface="DM Sans"/>
              </a:defRPr>
            </a:lvl2pPr>
            <a:lvl3pPr lvl="2">
              <a:spcBef>
                <a:spcPts val="0"/>
              </a:spcBef>
              <a:spcAft>
                <a:spcPts val="0"/>
              </a:spcAft>
              <a:buClr>
                <a:schemeClr val="accent4"/>
              </a:buClr>
              <a:buSzPts val="700"/>
              <a:buFont typeface="DM Sans"/>
              <a:buNone/>
              <a:defRPr sz="700">
                <a:solidFill>
                  <a:schemeClr val="accent4"/>
                </a:solidFill>
                <a:latin typeface="DM Sans"/>
                <a:ea typeface="DM Sans"/>
                <a:cs typeface="DM Sans"/>
                <a:sym typeface="DM Sans"/>
              </a:defRPr>
            </a:lvl3pPr>
            <a:lvl4pPr lvl="3">
              <a:spcBef>
                <a:spcPts val="0"/>
              </a:spcBef>
              <a:spcAft>
                <a:spcPts val="0"/>
              </a:spcAft>
              <a:buClr>
                <a:schemeClr val="accent4"/>
              </a:buClr>
              <a:buSzPts val="700"/>
              <a:buFont typeface="DM Sans"/>
              <a:buNone/>
              <a:defRPr sz="700">
                <a:solidFill>
                  <a:schemeClr val="accent4"/>
                </a:solidFill>
                <a:latin typeface="DM Sans"/>
                <a:ea typeface="DM Sans"/>
                <a:cs typeface="DM Sans"/>
                <a:sym typeface="DM Sans"/>
              </a:defRPr>
            </a:lvl4pPr>
            <a:lvl5pPr lvl="4">
              <a:spcBef>
                <a:spcPts val="0"/>
              </a:spcBef>
              <a:spcAft>
                <a:spcPts val="0"/>
              </a:spcAft>
              <a:buClr>
                <a:schemeClr val="accent4"/>
              </a:buClr>
              <a:buSzPts val="700"/>
              <a:buFont typeface="DM Sans"/>
              <a:buNone/>
              <a:defRPr sz="700">
                <a:solidFill>
                  <a:schemeClr val="accent4"/>
                </a:solidFill>
                <a:latin typeface="DM Sans"/>
                <a:ea typeface="DM Sans"/>
                <a:cs typeface="DM Sans"/>
                <a:sym typeface="DM Sans"/>
              </a:defRPr>
            </a:lvl5pPr>
            <a:lvl6pPr lvl="5">
              <a:spcBef>
                <a:spcPts val="0"/>
              </a:spcBef>
              <a:spcAft>
                <a:spcPts val="0"/>
              </a:spcAft>
              <a:buClr>
                <a:schemeClr val="accent4"/>
              </a:buClr>
              <a:buSzPts val="700"/>
              <a:buFont typeface="DM Sans"/>
              <a:buNone/>
              <a:defRPr sz="700">
                <a:solidFill>
                  <a:schemeClr val="accent4"/>
                </a:solidFill>
                <a:latin typeface="DM Sans"/>
                <a:ea typeface="DM Sans"/>
                <a:cs typeface="DM Sans"/>
                <a:sym typeface="DM Sans"/>
              </a:defRPr>
            </a:lvl6pPr>
            <a:lvl7pPr lvl="6">
              <a:spcBef>
                <a:spcPts val="0"/>
              </a:spcBef>
              <a:spcAft>
                <a:spcPts val="0"/>
              </a:spcAft>
              <a:buClr>
                <a:schemeClr val="accent4"/>
              </a:buClr>
              <a:buSzPts val="700"/>
              <a:buFont typeface="DM Sans"/>
              <a:buNone/>
              <a:defRPr sz="700">
                <a:solidFill>
                  <a:schemeClr val="accent4"/>
                </a:solidFill>
                <a:latin typeface="DM Sans"/>
                <a:ea typeface="DM Sans"/>
                <a:cs typeface="DM Sans"/>
                <a:sym typeface="DM Sans"/>
              </a:defRPr>
            </a:lvl7pPr>
            <a:lvl8pPr lvl="7">
              <a:spcBef>
                <a:spcPts val="0"/>
              </a:spcBef>
              <a:spcAft>
                <a:spcPts val="0"/>
              </a:spcAft>
              <a:buClr>
                <a:schemeClr val="accent4"/>
              </a:buClr>
              <a:buSzPts val="700"/>
              <a:buFont typeface="DM Sans"/>
              <a:buNone/>
              <a:defRPr sz="700">
                <a:solidFill>
                  <a:schemeClr val="accent4"/>
                </a:solidFill>
                <a:latin typeface="DM Sans"/>
                <a:ea typeface="DM Sans"/>
                <a:cs typeface="DM Sans"/>
                <a:sym typeface="DM Sans"/>
              </a:defRPr>
            </a:lvl8pPr>
            <a:lvl9pPr lvl="8">
              <a:spcBef>
                <a:spcPts val="0"/>
              </a:spcBef>
              <a:spcAft>
                <a:spcPts val="0"/>
              </a:spcAft>
              <a:buClr>
                <a:schemeClr val="accent4"/>
              </a:buClr>
              <a:buSzPts val="700"/>
              <a:buFont typeface="DM Sans"/>
              <a:buNone/>
              <a:defRPr sz="700">
                <a:solidFill>
                  <a:schemeClr val="accent4"/>
                </a:solidFill>
                <a:latin typeface="DM Sans"/>
                <a:ea typeface="DM Sans"/>
                <a:cs typeface="DM Sans"/>
                <a:sym typeface="DM Sans"/>
              </a:defRPr>
            </a:lvl9pPr>
          </a:lstStyle>
          <a:p>
            <a:endParaRPr/>
          </a:p>
        </p:txBody>
      </p:sp>
      <p:sp>
        <p:nvSpPr>
          <p:cNvPr id="219" name="Google Shape;219;p15"/>
          <p:cNvSpPr txBox="1">
            <a:spLocks noGrp="1"/>
          </p:cNvSpPr>
          <p:nvPr>
            <p:ph type="subTitle" idx="6"/>
          </p:nvPr>
        </p:nvSpPr>
        <p:spPr>
          <a:xfrm>
            <a:off x="233650" y="1897511"/>
            <a:ext cx="2101200" cy="452400"/>
          </a:xfrm>
          <a:prstGeom prst="rect">
            <a:avLst/>
          </a:prstGeom>
        </p:spPr>
        <p:txBody>
          <a:bodyPr spcFirstLastPara="1" wrap="square" lIns="0" tIns="0" rIns="91425" bIns="91425" anchor="t" anchorCtr="0">
            <a:noAutofit/>
          </a:bodyPr>
          <a:lstStyle>
            <a:lvl1pPr lvl="0" algn="ctr">
              <a:lnSpc>
                <a:spcPct val="65000"/>
              </a:lnSpc>
              <a:spcBef>
                <a:spcPts val="0"/>
              </a:spcBef>
              <a:spcAft>
                <a:spcPts val="0"/>
              </a:spcAft>
              <a:buClr>
                <a:schemeClr val="lt1"/>
              </a:buClr>
              <a:buSzPts val="1800"/>
              <a:buFont typeface="Forum"/>
              <a:buNone/>
              <a:defRPr/>
            </a:lvl1pPr>
            <a:lvl2pPr lvl="1" algn="ctr">
              <a:spcBef>
                <a:spcPts val="0"/>
              </a:spcBef>
              <a:spcAft>
                <a:spcPts val="0"/>
              </a:spcAft>
              <a:buClr>
                <a:schemeClr val="lt1"/>
              </a:buClr>
              <a:buSzPts val="1400"/>
              <a:buFont typeface="Forum"/>
              <a:buNone/>
              <a:defRPr>
                <a:latin typeface="Forum"/>
                <a:ea typeface="Forum"/>
                <a:cs typeface="Forum"/>
                <a:sym typeface="Forum"/>
              </a:defRPr>
            </a:lvl2pPr>
            <a:lvl3pPr lvl="2" algn="ctr">
              <a:spcBef>
                <a:spcPts val="0"/>
              </a:spcBef>
              <a:spcAft>
                <a:spcPts val="0"/>
              </a:spcAft>
              <a:buClr>
                <a:schemeClr val="lt1"/>
              </a:buClr>
              <a:buSzPts val="1400"/>
              <a:buFont typeface="Forum"/>
              <a:buNone/>
              <a:defRPr>
                <a:latin typeface="Forum"/>
                <a:ea typeface="Forum"/>
                <a:cs typeface="Forum"/>
                <a:sym typeface="Forum"/>
              </a:defRPr>
            </a:lvl3pPr>
            <a:lvl4pPr lvl="3" algn="ctr">
              <a:spcBef>
                <a:spcPts val="0"/>
              </a:spcBef>
              <a:spcAft>
                <a:spcPts val="0"/>
              </a:spcAft>
              <a:buClr>
                <a:schemeClr val="lt1"/>
              </a:buClr>
              <a:buSzPts val="1400"/>
              <a:buFont typeface="Forum"/>
              <a:buNone/>
              <a:defRPr>
                <a:latin typeface="Forum"/>
                <a:ea typeface="Forum"/>
                <a:cs typeface="Forum"/>
                <a:sym typeface="Forum"/>
              </a:defRPr>
            </a:lvl4pPr>
            <a:lvl5pPr lvl="4" algn="ctr">
              <a:spcBef>
                <a:spcPts val="0"/>
              </a:spcBef>
              <a:spcAft>
                <a:spcPts val="0"/>
              </a:spcAft>
              <a:buClr>
                <a:schemeClr val="lt1"/>
              </a:buClr>
              <a:buSzPts val="1400"/>
              <a:buFont typeface="Forum"/>
              <a:buNone/>
              <a:defRPr>
                <a:latin typeface="Forum"/>
                <a:ea typeface="Forum"/>
                <a:cs typeface="Forum"/>
                <a:sym typeface="Forum"/>
              </a:defRPr>
            </a:lvl5pPr>
            <a:lvl6pPr lvl="5" algn="ctr">
              <a:spcBef>
                <a:spcPts val="0"/>
              </a:spcBef>
              <a:spcAft>
                <a:spcPts val="0"/>
              </a:spcAft>
              <a:buClr>
                <a:schemeClr val="lt1"/>
              </a:buClr>
              <a:buSzPts val="1400"/>
              <a:buFont typeface="Forum"/>
              <a:buNone/>
              <a:defRPr>
                <a:latin typeface="Forum"/>
                <a:ea typeface="Forum"/>
                <a:cs typeface="Forum"/>
                <a:sym typeface="Forum"/>
              </a:defRPr>
            </a:lvl6pPr>
            <a:lvl7pPr lvl="6" algn="ctr">
              <a:spcBef>
                <a:spcPts val="0"/>
              </a:spcBef>
              <a:spcAft>
                <a:spcPts val="0"/>
              </a:spcAft>
              <a:buClr>
                <a:schemeClr val="lt1"/>
              </a:buClr>
              <a:buSzPts val="1400"/>
              <a:buFont typeface="Forum"/>
              <a:buNone/>
              <a:defRPr>
                <a:latin typeface="Forum"/>
                <a:ea typeface="Forum"/>
                <a:cs typeface="Forum"/>
                <a:sym typeface="Forum"/>
              </a:defRPr>
            </a:lvl7pPr>
            <a:lvl8pPr lvl="7" algn="ctr">
              <a:spcBef>
                <a:spcPts val="0"/>
              </a:spcBef>
              <a:spcAft>
                <a:spcPts val="0"/>
              </a:spcAft>
              <a:buClr>
                <a:schemeClr val="lt1"/>
              </a:buClr>
              <a:buSzPts val="1400"/>
              <a:buFont typeface="Forum"/>
              <a:buNone/>
              <a:defRPr>
                <a:latin typeface="Forum"/>
                <a:ea typeface="Forum"/>
                <a:cs typeface="Forum"/>
                <a:sym typeface="Forum"/>
              </a:defRPr>
            </a:lvl8pPr>
            <a:lvl9pPr lvl="8" algn="ctr">
              <a:spcBef>
                <a:spcPts val="0"/>
              </a:spcBef>
              <a:spcAft>
                <a:spcPts val="0"/>
              </a:spcAft>
              <a:buClr>
                <a:schemeClr val="lt1"/>
              </a:buClr>
              <a:buSzPts val="1400"/>
              <a:buFont typeface="Forum"/>
              <a:buNone/>
              <a:defRPr>
                <a:latin typeface="Forum"/>
                <a:ea typeface="Forum"/>
                <a:cs typeface="Forum"/>
                <a:sym typeface="Forum"/>
              </a:defRPr>
            </a:lvl9pPr>
          </a:lstStyle>
          <a:p>
            <a:endParaRPr/>
          </a:p>
        </p:txBody>
      </p:sp>
      <p:sp>
        <p:nvSpPr>
          <p:cNvPr id="220" name="Google Shape;220;p15"/>
          <p:cNvSpPr txBox="1">
            <a:spLocks noGrp="1"/>
          </p:cNvSpPr>
          <p:nvPr>
            <p:ph type="subTitle" idx="7"/>
          </p:nvPr>
        </p:nvSpPr>
        <p:spPr>
          <a:xfrm>
            <a:off x="2423700" y="1897511"/>
            <a:ext cx="2101200" cy="452400"/>
          </a:xfrm>
          <a:prstGeom prst="rect">
            <a:avLst/>
          </a:prstGeom>
        </p:spPr>
        <p:txBody>
          <a:bodyPr spcFirstLastPara="1" wrap="square" lIns="0" tIns="0" rIns="91425" bIns="91425" anchor="t" anchorCtr="0">
            <a:noAutofit/>
          </a:bodyPr>
          <a:lstStyle>
            <a:lvl1pPr lvl="0" algn="ctr">
              <a:lnSpc>
                <a:spcPct val="65000"/>
              </a:lnSpc>
              <a:spcBef>
                <a:spcPts val="0"/>
              </a:spcBef>
              <a:spcAft>
                <a:spcPts val="0"/>
              </a:spcAft>
              <a:buClr>
                <a:schemeClr val="lt1"/>
              </a:buClr>
              <a:buSzPts val="1800"/>
              <a:buFont typeface="Forum"/>
              <a:buNone/>
              <a:defRPr/>
            </a:lvl1pPr>
            <a:lvl2pPr lvl="1" algn="ctr">
              <a:spcBef>
                <a:spcPts val="0"/>
              </a:spcBef>
              <a:spcAft>
                <a:spcPts val="0"/>
              </a:spcAft>
              <a:buClr>
                <a:schemeClr val="lt1"/>
              </a:buClr>
              <a:buSzPts val="1400"/>
              <a:buFont typeface="Forum"/>
              <a:buNone/>
              <a:defRPr>
                <a:latin typeface="Forum"/>
                <a:ea typeface="Forum"/>
                <a:cs typeface="Forum"/>
                <a:sym typeface="Forum"/>
              </a:defRPr>
            </a:lvl2pPr>
            <a:lvl3pPr lvl="2" algn="ctr">
              <a:spcBef>
                <a:spcPts val="0"/>
              </a:spcBef>
              <a:spcAft>
                <a:spcPts val="0"/>
              </a:spcAft>
              <a:buClr>
                <a:schemeClr val="lt1"/>
              </a:buClr>
              <a:buSzPts val="1400"/>
              <a:buFont typeface="Forum"/>
              <a:buNone/>
              <a:defRPr>
                <a:latin typeface="Forum"/>
                <a:ea typeface="Forum"/>
                <a:cs typeface="Forum"/>
                <a:sym typeface="Forum"/>
              </a:defRPr>
            </a:lvl3pPr>
            <a:lvl4pPr lvl="3" algn="ctr">
              <a:spcBef>
                <a:spcPts val="0"/>
              </a:spcBef>
              <a:spcAft>
                <a:spcPts val="0"/>
              </a:spcAft>
              <a:buClr>
                <a:schemeClr val="lt1"/>
              </a:buClr>
              <a:buSzPts val="1400"/>
              <a:buFont typeface="Forum"/>
              <a:buNone/>
              <a:defRPr>
                <a:latin typeface="Forum"/>
                <a:ea typeface="Forum"/>
                <a:cs typeface="Forum"/>
                <a:sym typeface="Forum"/>
              </a:defRPr>
            </a:lvl4pPr>
            <a:lvl5pPr lvl="4" algn="ctr">
              <a:spcBef>
                <a:spcPts val="0"/>
              </a:spcBef>
              <a:spcAft>
                <a:spcPts val="0"/>
              </a:spcAft>
              <a:buClr>
                <a:schemeClr val="lt1"/>
              </a:buClr>
              <a:buSzPts val="1400"/>
              <a:buFont typeface="Forum"/>
              <a:buNone/>
              <a:defRPr>
                <a:latin typeface="Forum"/>
                <a:ea typeface="Forum"/>
                <a:cs typeface="Forum"/>
                <a:sym typeface="Forum"/>
              </a:defRPr>
            </a:lvl5pPr>
            <a:lvl6pPr lvl="5" algn="ctr">
              <a:spcBef>
                <a:spcPts val="0"/>
              </a:spcBef>
              <a:spcAft>
                <a:spcPts val="0"/>
              </a:spcAft>
              <a:buClr>
                <a:schemeClr val="lt1"/>
              </a:buClr>
              <a:buSzPts val="1400"/>
              <a:buFont typeface="Forum"/>
              <a:buNone/>
              <a:defRPr>
                <a:latin typeface="Forum"/>
                <a:ea typeface="Forum"/>
                <a:cs typeface="Forum"/>
                <a:sym typeface="Forum"/>
              </a:defRPr>
            </a:lvl6pPr>
            <a:lvl7pPr lvl="6" algn="ctr">
              <a:spcBef>
                <a:spcPts val="0"/>
              </a:spcBef>
              <a:spcAft>
                <a:spcPts val="0"/>
              </a:spcAft>
              <a:buClr>
                <a:schemeClr val="lt1"/>
              </a:buClr>
              <a:buSzPts val="1400"/>
              <a:buFont typeface="Forum"/>
              <a:buNone/>
              <a:defRPr>
                <a:latin typeface="Forum"/>
                <a:ea typeface="Forum"/>
                <a:cs typeface="Forum"/>
                <a:sym typeface="Forum"/>
              </a:defRPr>
            </a:lvl7pPr>
            <a:lvl8pPr lvl="7" algn="ctr">
              <a:spcBef>
                <a:spcPts val="0"/>
              </a:spcBef>
              <a:spcAft>
                <a:spcPts val="0"/>
              </a:spcAft>
              <a:buClr>
                <a:schemeClr val="lt1"/>
              </a:buClr>
              <a:buSzPts val="1400"/>
              <a:buFont typeface="Forum"/>
              <a:buNone/>
              <a:defRPr>
                <a:latin typeface="Forum"/>
                <a:ea typeface="Forum"/>
                <a:cs typeface="Forum"/>
                <a:sym typeface="Forum"/>
              </a:defRPr>
            </a:lvl8pPr>
            <a:lvl9pPr lvl="8" algn="ctr">
              <a:spcBef>
                <a:spcPts val="0"/>
              </a:spcBef>
              <a:spcAft>
                <a:spcPts val="0"/>
              </a:spcAft>
              <a:buClr>
                <a:schemeClr val="lt1"/>
              </a:buClr>
              <a:buSzPts val="1400"/>
              <a:buFont typeface="Forum"/>
              <a:buNone/>
              <a:defRPr>
                <a:latin typeface="Forum"/>
                <a:ea typeface="Forum"/>
                <a:cs typeface="Forum"/>
                <a:sym typeface="Forum"/>
              </a:defRPr>
            </a:lvl9pPr>
          </a:lstStyle>
          <a:p>
            <a:endParaRPr/>
          </a:p>
        </p:txBody>
      </p:sp>
      <p:sp>
        <p:nvSpPr>
          <p:cNvPr id="221" name="Google Shape;221;p15"/>
          <p:cNvSpPr txBox="1">
            <a:spLocks noGrp="1"/>
          </p:cNvSpPr>
          <p:nvPr>
            <p:ph type="subTitle" idx="8"/>
          </p:nvPr>
        </p:nvSpPr>
        <p:spPr>
          <a:xfrm>
            <a:off x="4618800" y="1897511"/>
            <a:ext cx="2101200" cy="452400"/>
          </a:xfrm>
          <a:prstGeom prst="rect">
            <a:avLst/>
          </a:prstGeom>
        </p:spPr>
        <p:txBody>
          <a:bodyPr spcFirstLastPara="1" wrap="square" lIns="0" tIns="0" rIns="91425" bIns="91425" anchor="t" anchorCtr="0">
            <a:noAutofit/>
          </a:bodyPr>
          <a:lstStyle>
            <a:lvl1pPr lvl="0" algn="ctr">
              <a:lnSpc>
                <a:spcPct val="65000"/>
              </a:lnSpc>
              <a:spcBef>
                <a:spcPts val="0"/>
              </a:spcBef>
              <a:spcAft>
                <a:spcPts val="0"/>
              </a:spcAft>
              <a:buClr>
                <a:schemeClr val="lt1"/>
              </a:buClr>
              <a:buSzPts val="1800"/>
              <a:buFont typeface="Forum"/>
              <a:buNone/>
              <a:defRPr/>
            </a:lvl1pPr>
            <a:lvl2pPr lvl="1" algn="ctr">
              <a:spcBef>
                <a:spcPts val="0"/>
              </a:spcBef>
              <a:spcAft>
                <a:spcPts val="0"/>
              </a:spcAft>
              <a:buClr>
                <a:schemeClr val="lt1"/>
              </a:buClr>
              <a:buSzPts val="1400"/>
              <a:buFont typeface="Forum"/>
              <a:buNone/>
              <a:defRPr>
                <a:latin typeface="Forum"/>
                <a:ea typeface="Forum"/>
                <a:cs typeface="Forum"/>
                <a:sym typeface="Forum"/>
              </a:defRPr>
            </a:lvl2pPr>
            <a:lvl3pPr lvl="2" algn="ctr">
              <a:spcBef>
                <a:spcPts val="0"/>
              </a:spcBef>
              <a:spcAft>
                <a:spcPts val="0"/>
              </a:spcAft>
              <a:buClr>
                <a:schemeClr val="lt1"/>
              </a:buClr>
              <a:buSzPts val="1400"/>
              <a:buFont typeface="Forum"/>
              <a:buNone/>
              <a:defRPr>
                <a:latin typeface="Forum"/>
                <a:ea typeface="Forum"/>
                <a:cs typeface="Forum"/>
                <a:sym typeface="Forum"/>
              </a:defRPr>
            </a:lvl3pPr>
            <a:lvl4pPr lvl="3" algn="ctr">
              <a:spcBef>
                <a:spcPts val="0"/>
              </a:spcBef>
              <a:spcAft>
                <a:spcPts val="0"/>
              </a:spcAft>
              <a:buClr>
                <a:schemeClr val="lt1"/>
              </a:buClr>
              <a:buSzPts val="1400"/>
              <a:buFont typeface="Forum"/>
              <a:buNone/>
              <a:defRPr>
                <a:latin typeface="Forum"/>
                <a:ea typeface="Forum"/>
                <a:cs typeface="Forum"/>
                <a:sym typeface="Forum"/>
              </a:defRPr>
            </a:lvl4pPr>
            <a:lvl5pPr lvl="4" algn="ctr">
              <a:spcBef>
                <a:spcPts val="0"/>
              </a:spcBef>
              <a:spcAft>
                <a:spcPts val="0"/>
              </a:spcAft>
              <a:buClr>
                <a:schemeClr val="lt1"/>
              </a:buClr>
              <a:buSzPts val="1400"/>
              <a:buFont typeface="Forum"/>
              <a:buNone/>
              <a:defRPr>
                <a:latin typeface="Forum"/>
                <a:ea typeface="Forum"/>
                <a:cs typeface="Forum"/>
                <a:sym typeface="Forum"/>
              </a:defRPr>
            </a:lvl5pPr>
            <a:lvl6pPr lvl="5" algn="ctr">
              <a:spcBef>
                <a:spcPts val="0"/>
              </a:spcBef>
              <a:spcAft>
                <a:spcPts val="0"/>
              </a:spcAft>
              <a:buClr>
                <a:schemeClr val="lt1"/>
              </a:buClr>
              <a:buSzPts val="1400"/>
              <a:buFont typeface="Forum"/>
              <a:buNone/>
              <a:defRPr>
                <a:latin typeface="Forum"/>
                <a:ea typeface="Forum"/>
                <a:cs typeface="Forum"/>
                <a:sym typeface="Forum"/>
              </a:defRPr>
            </a:lvl6pPr>
            <a:lvl7pPr lvl="6" algn="ctr">
              <a:spcBef>
                <a:spcPts val="0"/>
              </a:spcBef>
              <a:spcAft>
                <a:spcPts val="0"/>
              </a:spcAft>
              <a:buClr>
                <a:schemeClr val="lt1"/>
              </a:buClr>
              <a:buSzPts val="1400"/>
              <a:buFont typeface="Forum"/>
              <a:buNone/>
              <a:defRPr>
                <a:latin typeface="Forum"/>
                <a:ea typeface="Forum"/>
                <a:cs typeface="Forum"/>
                <a:sym typeface="Forum"/>
              </a:defRPr>
            </a:lvl7pPr>
            <a:lvl8pPr lvl="7" algn="ctr">
              <a:spcBef>
                <a:spcPts val="0"/>
              </a:spcBef>
              <a:spcAft>
                <a:spcPts val="0"/>
              </a:spcAft>
              <a:buClr>
                <a:schemeClr val="lt1"/>
              </a:buClr>
              <a:buSzPts val="1400"/>
              <a:buFont typeface="Forum"/>
              <a:buNone/>
              <a:defRPr>
                <a:latin typeface="Forum"/>
                <a:ea typeface="Forum"/>
                <a:cs typeface="Forum"/>
                <a:sym typeface="Forum"/>
              </a:defRPr>
            </a:lvl8pPr>
            <a:lvl9pPr lvl="8" algn="ctr">
              <a:spcBef>
                <a:spcPts val="0"/>
              </a:spcBef>
              <a:spcAft>
                <a:spcPts val="0"/>
              </a:spcAft>
              <a:buClr>
                <a:schemeClr val="lt1"/>
              </a:buClr>
              <a:buSzPts val="1400"/>
              <a:buFont typeface="Forum"/>
              <a:buNone/>
              <a:defRPr>
                <a:latin typeface="Forum"/>
                <a:ea typeface="Forum"/>
                <a:cs typeface="Forum"/>
                <a:sym typeface="Forum"/>
              </a:defRPr>
            </a:lvl9pPr>
          </a:lstStyle>
          <a:p>
            <a:endParaRPr/>
          </a:p>
        </p:txBody>
      </p:sp>
      <p:sp>
        <p:nvSpPr>
          <p:cNvPr id="222" name="Google Shape;222;p15"/>
          <p:cNvSpPr txBox="1">
            <a:spLocks noGrp="1"/>
          </p:cNvSpPr>
          <p:nvPr>
            <p:ph type="subTitle" idx="9"/>
          </p:nvPr>
        </p:nvSpPr>
        <p:spPr>
          <a:xfrm>
            <a:off x="6813900" y="1897511"/>
            <a:ext cx="2101200" cy="452400"/>
          </a:xfrm>
          <a:prstGeom prst="rect">
            <a:avLst/>
          </a:prstGeom>
        </p:spPr>
        <p:txBody>
          <a:bodyPr spcFirstLastPara="1" wrap="square" lIns="0" tIns="0" rIns="91425" bIns="91425" anchor="t" anchorCtr="0">
            <a:noAutofit/>
          </a:bodyPr>
          <a:lstStyle>
            <a:lvl1pPr lvl="0" algn="ctr">
              <a:lnSpc>
                <a:spcPct val="65000"/>
              </a:lnSpc>
              <a:spcBef>
                <a:spcPts val="0"/>
              </a:spcBef>
              <a:spcAft>
                <a:spcPts val="0"/>
              </a:spcAft>
              <a:buClr>
                <a:schemeClr val="lt1"/>
              </a:buClr>
              <a:buSzPts val="1800"/>
              <a:buFont typeface="Forum"/>
              <a:buNone/>
              <a:defRPr/>
            </a:lvl1pPr>
            <a:lvl2pPr lvl="1" algn="ctr">
              <a:spcBef>
                <a:spcPts val="0"/>
              </a:spcBef>
              <a:spcAft>
                <a:spcPts val="0"/>
              </a:spcAft>
              <a:buClr>
                <a:schemeClr val="lt1"/>
              </a:buClr>
              <a:buSzPts val="1400"/>
              <a:buFont typeface="Forum"/>
              <a:buNone/>
              <a:defRPr>
                <a:latin typeface="Forum"/>
                <a:ea typeface="Forum"/>
                <a:cs typeface="Forum"/>
                <a:sym typeface="Forum"/>
              </a:defRPr>
            </a:lvl2pPr>
            <a:lvl3pPr lvl="2" algn="ctr">
              <a:spcBef>
                <a:spcPts val="0"/>
              </a:spcBef>
              <a:spcAft>
                <a:spcPts val="0"/>
              </a:spcAft>
              <a:buClr>
                <a:schemeClr val="lt1"/>
              </a:buClr>
              <a:buSzPts val="1400"/>
              <a:buFont typeface="Forum"/>
              <a:buNone/>
              <a:defRPr>
                <a:latin typeface="Forum"/>
                <a:ea typeface="Forum"/>
                <a:cs typeface="Forum"/>
                <a:sym typeface="Forum"/>
              </a:defRPr>
            </a:lvl3pPr>
            <a:lvl4pPr lvl="3" algn="ctr">
              <a:spcBef>
                <a:spcPts val="0"/>
              </a:spcBef>
              <a:spcAft>
                <a:spcPts val="0"/>
              </a:spcAft>
              <a:buClr>
                <a:schemeClr val="lt1"/>
              </a:buClr>
              <a:buSzPts val="1400"/>
              <a:buFont typeface="Forum"/>
              <a:buNone/>
              <a:defRPr>
                <a:latin typeface="Forum"/>
                <a:ea typeface="Forum"/>
                <a:cs typeface="Forum"/>
                <a:sym typeface="Forum"/>
              </a:defRPr>
            </a:lvl4pPr>
            <a:lvl5pPr lvl="4" algn="ctr">
              <a:spcBef>
                <a:spcPts val="0"/>
              </a:spcBef>
              <a:spcAft>
                <a:spcPts val="0"/>
              </a:spcAft>
              <a:buClr>
                <a:schemeClr val="lt1"/>
              </a:buClr>
              <a:buSzPts val="1400"/>
              <a:buFont typeface="Forum"/>
              <a:buNone/>
              <a:defRPr>
                <a:latin typeface="Forum"/>
                <a:ea typeface="Forum"/>
                <a:cs typeface="Forum"/>
                <a:sym typeface="Forum"/>
              </a:defRPr>
            </a:lvl5pPr>
            <a:lvl6pPr lvl="5" algn="ctr">
              <a:spcBef>
                <a:spcPts val="0"/>
              </a:spcBef>
              <a:spcAft>
                <a:spcPts val="0"/>
              </a:spcAft>
              <a:buClr>
                <a:schemeClr val="lt1"/>
              </a:buClr>
              <a:buSzPts val="1400"/>
              <a:buFont typeface="Forum"/>
              <a:buNone/>
              <a:defRPr>
                <a:latin typeface="Forum"/>
                <a:ea typeface="Forum"/>
                <a:cs typeface="Forum"/>
                <a:sym typeface="Forum"/>
              </a:defRPr>
            </a:lvl6pPr>
            <a:lvl7pPr lvl="6" algn="ctr">
              <a:spcBef>
                <a:spcPts val="0"/>
              </a:spcBef>
              <a:spcAft>
                <a:spcPts val="0"/>
              </a:spcAft>
              <a:buClr>
                <a:schemeClr val="lt1"/>
              </a:buClr>
              <a:buSzPts val="1400"/>
              <a:buFont typeface="Forum"/>
              <a:buNone/>
              <a:defRPr>
                <a:latin typeface="Forum"/>
                <a:ea typeface="Forum"/>
                <a:cs typeface="Forum"/>
                <a:sym typeface="Forum"/>
              </a:defRPr>
            </a:lvl7pPr>
            <a:lvl8pPr lvl="7" algn="ctr">
              <a:spcBef>
                <a:spcPts val="0"/>
              </a:spcBef>
              <a:spcAft>
                <a:spcPts val="0"/>
              </a:spcAft>
              <a:buClr>
                <a:schemeClr val="lt1"/>
              </a:buClr>
              <a:buSzPts val="1400"/>
              <a:buFont typeface="Forum"/>
              <a:buNone/>
              <a:defRPr>
                <a:latin typeface="Forum"/>
                <a:ea typeface="Forum"/>
                <a:cs typeface="Forum"/>
                <a:sym typeface="Forum"/>
              </a:defRPr>
            </a:lvl8pPr>
            <a:lvl9pPr lvl="8" algn="ctr">
              <a:spcBef>
                <a:spcPts val="0"/>
              </a:spcBef>
              <a:spcAft>
                <a:spcPts val="0"/>
              </a:spcAft>
              <a:buClr>
                <a:schemeClr val="lt1"/>
              </a:buClr>
              <a:buSzPts val="1400"/>
              <a:buFont typeface="Forum"/>
              <a:buNone/>
              <a:defRPr>
                <a:latin typeface="Forum"/>
                <a:ea typeface="Forum"/>
                <a:cs typeface="Forum"/>
                <a:sym typeface="Forum"/>
              </a:defRPr>
            </a:lvl9pPr>
          </a:lstStyle>
          <a:p>
            <a:endParaRPr/>
          </a:p>
        </p:txBody>
      </p:sp>
      <p:sp>
        <p:nvSpPr>
          <p:cNvPr id="223" name="Google Shape;223;p15"/>
          <p:cNvSpPr txBox="1">
            <a:spLocks noGrp="1"/>
          </p:cNvSpPr>
          <p:nvPr>
            <p:ph type="title"/>
          </p:nvPr>
        </p:nvSpPr>
        <p:spPr>
          <a:xfrm>
            <a:off x="228600" y="460100"/>
            <a:ext cx="8686800" cy="587700"/>
          </a:xfrm>
          <a:prstGeom prst="rect">
            <a:avLst/>
          </a:prstGeom>
        </p:spPr>
        <p:txBody>
          <a:bodyPr spcFirstLastPara="1" wrap="square" lIns="91425" tIns="0" rIns="91425" bIns="91425" anchor="t" anchorCtr="0">
            <a:spAutoFit/>
          </a:bodyPr>
          <a:lstStyle>
            <a:lvl1pPr lvl="0" algn="ctr">
              <a:lnSpc>
                <a:spcPct val="70000"/>
              </a:lnSpc>
              <a:spcBef>
                <a:spcPts val="0"/>
              </a:spcBef>
              <a:spcAft>
                <a:spcPts val="0"/>
              </a:spcAft>
              <a:buNone/>
              <a:defRPr sz="2800"/>
            </a:lvl1pPr>
            <a:lvl2pPr lvl="1">
              <a:lnSpc>
                <a:spcPct val="115000"/>
              </a:lnSpc>
              <a:spcBef>
                <a:spcPts val="0"/>
              </a:spcBef>
              <a:spcAft>
                <a:spcPts val="0"/>
              </a:spcAft>
              <a:buNone/>
              <a:defRPr sz="2800"/>
            </a:lvl2pPr>
            <a:lvl3pPr lvl="2">
              <a:lnSpc>
                <a:spcPct val="115000"/>
              </a:lnSpc>
              <a:spcBef>
                <a:spcPts val="0"/>
              </a:spcBef>
              <a:spcAft>
                <a:spcPts val="0"/>
              </a:spcAft>
              <a:buNone/>
              <a:defRPr sz="2800"/>
            </a:lvl3pPr>
            <a:lvl4pPr lvl="3">
              <a:lnSpc>
                <a:spcPct val="115000"/>
              </a:lnSpc>
              <a:spcBef>
                <a:spcPts val="0"/>
              </a:spcBef>
              <a:spcAft>
                <a:spcPts val="0"/>
              </a:spcAft>
              <a:buNone/>
              <a:defRPr sz="2800"/>
            </a:lvl4pPr>
            <a:lvl5pPr lvl="4">
              <a:lnSpc>
                <a:spcPct val="115000"/>
              </a:lnSpc>
              <a:spcBef>
                <a:spcPts val="0"/>
              </a:spcBef>
              <a:spcAft>
                <a:spcPts val="0"/>
              </a:spcAft>
              <a:buNone/>
              <a:defRPr sz="2800"/>
            </a:lvl5pPr>
            <a:lvl6pPr lvl="5">
              <a:lnSpc>
                <a:spcPct val="115000"/>
              </a:lnSpc>
              <a:spcBef>
                <a:spcPts val="0"/>
              </a:spcBef>
              <a:spcAft>
                <a:spcPts val="0"/>
              </a:spcAft>
              <a:buNone/>
              <a:defRPr sz="2800"/>
            </a:lvl6pPr>
            <a:lvl7pPr lvl="6">
              <a:lnSpc>
                <a:spcPct val="115000"/>
              </a:lnSpc>
              <a:spcBef>
                <a:spcPts val="0"/>
              </a:spcBef>
              <a:spcAft>
                <a:spcPts val="0"/>
              </a:spcAft>
              <a:buNone/>
              <a:defRPr sz="2800"/>
            </a:lvl7pPr>
            <a:lvl8pPr lvl="7">
              <a:lnSpc>
                <a:spcPct val="115000"/>
              </a:lnSpc>
              <a:spcBef>
                <a:spcPts val="0"/>
              </a:spcBef>
              <a:spcAft>
                <a:spcPts val="0"/>
              </a:spcAft>
              <a:buNone/>
              <a:defRPr sz="2800"/>
            </a:lvl8pPr>
            <a:lvl9pPr lvl="8">
              <a:lnSpc>
                <a:spcPct val="115000"/>
              </a:lnSpc>
              <a:spcBef>
                <a:spcPts val="0"/>
              </a:spcBef>
              <a:spcAft>
                <a:spcPts val="0"/>
              </a:spcAft>
              <a:buNone/>
              <a:defRPr sz="2800"/>
            </a:lvl9pPr>
          </a:lstStyle>
          <a:p>
            <a:endParaRPr/>
          </a:p>
        </p:txBody>
      </p:sp>
      <p:sp>
        <p:nvSpPr>
          <p:cNvPr id="224" name="Google Shape;224;p15"/>
          <p:cNvSpPr txBox="1"/>
          <p:nvPr/>
        </p:nvSpPr>
        <p:spPr>
          <a:xfrm>
            <a:off x="8227900" y="4802400"/>
            <a:ext cx="687600" cy="212100"/>
          </a:xfrm>
          <a:prstGeom prst="rect">
            <a:avLst/>
          </a:prstGeom>
          <a:noFill/>
          <a:ln>
            <a:noFill/>
          </a:ln>
        </p:spPr>
        <p:txBody>
          <a:bodyPr spcFirstLastPara="1" wrap="square" lIns="0" tIns="91425" rIns="0" bIns="91425" anchor="t" anchorCtr="0">
            <a:noAutofit/>
          </a:bodyPr>
          <a:lstStyle/>
          <a:p>
            <a:pPr marL="0" lvl="0" indent="0" algn="r" rtl="0">
              <a:spcBef>
                <a:spcPts val="0"/>
              </a:spcBef>
              <a:spcAft>
                <a:spcPts val="0"/>
              </a:spcAft>
              <a:buNone/>
            </a:pPr>
            <a:fld id="{00000000-1234-1234-1234-123412341234}" type="slidenum">
              <a:rPr lang="en" sz="700">
                <a:solidFill>
                  <a:schemeClr val="accent4"/>
                </a:solidFill>
                <a:latin typeface="DM Sans"/>
                <a:ea typeface="DM Sans"/>
                <a:cs typeface="DM Sans"/>
                <a:sym typeface="DM Sans"/>
              </a:rPr>
              <a:t>‹#›</a:t>
            </a:fld>
            <a:endParaRPr sz="700">
              <a:solidFill>
                <a:schemeClr val="accent4"/>
              </a:solidFill>
              <a:latin typeface="DM Sans"/>
              <a:ea typeface="DM Sans"/>
              <a:cs typeface="DM Sans"/>
              <a:sym typeface="DM Sans"/>
            </a:endParaRPr>
          </a:p>
        </p:txBody>
      </p:sp>
      <p:sp>
        <p:nvSpPr>
          <p:cNvPr id="225" name="Google Shape;225;p15"/>
          <p:cNvSpPr txBox="1">
            <a:spLocks noGrp="1"/>
          </p:cNvSpPr>
          <p:nvPr>
            <p:ph type="subTitle" idx="13"/>
          </p:nvPr>
        </p:nvSpPr>
        <p:spPr>
          <a:xfrm>
            <a:off x="228600" y="2481621"/>
            <a:ext cx="2101200" cy="117300"/>
          </a:xfrm>
          <a:prstGeom prst="rect">
            <a:avLst/>
          </a:prstGeom>
        </p:spPr>
        <p:txBody>
          <a:bodyPr spcFirstLastPara="1" wrap="square" lIns="0" tIns="0" rIns="0" bIns="0" anchor="t" anchorCtr="0">
            <a:noAutofit/>
          </a:bodyPr>
          <a:lstStyle>
            <a:lvl1pPr lvl="0" algn="ctr">
              <a:lnSpc>
                <a:spcPct val="65000"/>
              </a:lnSpc>
              <a:spcBef>
                <a:spcPts val="0"/>
              </a:spcBef>
              <a:spcAft>
                <a:spcPts val="0"/>
              </a:spcAft>
              <a:buClr>
                <a:schemeClr val="lt1"/>
              </a:buClr>
              <a:buSzPts val="1000"/>
              <a:buFont typeface="DM Sans Medium"/>
              <a:buNone/>
              <a:defRPr sz="1000">
                <a:latin typeface="DM Sans Medium"/>
                <a:ea typeface="DM Sans Medium"/>
                <a:cs typeface="DM Sans Medium"/>
                <a:sym typeface="DM Sans Medium"/>
              </a:defRPr>
            </a:lvl1pPr>
            <a:lvl2pPr lvl="1" algn="ctr">
              <a:spcBef>
                <a:spcPts val="0"/>
              </a:spcBef>
              <a:spcAft>
                <a:spcPts val="0"/>
              </a:spcAft>
              <a:buClr>
                <a:schemeClr val="lt1"/>
              </a:buClr>
              <a:buSzPts val="1000"/>
              <a:buFont typeface="DM Sans Medium"/>
              <a:buNone/>
              <a:defRPr sz="1000">
                <a:latin typeface="DM Sans Medium"/>
                <a:ea typeface="DM Sans Medium"/>
                <a:cs typeface="DM Sans Medium"/>
                <a:sym typeface="DM Sans Medium"/>
              </a:defRPr>
            </a:lvl2pPr>
            <a:lvl3pPr lvl="2" algn="ctr">
              <a:spcBef>
                <a:spcPts val="0"/>
              </a:spcBef>
              <a:spcAft>
                <a:spcPts val="0"/>
              </a:spcAft>
              <a:buClr>
                <a:schemeClr val="lt1"/>
              </a:buClr>
              <a:buSzPts val="1000"/>
              <a:buFont typeface="DM Sans Medium"/>
              <a:buNone/>
              <a:defRPr sz="1000">
                <a:latin typeface="DM Sans Medium"/>
                <a:ea typeface="DM Sans Medium"/>
                <a:cs typeface="DM Sans Medium"/>
                <a:sym typeface="DM Sans Medium"/>
              </a:defRPr>
            </a:lvl3pPr>
            <a:lvl4pPr lvl="3" algn="ctr">
              <a:spcBef>
                <a:spcPts val="0"/>
              </a:spcBef>
              <a:spcAft>
                <a:spcPts val="0"/>
              </a:spcAft>
              <a:buClr>
                <a:schemeClr val="lt1"/>
              </a:buClr>
              <a:buSzPts val="1000"/>
              <a:buFont typeface="DM Sans Medium"/>
              <a:buNone/>
              <a:defRPr sz="1000">
                <a:latin typeface="DM Sans Medium"/>
                <a:ea typeface="DM Sans Medium"/>
                <a:cs typeface="DM Sans Medium"/>
                <a:sym typeface="DM Sans Medium"/>
              </a:defRPr>
            </a:lvl4pPr>
            <a:lvl5pPr lvl="4" algn="ctr">
              <a:spcBef>
                <a:spcPts val="0"/>
              </a:spcBef>
              <a:spcAft>
                <a:spcPts val="0"/>
              </a:spcAft>
              <a:buClr>
                <a:schemeClr val="lt1"/>
              </a:buClr>
              <a:buSzPts val="1000"/>
              <a:buFont typeface="DM Sans Medium"/>
              <a:buNone/>
              <a:defRPr sz="1000">
                <a:latin typeface="DM Sans Medium"/>
                <a:ea typeface="DM Sans Medium"/>
                <a:cs typeface="DM Sans Medium"/>
                <a:sym typeface="DM Sans Medium"/>
              </a:defRPr>
            </a:lvl5pPr>
            <a:lvl6pPr lvl="5" algn="ctr">
              <a:spcBef>
                <a:spcPts val="0"/>
              </a:spcBef>
              <a:spcAft>
                <a:spcPts val="0"/>
              </a:spcAft>
              <a:buClr>
                <a:schemeClr val="lt1"/>
              </a:buClr>
              <a:buSzPts val="1000"/>
              <a:buFont typeface="DM Sans Medium"/>
              <a:buNone/>
              <a:defRPr sz="1000">
                <a:latin typeface="DM Sans Medium"/>
                <a:ea typeface="DM Sans Medium"/>
                <a:cs typeface="DM Sans Medium"/>
                <a:sym typeface="DM Sans Medium"/>
              </a:defRPr>
            </a:lvl6pPr>
            <a:lvl7pPr lvl="6" algn="ctr">
              <a:spcBef>
                <a:spcPts val="0"/>
              </a:spcBef>
              <a:spcAft>
                <a:spcPts val="0"/>
              </a:spcAft>
              <a:buClr>
                <a:schemeClr val="lt1"/>
              </a:buClr>
              <a:buSzPts val="1000"/>
              <a:buFont typeface="DM Sans Medium"/>
              <a:buNone/>
              <a:defRPr sz="1000">
                <a:latin typeface="DM Sans Medium"/>
                <a:ea typeface="DM Sans Medium"/>
                <a:cs typeface="DM Sans Medium"/>
                <a:sym typeface="DM Sans Medium"/>
              </a:defRPr>
            </a:lvl7pPr>
            <a:lvl8pPr lvl="7" algn="ctr">
              <a:spcBef>
                <a:spcPts val="0"/>
              </a:spcBef>
              <a:spcAft>
                <a:spcPts val="0"/>
              </a:spcAft>
              <a:buClr>
                <a:schemeClr val="lt1"/>
              </a:buClr>
              <a:buSzPts val="1000"/>
              <a:buFont typeface="DM Sans Medium"/>
              <a:buNone/>
              <a:defRPr sz="1000">
                <a:latin typeface="DM Sans Medium"/>
                <a:ea typeface="DM Sans Medium"/>
                <a:cs typeface="DM Sans Medium"/>
                <a:sym typeface="DM Sans Medium"/>
              </a:defRPr>
            </a:lvl8pPr>
            <a:lvl9pPr lvl="8" algn="ctr">
              <a:spcBef>
                <a:spcPts val="0"/>
              </a:spcBef>
              <a:spcAft>
                <a:spcPts val="0"/>
              </a:spcAft>
              <a:buClr>
                <a:schemeClr val="lt1"/>
              </a:buClr>
              <a:buSzPts val="1000"/>
              <a:buFont typeface="DM Sans Medium"/>
              <a:buNone/>
              <a:defRPr sz="1000">
                <a:latin typeface="DM Sans Medium"/>
                <a:ea typeface="DM Sans Medium"/>
                <a:cs typeface="DM Sans Medium"/>
                <a:sym typeface="DM Sans Medium"/>
              </a:defRPr>
            </a:lvl9pPr>
          </a:lstStyle>
          <a:p>
            <a:endParaRPr/>
          </a:p>
        </p:txBody>
      </p:sp>
      <p:sp>
        <p:nvSpPr>
          <p:cNvPr id="226" name="Google Shape;226;p15"/>
          <p:cNvSpPr txBox="1">
            <a:spLocks noGrp="1"/>
          </p:cNvSpPr>
          <p:nvPr>
            <p:ph type="subTitle" idx="14"/>
          </p:nvPr>
        </p:nvSpPr>
        <p:spPr>
          <a:xfrm>
            <a:off x="228600" y="3169379"/>
            <a:ext cx="2101200" cy="117300"/>
          </a:xfrm>
          <a:prstGeom prst="rect">
            <a:avLst/>
          </a:prstGeom>
        </p:spPr>
        <p:txBody>
          <a:bodyPr spcFirstLastPara="1" wrap="square" lIns="0" tIns="0" rIns="0" bIns="0" anchor="t" anchorCtr="0">
            <a:noAutofit/>
          </a:bodyPr>
          <a:lstStyle>
            <a:lvl1pPr lvl="0" algn="ctr">
              <a:lnSpc>
                <a:spcPct val="65000"/>
              </a:lnSpc>
              <a:spcBef>
                <a:spcPts val="0"/>
              </a:spcBef>
              <a:spcAft>
                <a:spcPts val="0"/>
              </a:spcAft>
              <a:buClr>
                <a:schemeClr val="lt1"/>
              </a:buClr>
              <a:buSzPts val="1000"/>
              <a:buFont typeface="DM Sans Medium"/>
              <a:buNone/>
              <a:defRPr sz="1000">
                <a:latin typeface="DM Sans Medium"/>
                <a:ea typeface="DM Sans Medium"/>
                <a:cs typeface="DM Sans Medium"/>
                <a:sym typeface="DM Sans Medium"/>
              </a:defRPr>
            </a:lvl1pPr>
            <a:lvl2pPr lvl="1" algn="ctr">
              <a:spcBef>
                <a:spcPts val="0"/>
              </a:spcBef>
              <a:spcAft>
                <a:spcPts val="0"/>
              </a:spcAft>
              <a:buClr>
                <a:schemeClr val="lt1"/>
              </a:buClr>
              <a:buSzPts val="1000"/>
              <a:buFont typeface="DM Sans Medium"/>
              <a:buNone/>
              <a:defRPr sz="1000">
                <a:latin typeface="DM Sans Medium"/>
                <a:ea typeface="DM Sans Medium"/>
                <a:cs typeface="DM Sans Medium"/>
                <a:sym typeface="DM Sans Medium"/>
              </a:defRPr>
            </a:lvl2pPr>
            <a:lvl3pPr lvl="2" algn="ctr">
              <a:spcBef>
                <a:spcPts val="0"/>
              </a:spcBef>
              <a:spcAft>
                <a:spcPts val="0"/>
              </a:spcAft>
              <a:buClr>
                <a:schemeClr val="lt1"/>
              </a:buClr>
              <a:buSzPts val="1000"/>
              <a:buFont typeface="DM Sans Medium"/>
              <a:buNone/>
              <a:defRPr sz="1000">
                <a:latin typeface="DM Sans Medium"/>
                <a:ea typeface="DM Sans Medium"/>
                <a:cs typeface="DM Sans Medium"/>
                <a:sym typeface="DM Sans Medium"/>
              </a:defRPr>
            </a:lvl3pPr>
            <a:lvl4pPr lvl="3" algn="ctr">
              <a:spcBef>
                <a:spcPts val="0"/>
              </a:spcBef>
              <a:spcAft>
                <a:spcPts val="0"/>
              </a:spcAft>
              <a:buClr>
                <a:schemeClr val="lt1"/>
              </a:buClr>
              <a:buSzPts val="1000"/>
              <a:buFont typeface="DM Sans Medium"/>
              <a:buNone/>
              <a:defRPr sz="1000">
                <a:latin typeface="DM Sans Medium"/>
                <a:ea typeface="DM Sans Medium"/>
                <a:cs typeface="DM Sans Medium"/>
                <a:sym typeface="DM Sans Medium"/>
              </a:defRPr>
            </a:lvl4pPr>
            <a:lvl5pPr lvl="4" algn="ctr">
              <a:spcBef>
                <a:spcPts val="0"/>
              </a:spcBef>
              <a:spcAft>
                <a:spcPts val="0"/>
              </a:spcAft>
              <a:buClr>
                <a:schemeClr val="lt1"/>
              </a:buClr>
              <a:buSzPts val="1000"/>
              <a:buFont typeface="DM Sans Medium"/>
              <a:buNone/>
              <a:defRPr sz="1000">
                <a:latin typeface="DM Sans Medium"/>
                <a:ea typeface="DM Sans Medium"/>
                <a:cs typeface="DM Sans Medium"/>
                <a:sym typeface="DM Sans Medium"/>
              </a:defRPr>
            </a:lvl5pPr>
            <a:lvl6pPr lvl="5" algn="ctr">
              <a:spcBef>
                <a:spcPts val="0"/>
              </a:spcBef>
              <a:spcAft>
                <a:spcPts val="0"/>
              </a:spcAft>
              <a:buClr>
                <a:schemeClr val="lt1"/>
              </a:buClr>
              <a:buSzPts val="1000"/>
              <a:buFont typeface="DM Sans Medium"/>
              <a:buNone/>
              <a:defRPr sz="1000">
                <a:latin typeface="DM Sans Medium"/>
                <a:ea typeface="DM Sans Medium"/>
                <a:cs typeface="DM Sans Medium"/>
                <a:sym typeface="DM Sans Medium"/>
              </a:defRPr>
            </a:lvl6pPr>
            <a:lvl7pPr lvl="6" algn="ctr">
              <a:spcBef>
                <a:spcPts val="0"/>
              </a:spcBef>
              <a:spcAft>
                <a:spcPts val="0"/>
              </a:spcAft>
              <a:buClr>
                <a:schemeClr val="lt1"/>
              </a:buClr>
              <a:buSzPts val="1000"/>
              <a:buFont typeface="DM Sans Medium"/>
              <a:buNone/>
              <a:defRPr sz="1000">
                <a:latin typeface="DM Sans Medium"/>
                <a:ea typeface="DM Sans Medium"/>
                <a:cs typeface="DM Sans Medium"/>
                <a:sym typeface="DM Sans Medium"/>
              </a:defRPr>
            </a:lvl7pPr>
            <a:lvl8pPr lvl="7" algn="ctr">
              <a:spcBef>
                <a:spcPts val="0"/>
              </a:spcBef>
              <a:spcAft>
                <a:spcPts val="0"/>
              </a:spcAft>
              <a:buClr>
                <a:schemeClr val="lt1"/>
              </a:buClr>
              <a:buSzPts val="1000"/>
              <a:buFont typeface="DM Sans Medium"/>
              <a:buNone/>
              <a:defRPr sz="1000">
                <a:latin typeface="DM Sans Medium"/>
                <a:ea typeface="DM Sans Medium"/>
                <a:cs typeface="DM Sans Medium"/>
                <a:sym typeface="DM Sans Medium"/>
              </a:defRPr>
            </a:lvl8pPr>
            <a:lvl9pPr lvl="8" algn="ctr">
              <a:spcBef>
                <a:spcPts val="0"/>
              </a:spcBef>
              <a:spcAft>
                <a:spcPts val="0"/>
              </a:spcAft>
              <a:buClr>
                <a:schemeClr val="lt1"/>
              </a:buClr>
              <a:buSzPts val="1000"/>
              <a:buFont typeface="DM Sans Medium"/>
              <a:buNone/>
              <a:defRPr sz="1000">
                <a:latin typeface="DM Sans Medium"/>
                <a:ea typeface="DM Sans Medium"/>
                <a:cs typeface="DM Sans Medium"/>
                <a:sym typeface="DM Sans Medium"/>
              </a:defRPr>
            </a:lvl9pPr>
          </a:lstStyle>
          <a:p>
            <a:endParaRPr/>
          </a:p>
        </p:txBody>
      </p:sp>
      <p:sp>
        <p:nvSpPr>
          <p:cNvPr id="227" name="Google Shape;227;p15"/>
          <p:cNvSpPr txBox="1">
            <a:spLocks noGrp="1"/>
          </p:cNvSpPr>
          <p:nvPr>
            <p:ph type="subTitle" idx="15"/>
          </p:nvPr>
        </p:nvSpPr>
        <p:spPr>
          <a:xfrm>
            <a:off x="228600" y="3857113"/>
            <a:ext cx="2101200" cy="117300"/>
          </a:xfrm>
          <a:prstGeom prst="rect">
            <a:avLst/>
          </a:prstGeom>
        </p:spPr>
        <p:txBody>
          <a:bodyPr spcFirstLastPara="1" wrap="square" lIns="0" tIns="0" rIns="0" bIns="0" anchor="t" anchorCtr="0">
            <a:noAutofit/>
          </a:bodyPr>
          <a:lstStyle>
            <a:lvl1pPr lvl="0" algn="ctr">
              <a:lnSpc>
                <a:spcPct val="65000"/>
              </a:lnSpc>
              <a:spcBef>
                <a:spcPts val="0"/>
              </a:spcBef>
              <a:spcAft>
                <a:spcPts val="0"/>
              </a:spcAft>
              <a:buClr>
                <a:schemeClr val="lt1"/>
              </a:buClr>
              <a:buSzPts val="1000"/>
              <a:buFont typeface="DM Sans Medium"/>
              <a:buNone/>
              <a:defRPr sz="1000">
                <a:latin typeface="DM Sans Medium"/>
                <a:ea typeface="DM Sans Medium"/>
                <a:cs typeface="DM Sans Medium"/>
                <a:sym typeface="DM Sans Medium"/>
              </a:defRPr>
            </a:lvl1pPr>
            <a:lvl2pPr lvl="1" algn="ctr">
              <a:spcBef>
                <a:spcPts val="0"/>
              </a:spcBef>
              <a:spcAft>
                <a:spcPts val="0"/>
              </a:spcAft>
              <a:buClr>
                <a:schemeClr val="lt1"/>
              </a:buClr>
              <a:buSzPts val="1000"/>
              <a:buFont typeface="DM Sans Medium"/>
              <a:buNone/>
              <a:defRPr sz="1000">
                <a:latin typeface="DM Sans Medium"/>
                <a:ea typeface="DM Sans Medium"/>
                <a:cs typeface="DM Sans Medium"/>
                <a:sym typeface="DM Sans Medium"/>
              </a:defRPr>
            </a:lvl2pPr>
            <a:lvl3pPr lvl="2" algn="ctr">
              <a:spcBef>
                <a:spcPts val="0"/>
              </a:spcBef>
              <a:spcAft>
                <a:spcPts val="0"/>
              </a:spcAft>
              <a:buClr>
                <a:schemeClr val="lt1"/>
              </a:buClr>
              <a:buSzPts val="1000"/>
              <a:buFont typeface="DM Sans Medium"/>
              <a:buNone/>
              <a:defRPr sz="1000">
                <a:latin typeface="DM Sans Medium"/>
                <a:ea typeface="DM Sans Medium"/>
                <a:cs typeface="DM Sans Medium"/>
                <a:sym typeface="DM Sans Medium"/>
              </a:defRPr>
            </a:lvl3pPr>
            <a:lvl4pPr lvl="3" algn="ctr">
              <a:spcBef>
                <a:spcPts val="0"/>
              </a:spcBef>
              <a:spcAft>
                <a:spcPts val="0"/>
              </a:spcAft>
              <a:buClr>
                <a:schemeClr val="lt1"/>
              </a:buClr>
              <a:buSzPts val="1000"/>
              <a:buFont typeface="DM Sans Medium"/>
              <a:buNone/>
              <a:defRPr sz="1000">
                <a:latin typeface="DM Sans Medium"/>
                <a:ea typeface="DM Sans Medium"/>
                <a:cs typeface="DM Sans Medium"/>
                <a:sym typeface="DM Sans Medium"/>
              </a:defRPr>
            </a:lvl4pPr>
            <a:lvl5pPr lvl="4" algn="ctr">
              <a:spcBef>
                <a:spcPts val="0"/>
              </a:spcBef>
              <a:spcAft>
                <a:spcPts val="0"/>
              </a:spcAft>
              <a:buClr>
                <a:schemeClr val="lt1"/>
              </a:buClr>
              <a:buSzPts val="1000"/>
              <a:buFont typeface="DM Sans Medium"/>
              <a:buNone/>
              <a:defRPr sz="1000">
                <a:latin typeface="DM Sans Medium"/>
                <a:ea typeface="DM Sans Medium"/>
                <a:cs typeface="DM Sans Medium"/>
                <a:sym typeface="DM Sans Medium"/>
              </a:defRPr>
            </a:lvl5pPr>
            <a:lvl6pPr lvl="5" algn="ctr">
              <a:spcBef>
                <a:spcPts val="0"/>
              </a:spcBef>
              <a:spcAft>
                <a:spcPts val="0"/>
              </a:spcAft>
              <a:buClr>
                <a:schemeClr val="lt1"/>
              </a:buClr>
              <a:buSzPts val="1000"/>
              <a:buFont typeface="DM Sans Medium"/>
              <a:buNone/>
              <a:defRPr sz="1000">
                <a:latin typeface="DM Sans Medium"/>
                <a:ea typeface="DM Sans Medium"/>
                <a:cs typeface="DM Sans Medium"/>
                <a:sym typeface="DM Sans Medium"/>
              </a:defRPr>
            </a:lvl6pPr>
            <a:lvl7pPr lvl="6" algn="ctr">
              <a:spcBef>
                <a:spcPts val="0"/>
              </a:spcBef>
              <a:spcAft>
                <a:spcPts val="0"/>
              </a:spcAft>
              <a:buClr>
                <a:schemeClr val="lt1"/>
              </a:buClr>
              <a:buSzPts val="1000"/>
              <a:buFont typeface="DM Sans Medium"/>
              <a:buNone/>
              <a:defRPr sz="1000">
                <a:latin typeface="DM Sans Medium"/>
                <a:ea typeface="DM Sans Medium"/>
                <a:cs typeface="DM Sans Medium"/>
                <a:sym typeface="DM Sans Medium"/>
              </a:defRPr>
            </a:lvl7pPr>
            <a:lvl8pPr lvl="7" algn="ctr">
              <a:spcBef>
                <a:spcPts val="0"/>
              </a:spcBef>
              <a:spcAft>
                <a:spcPts val="0"/>
              </a:spcAft>
              <a:buClr>
                <a:schemeClr val="lt1"/>
              </a:buClr>
              <a:buSzPts val="1000"/>
              <a:buFont typeface="DM Sans Medium"/>
              <a:buNone/>
              <a:defRPr sz="1000">
                <a:latin typeface="DM Sans Medium"/>
                <a:ea typeface="DM Sans Medium"/>
                <a:cs typeface="DM Sans Medium"/>
                <a:sym typeface="DM Sans Medium"/>
              </a:defRPr>
            </a:lvl8pPr>
            <a:lvl9pPr lvl="8" algn="ctr">
              <a:spcBef>
                <a:spcPts val="0"/>
              </a:spcBef>
              <a:spcAft>
                <a:spcPts val="0"/>
              </a:spcAft>
              <a:buClr>
                <a:schemeClr val="lt1"/>
              </a:buClr>
              <a:buSzPts val="1000"/>
              <a:buFont typeface="DM Sans Medium"/>
              <a:buNone/>
              <a:defRPr sz="1000">
                <a:latin typeface="DM Sans Medium"/>
                <a:ea typeface="DM Sans Medium"/>
                <a:cs typeface="DM Sans Medium"/>
                <a:sym typeface="DM Sans Medium"/>
              </a:defRPr>
            </a:lvl9pPr>
          </a:lstStyle>
          <a:p>
            <a:endParaRPr/>
          </a:p>
        </p:txBody>
      </p:sp>
      <p:sp>
        <p:nvSpPr>
          <p:cNvPr id="228" name="Google Shape;228;p15"/>
          <p:cNvSpPr txBox="1">
            <a:spLocks noGrp="1"/>
          </p:cNvSpPr>
          <p:nvPr>
            <p:ph type="subTitle" idx="16"/>
          </p:nvPr>
        </p:nvSpPr>
        <p:spPr>
          <a:xfrm>
            <a:off x="228600" y="2692825"/>
            <a:ext cx="2101200" cy="195000"/>
          </a:xfrm>
          <a:prstGeom prst="rect">
            <a:avLst/>
          </a:prstGeom>
        </p:spPr>
        <p:txBody>
          <a:bodyPr spcFirstLastPara="1" wrap="square" lIns="0" tIns="0" rIns="0" bIns="0" anchor="t" anchorCtr="0">
            <a:spAutoFit/>
          </a:bodyPr>
          <a:lstStyle>
            <a:lvl1pPr lvl="0" algn="ctr">
              <a:spcBef>
                <a:spcPts val="0"/>
              </a:spcBef>
              <a:spcAft>
                <a:spcPts val="0"/>
              </a:spcAft>
              <a:buClr>
                <a:schemeClr val="lt1"/>
              </a:buClr>
              <a:buSzPts val="900"/>
              <a:buFont typeface="DM Sans"/>
              <a:buNone/>
              <a:defRPr sz="900">
                <a:latin typeface="DM Sans"/>
                <a:ea typeface="DM Sans"/>
                <a:cs typeface="DM Sans"/>
                <a:sym typeface="DM Sans"/>
              </a:defRPr>
            </a:lvl1pPr>
            <a:lvl2pPr lvl="1" algn="ctr">
              <a:spcBef>
                <a:spcPts val="0"/>
              </a:spcBef>
              <a:spcAft>
                <a:spcPts val="0"/>
              </a:spcAft>
              <a:buClr>
                <a:schemeClr val="lt1"/>
              </a:buClr>
              <a:buSzPts val="900"/>
              <a:buFont typeface="DM Sans"/>
              <a:buNone/>
              <a:defRPr sz="900">
                <a:latin typeface="DM Sans"/>
                <a:ea typeface="DM Sans"/>
                <a:cs typeface="DM Sans"/>
                <a:sym typeface="DM Sans"/>
              </a:defRPr>
            </a:lvl2pPr>
            <a:lvl3pPr lvl="2" algn="ctr">
              <a:spcBef>
                <a:spcPts val="0"/>
              </a:spcBef>
              <a:spcAft>
                <a:spcPts val="0"/>
              </a:spcAft>
              <a:buClr>
                <a:schemeClr val="lt1"/>
              </a:buClr>
              <a:buSzPts val="900"/>
              <a:buFont typeface="DM Sans"/>
              <a:buNone/>
              <a:defRPr sz="900">
                <a:latin typeface="DM Sans"/>
                <a:ea typeface="DM Sans"/>
                <a:cs typeface="DM Sans"/>
                <a:sym typeface="DM Sans"/>
              </a:defRPr>
            </a:lvl3pPr>
            <a:lvl4pPr lvl="3" algn="ctr">
              <a:spcBef>
                <a:spcPts val="0"/>
              </a:spcBef>
              <a:spcAft>
                <a:spcPts val="0"/>
              </a:spcAft>
              <a:buClr>
                <a:schemeClr val="lt1"/>
              </a:buClr>
              <a:buSzPts val="900"/>
              <a:buFont typeface="DM Sans"/>
              <a:buNone/>
              <a:defRPr sz="900">
                <a:latin typeface="DM Sans"/>
                <a:ea typeface="DM Sans"/>
                <a:cs typeface="DM Sans"/>
                <a:sym typeface="DM Sans"/>
              </a:defRPr>
            </a:lvl4pPr>
            <a:lvl5pPr lvl="4" algn="ctr">
              <a:spcBef>
                <a:spcPts val="0"/>
              </a:spcBef>
              <a:spcAft>
                <a:spcPts val="0"/>
              </a:spcAft>
              <a:buClr>
                <a:schemeClr val="lt1"/>
              </a:buClr>
              <a:buSzPts val="900"/>
              <a:buFont typeface="DM Sans"/>
              <a:buNone/>
              <a:defRPr sz="900">
                <a:latin typeface="DM Sans"/>
                <a:ea typeface="DM Sans"/>
                <a:cs typeface="DM Sans"/>
                <a:sym typeface="DM Sans"/>
              </a:defRPr>
            </a:lvl5pPr>
            <a:lvl6pPr lvl="5" algn="ctr">
              <a:spcBef>
                <a:spcPts val="0"/>
              </a:spcBef>
              <a:spcAft>
                <a:spcPts val="0"/>
              </a:spcAft>
              <a:buClr>
                <a:schemeClr val="lt1"/>
              </a:buClr>
              <a:buSzPts val="900"/>
              <a:buFont typeface="DM Sans"/>
              <a:buNone/>
              <a:defRPr sz="900">
                <a:latin typeface="DM Sans"/>
                <a:ea typeface="DM Sans"/>
                <a:cs typeface="DM Sans"/>
                <a:sym typeface="DM Sans"/>
              </a:defRPr>
            </a:lvl6pPr>
            <a:lvl7pPr lvl="6" algn="ctr">
              <a:spcBef>
                <a:spcPts val="0"/>
              </a:spcBef>
              <a:spcAft>
                <a:spcPts val="0"/>
              </a:spcAft>
              <a:buClr>
                <a:schemeClr val="lt1"/>
              </a:buClr>
              <a:buSzPts val="900"/>
              <a:buFont typeface="DM Sans"/>
              <a:buNone/>
              <a:defRPr sz="900">
                <a:latin typeface="DM Sans"/>
                <a:ea typeface="DM Sans"/>
                <a:cs typeface="DM Sans"/>
                <a:sym typeface="DM Sans"/>
              </a:defRPr>
            </a:lvl7pPr>
            <a:lvl8pPr lvl="7" algn="ctr">
              <a:spcBef>
                <a:spcPts val="0"/>
              </a:spcBef>
              <a:spcAft>
                <a:spcPts val="0"/>
              </a:spcAft>
              <a:buClr>
                <a:schemeClr val="lt1"/>
              </a:buClr>
              <a:buSzPts val="900"/>
              <a:buFont typeface="DM Sans"/>
              <a:buNone/>
              <a:defRPr sz="900">
                <a:latin typeface="DM Sans"/>
                <a:ea typeface="DM Sans"/>
                <a:cs typeface="DM Sans"/>
                <a:sym typeface="DM Sans"/>
              </a:defRPr>
            </a:lvl8pPr>
            <a:lvl9pPr lvl="8" algn="ctr">
              <a:spcBef>
                <a:spcPts val="0"/>
              </a:spcBef>
              <a:spcAft>
                <a:spcPts val="0"/>
              </a:spcAft>
              <a:buClr>
                <a:schemeClr val="lt1"/>
              </a:buClr>
              <a:buSzPts val="900"/>
              <a:buFont typeface="DM Sans"/>
              <a:buNone/>
              <a:defRPr sz="900">
                <a:latin typeface="DM Sans"/>
                <a:ea typeface="DM Sans"/>
                <a:cs typeface="DM Sans"/>
                <a:sym typeface="DM Sans"/>
              </a:defRPr>
            </a:lvl9pPr>
          </a:lstStyle>
          <a:p>
            <a:endParaRPr/>
          </a:p>
        </p:txBody>
      </p:sp>
      <p:sp>
        <p:nvSpPr>
          <p:cNvPr id="229" name="Google Shape;229;p15"/>
          <p:cNvSpPr txBox="1">
            <a:spLocks noGrp="1"/>
          </p:cNvSpPr>
          <p:nvPr>
            <p:ph type="subTitle" idx="17"/>
          </p:nvPr>
        </p:nvSpPr>
        <p:spPr>
          <a:xfrm>
            <a:off x="228600" y="3380220"/>
            <a:ext cx="2101200" cy="195000"/>
          </a:xfrm>
          <a:prstGeom prst="rect">
            <a:avLst/>
          </a:prstGeom>
        </p:spPr>
        <p:txBody>
          <a:bodyPr spcFirstLastPara="1" wrap="square" lIns="0" tIns="0" rIns="0" bIns="0" anchor="t" anchorCtr="0">
            <a:spAutoFit/>
          </a:bodyPr>
          <a:lstStyle>
            <a:lvl1pPr lvl="0" algn="ctr">
              <a:spcBef>
                <a:spcPts val="0"/>
              </a:spcBef>
              <a:spcAft>
                <a:spcPts val="0"/>
              </a:spcAft>
              <a:buClr>
                <a:schemeClr val="lt1"/>
              </a:buClr>
              <a:buSzPts val="900"/>
              <a:buFont typeface="DM Sans"/>
              <a:buNone/>
              <a:defRPr sz="900">
                <a:latin typeface="DM Sans"/>
                <a:ea typeface="DM Sans"/>
                <a:cs typeface="DM Sans"/>
                <a:sym typeface="DM Sans"/>
              </a:defRPr>
            </a:lvl1pPr>
            <a:lvl2pPr lvl="1" algn="ctr">
              <a:spcBef>
                <a:spcPts val="0"/>
              </a:spcBef>
              <a:spcAft>
                <a:spcPts val="0"/>
              </a:spcAft>
              <a:buClr>
                <a:schemeClr val="lt1"/>
              </a:buClr>
              <a:buSzPts val="900"/>
              <a:buFont typeface="DM Sans"/>
              <a:buNone/>
              <a:defRPr sz="900">
                <a:latin typeface="DM Sans"/>
                <a:ea typeface="DM Sans"/>
                <a:cs typeface="DM Sans"/>
                <a:sym typeface="DM Sans"/>
              </a:defRPr>
            </a:lvl2pPr>
            <a:lvl3pPr lvl="2" algn="ctr">
              <a:spcBef>
                <a:spcPts val="0"/>
              </a:spcBef>
              <a:spcAft>
                <a:spcPts val="0"/>
              </a:spcAft>
              <a:buClr>
                <a:schemeClr val="lt1"/>
              </a:buClr>
              <a:buSzPts val="900"/>
              <a:buFont typeface="DM Sans"/>
              <a:buNone/>
              <a:defRPr sz="900">
                <a:latin typeface="DM Sans"/>
                <a:ea typeface="DM Sans"/>
                <a:cs typeface="DM Sans"/>
                <a:sym typeface="DM Sans"/>
              </a:defRPr>
            </a:lvl3pPr>
            <a:lvl4pPr lvl="3" algn="ctr">
              <a:spcBef>
                <a:spcPts val="0"/>
              </a:spcBef>
              <a:spcAft>
                <a:spcPts val="0"/>
              </a:spcAft>
              <a:buClr>
                <a:schemeClr val="lt1"/>
              </a:buClr>
              <a:buSzPts val="900"/>
              <a:buFont typeface="DM Sans"/>
              <a:buNone/>
              <a:defRPr sz="900">
                <a:latin typeface="DM Sans"/>
                <a:ea typeface="DM Sans"/>
                <a:cs typeface="DM Sans"/>
                <a:sym typeface="DM Sans"/>
              </a:defRPr>
            </a:lvl4pPr>
            <a:lvl5pPr lvl="4" algn="ctr">
              <a:spcBef>
                <a:spcPts val="0"/>
              </a:spcBef>
              <a:spcAft>
                <a:spcPts val="0"/>
              </a:spcAft>
              <a:buClr>
                <a:schemeClr val="lt1"/>
              </a:buClr>
              <a:buSzPts val="900"/>
              <a:buFont typeface="DM Sans"/>
              <a:buNone/>
              <a:defRPr sz="900">
                <a:latin typeface="DM Sans"/>
                <a:ea typeface="DM Sans"/>
                <a:cs typeface="DM Sans"/>
                <a:sym typeface="DM Sans"/>
              </a:defRPr>
            </a:lvl5pPr>
            <a:lvl6pPr lvl="5" algn="ctr">
              <a:spcBef>
                <a:spcPts val="0"/>
              </a:spcBef>
              <a:spcAft>
                <a:spcPts val="0"/>
              </a:spcAft>
              <a:buClr>
                <a:schemeClr val="lt1"/>
              </a:buClr>
              <a:buSzPts val="900"/>
              <a:buFont typeface="DM Sans"/>
              <a:buNone/>
              <a:defRPr sz="900">
                <a:latin typeface="DM Sans"/>
                <a:ea typeface="DM Sans"/>
                <a:cs typeface="DM Sans"/>
                <a:sym typeface="DM Sans"/>
              </a:defRPr>
            </a:lvl6pPr>
            <a:lvl7pPr lvl="6" algn="ctr">
              <a:spcBef>
                <a:spcPts val="0"/>
              </a:spcBef>
              <a:spcAft>
                <a:spcPts val="0"/>
              </a:spcAft>
              <a:buClr>
                <a:schemeClr val="lt1"/>
              </a:buClr>
              <a:buSzPts val="900"/>
              <a:buFont typeface="DM Sans"/>
              <a:buNone/>
              <a:defRPr sz="900">
                <a:latin typeface="DM Sans"/>
                <a:ea typeface="DM Sans"/>
                <a:cs typeface="DM Sans"/>
                <a:sym typeface="DM Sans"/>
              </a:defRPr>
            </a:lvl7pPr>
            <a:lvl8pPr lvl="7" algn="ctr">
              <a:spcBef>
                <a:spcPts val="0"/>
              </a:spcBef>
              <a:spcAft>
                <a:spcPts val="0"/>
              </a:spcAft>
              <a:buClr>
                <a:schemeClr val="lt1"/>
              </a:buClr>
              <a:buSzPts val="900"/>
              <a:buFont typeface="DM Sans"/>
              <a:buNone/>
              <a:defRPr sz="900">
                <a:latin typeface="DM Sans"/>
                <a:ea typeface="DM Sans"/>
                <a:cs typeface="DM Sans"/>
                <a:sym typeface="DM Sans"/>
              </a:defRPr>
            </a:lvl8pPr>
            <a:lvl9pPr lvl="8" algn="ctr">
              <a:spcBef>
                <a:spcPts val="0"/>
              </a:spcBef>
              <a:spcAft>
                <a:spcPts val="0"/>
              </a:spcAft>
              <a:buClr>
                <a:schemeClr val="lt1"/>
              </a:buClr>
              <a:buSzPts val="900"/>
              <a:buFont typeface="DM Sans"/>
              <a:buNone/>
              <a:defRPr sz="900">
                <a:latin typeface="DM Sans"/>
                <a:ea typeface="DM Sans"/>
                <a:cs typeface="DM Sans"/>
                <a:sym typeface="DM Sans"/>
              </a:defRPr>
            </a:lvl9pPr>
          </a:lstStyle>
          <a:p>
            <a:endParaRPr/>
          </a:p>
        </p:txBody>
      </p:sp>
      <p:sp>
        <p:nvSpPr>
          <p:cNvPr id="230" name="Google Shape;230;p15"/>
          <p:cNvSpPr txBox="1">
            <a:spLocks noGrp="1"/>
          </p:cNvSpPr>
          <p:nvPr>
            <p:ph type="subTitle" idx="18"/>
          </p:nvPr>
        </p:nvSpPr>
        <p:spPr>
          <a:xfrm>
            <a:off x="228600" y="4068356"/>
            <a:ext cx="2101200" cy="195000"/>
          </a:xfrm>
          <a:prstGeom prst="rect">
            <a:avLst/>
          </a:prstGeom>
        </p:spPr>
        <p:txBody>
          <a:bodyPr spcFirstLastPara="1" wrap="square" lIns="0" tIns="0" rIns="0" bIns="0" anchor="t" anchorCtr="0">
            <a:spAutoFit/>
          </a:bodyPr>
          <a:lstStyle>
            <a:lvl1pPr lvl="0" algn="ctr">
              <a:spcBef>
                <a:spcPts val="0"/>
              </a:spcBef>
              <a:spcAft>
                <a:spcPts val="0"/>
              </a:spcAft>
              <a:buClr>
                <a:schemeClr val="lt1"/>
              </a:buClr>
              <a:buSzPts val="900"/>
              <a:buFont typeface="DM Sans"/>
              <a:buNone/>
              <a:defRPr sz="900">
                <a:latin typeface="DM Sans"/>
                <a:ea typeface="DM Sans"/>
                <a:cs typeface="DM Sans"/>
                <a:sym typeface="DM Sans"/>
              </a:defRPr>
            </a:lvl1pPr>
            <a:lvl2pPr lvl="1" algn="ctr">
              <a:spcBef>
                <a:spcPts val="0"/>
              </a:spcBef>
              <a:spcAft>
                <a:spcPts val="0"/>
              </a:spcAft>
              <a:buClr>
                <a:schemeClr val="lt1"/>
              </a:buClr>
              <a:buSzPts val="900"/>
              <a:buFont typeface="DM Sans"/>
              <a:buNone/>
              <a:defRPr sz="900">
                <a:latin typeface="DM Sans"/>
                <a:ea typeface="DM Sans"/>
                <a:cs typeface="DM Sans"/>
                <a:sym typeface="DM Sans"/>
              </a:defRPr>
            </a:lvl2pPr>
            <a:lvl3pPr lvl="2" algn="ctr">
              <a:spcBef>
                <a:spcPts val="0"/>
              </a:spcBef>
              <a:spcAft>
                <a:spcPts val="0"/>
              </a:spcAft>
              <a:buClr>
                <a:schemeClr val="lt1"/>
              </a:buClr>
              <a:buSzPts val="900"/>
              <a:buFont typeface="DM Sans"/>
              <a:buNone/>
              <a:defRPr sz="900">
                <a:latin typeface="DM Sans"/>
                <a:ea typeface="DM Sans"/>
                <a:cs typeface="DM Sans"/>
                <a:sym typeface="DM Sans"/>
              </a:defRPr>
            </a:lvl3pPr>
            <a:lvl4pPr lvl="3" algn="ctr">
              <a:spcBef>
                <a:spcPts val="0"/>
              </a:spcBef>
              <a:spcAft>
                <a:spcPts val="0"/>
              </a:spcAft>
              <a:buClr>
                <a:schemeClr val="lt1"/>
              </a:buClr>
              <a:buSzPts val="900"/>
              <a:buFont typeface="DM Sans"/>
              <a:buNone/>
              <a:defRPr sz="900">
                <a:latin typeface="DM Sans"/>
                <a:ea typeface="DM Sans"/>
                <a:cs typeface="DM Sans"/>
                <a:sym typeface="DM Sans"/>
              </a:defRPr>
            </a:lvl4pPr>
            <a:lvl5pPr lvl="4" algn="ctr">
              <a:spcBef>
                <a:spcPts val="0"/>
              </a:spcBef>
              <a:spcAft>
                <a:spcPts val="0"/>
              </a:spcAft>
              <a:buClr>
                <a:schemeClr val="lt1"/>
              </a:buClr>
              <a:buSzPts val="900"/>
              <a:buFont typeface="DM Sans"/>
              <a:buNone/>
              <a:defRPr sz="900">
                <a:latin typeface="DM Sans"/>
                <a:ea typeface="DM Sans"/>
                <a:cs typeface="DM Sans"/>
                <a:sym typeface="DM Sans"/>
              </a:defRPr>
            </a:lvl5pPr>
            <a:lvl6pPr lvl="5" algn="ctr">
              <a:spcBef>
                <a:spcPts val="0"/>
              </a:spcBef>
              <a:spcAft>
                <a:spcPts val="0"/>
              </a:spcAft>
              <a:buClr>
                <a:schemeClr val="lt1"/>
              </a:buClr>
              <a:buSzPts val="900"/>
              <a:buFont typeface="DM Sans"/>
              <a:buNone/>
              <a:defRPr sz="900">
                <a:latin typeface="DM Sans"/>
                <a:ea typeface="DM Sans"/>
                <a:cs typeface="DM Sans"/>
                <a:sym typeface="DM Sans"/>
              </a:defRPr>
            </a:lvl6pPr>
            <a:lvl7pPr lvl="6" algn="ctr">
              <a:spcBef>
                <a:spcPts val="0"/>
              </a:spcBef>
              <a:spcAft>
                <a:spcPts val="0"/>
              </a:spcAft>
              <a:buClr>
                <a:schemeClr val="lt1"/>
              </a:buClr>
              <a:buSzPts val="900"/>
              <a:buFont typeface="DM Sans"/>
              <a:buNone/>
              <a:defRPr sz="900">
                <a:latin typeface="DM Sans"/>
                <a:ea typeface="DM Sans"/>
                <a:cs typeface="DM Sans"/>
                <a:sym typeface="DM Sans"/>
              </a:defRPr>
            </a:lvl7pPr>
            <a:lvl8pPr lvl="7" algn="ctr">
              <a:spcBef>
                <a:spcPts val="0"/>
              </a:spcBef>
              <a:spcAft>
                <a:spcPts val="0"/>
              </a:spcAft>
              <a:buClr>
                <a:schemeClr val="lt1"/>
              </a:buClr>
              <a:buSzPts val="900"/>
              <a:buFont typeface="DM Sans"/>
              <a:buNone/>
              <a:defRPr sz="900">
                <a:latin typeface="DM Sans"/>
                <a:ea typeface="DM Sans"/>
                <a:cs typeface="DM Sans"/>
                <a:sym typeface="DM Sans"/>
              </a:defRPr>
            </a:lvl8pPr>
            <a:lvl9pPr lvl="8" algn="ctr">
              <a:spcBef>
                <a:spcPts val="0"/>
              </a:spcBef>
              <a:spcAft>
                <a:spcPts val="0"/>
              </a:spcAft>
              <a:buClr>
                <a:schemeClr val="lt1"/>
              </a:buClr>
              <a:buSzPts val="900"/>
              <a:buFont typeface="DM Sans"/>
              <a:buNone/>
              <a:defRPr sz="900">
                <a:latin typeface="DM Sans"/>
                <a:ea typeface="DM Sans"/>
                <a:cs typeface="DM Sans"/>
                <a:sym typeface="DM Sans"/>
              </a:defRPr>
            </a:lvl9pPr>
          </a:lstStyle>
          <a:p>
            <a:endParaRPr/>
          </a:p>
        </p:txBody>
      </p:sp>
      <p:sp>
        <p:nvSpPr>
          <p:cNvPr id="231" name="Google Shape;231;p15"/>
          <p:cNvSpPr txBox="1">
            <a:spLocks noGrp="1"/>
          </p:cNvSpPr>
          <p:nvPr>
            <p:ph type="subTitle" idx="19"/>
          </p:nvPr>
        </p:nvSpPr>
        <p:spPr>
          <a:xfrm>
            <a:off x="2423700" y="2481621"/>
            <a:ext cx="2101200" cy="117300"/>
          </a:xfrm>
          <a:prstGeom prst="rect">
            <a:avLst/>
          </a:prstGeom>
        </p:spPr>
        <p:txBody>
          <a:bodyPr spcFirstLastPara="1" wrap="square" lIns="0" tIns="0" rIns="0" bIns="0" anchor="t" anchorCtr="0">
            <a:noAutofit/>
          </a:bodyPr>
          <a:lstStyle>
            <a:lvl1pPr lvl="0" algn="ctr">
              <a:lnSpc>
                <a:spcPct val="65000"/>
              </a:lnSpc>
              <a:spcBef>
                <a:spcPts val="0"/>
              </a:spcBef>
              <a:spcAft>
                <a:spcPts val="0"/>
              </a:spcAft>
              <a:buClr>
                <a:schemeClr val="lt1"/>
              </a:buClr>
              <a:buSzPts val="1000"/>
              <a:buFont typeface="DM Sans Medium"/>
              <a:buNone/>
              <a:defRPr sz="1000">
                <a:latin typeface="DM Sans Medium"/>
                <a:ea typeface="DM Sans Medium"/>
                <a:cs typeface="DM Sans Medium"/>
                <a:sym typeface="DM Sans Medium"/>
              </a:defRPr>
            </a:lvl1pPr>
            <a:lvl2pPr lvl="1" algn="ctr">
              <a:spcBef>
                <a:spcPts val="0"/>
              </a:spcBef>
              <a:spcAft>
                <a:spcPts val="0"/>
              </a:spcAft>
              <a:buClr>
                <a:schemeClr val="lt1"/>
              </a:buClr>
              <a:buSzPts val="1000"/>
              <a:buFont typeface="DM Sans Medium"/>
              <a:buNone/>
              <a:defRPr sz="1000">
                <a:latin typeface="DM Sans Medium"/>
                <a:ea typeface="DM Sans Medium"/>
                <a:cs typeface="DM Sans Medium"/>
                <a:sym typeface="DM Sans Medium"/>
              </a:defRPr>
            </a:lvl2pPr>
            <a:lvl3pPr lvl="2" algn="ctr">
              <a:spcBef>
                <a:spcPts val="0"/>
              </a:spcBef>
              <a:spcAft>
                <a:spcPts val="0"/>
              </a:spcAft>
              <a:buClr>
                <a:schemeClr val="lt1"/>
              </a:buClr>
              <a:buSzPts val="1000"/>
              <a:buFont typeface="DM Sans Medium"/>
              <a:buNone/>
              <a:defRPr sz="1000">
                <a:latin typeface="DM Sans Medium"/>
                <a:ea typeface="DM Sans Medium"/>
                <a:cs typeface="DM Sans Medium"/>
                <a:sym typeface="DM Sans Medium"/>
              </a:defRPr>
            </a:lvl3pPr>
            <a:lvl4pPr lvl="3" algn="ctr">
              <a:spcBef>
                <a:spcPts val="0"/>
              </a:spcBef>
              <a:spcAft>
                <a:spcPts val="0"/>
              </a:spcAft>
              <a:buClr>
                <a:schemeClr val="lt1"/>
              </a:buClr>
              <a:buSzPts val="1000"/>
              <a:buFont typeface="DM Sans Medium"/>
              <a:buNone/>
              <a:defRPr sz="1000">
                <a:latin typeface="DM Sans Medium"/>
                <a:ea typeface="DM Sans Medium"/>
                <a:cs typeface="DM Sans Medium"/>
                <a:sym typeface="DM Sans Medium"/>
              </a:defRPr>
            </a:lvl4pPr>
            <a:lvl5pPr lvl="4" algn="ctr">
              <a:spcBef>
                <a:spcPts val="0"/>
              </a:spcBef>
              <a:spcAft>
                <a:spcPts val="0"/>
              </a:spcAft>
              <a:buClr>
                <a:schemeClr val="lt1"/>
              </a:buClr>
              <a:buSzPts val="1000"/>
              <a:buFont typeface="DM Sans Medium"/>
              <a:buNone/>
              <a:defRPr sz="1000">
                <a:latin typeface="DM Sans Medium"/>
                <a:ea typeface="DM Sans Medium"/>
                <a:cs typeface="DM Sans Medium"/>
                <a:sym typeface="DM Sans Medium"/>
              </a:defRPr>
            </a:lvl5pPr>
            <a:lvl6pPr lvl="5" algn="ctr">
              <a:spcBef>
                <a:spcPts val="0"/>
              </a:spcBef>
              <a:spcAft>
                <a:spcPts val="0"/>
              </a:spcAft>
              <a:buClr>
                <a:schemeClr val="lt1"/>
              </a:buClr>
              <a:buSzPts val="1000"/>
              <a:buFont typeface="DM Sans Medium"/>
              <a:buNone/>
              <a:defRPr sz="1000">
                <a:latin typeface="DM Sans Medium"/>
                <a:ea typeface="DM Sans Medium"/>
                <a:cs typeface="DM Sans Medium"/>
                <a:sym typeface="DM Sans Medium"/>
              </a:defRPr>
            </a:lvl6pPr>
            <a:lvl7pPr lvl="6" algn="ctr">
              <a:spcBef>
                <a:spcPts val="0"/>
              </a:spcBef>
              <a:spcAft>
                <a:spcPts val="0"/>
              </a:spcAft>
              <a:buClr>
                <a:schemeClr val="lt1"/>
              </a:buClr>
              <a:buSzPts val="1000"/>
              <a:buFont typeface="DM Sans Medium"/>
              <a:buNone/>
              <a:defRPr sz="1000">
                <a:latin typeface="DM Sans Medium"/>
                <a:ea typeface="DM Sans Medium"/>
                <a:cs typeface="DM Sans Medium"/>
                <a:sym typeface="DM Sans Medium"/>
              </a:defRPr>
            </a:lvl7pPr>
            <a:lvl8pPr lvl="7" algn="ctr">
              <a:spcBef>
                <a:spcPts val="0"/>
              </a:spcBef>
              <a:spcAft>
                <a:spcPts val="0"/>
              </a:spcAft>
              <a:buClr>
                <a:schemeClr val="lt1"/>
              </a:buClr>
              <a:buSzPts val="1000"/>
              <a:buFont typeface="DM Sans Medium"/>
              <a:buNone/>
              <a:defRPr sz="1000">
                <a:latin typeface="DM Sans Medium"/>
                <a:ea typeface="DM Sans Medium"/>
                <a:cs typeface="DM Sans Medium"/>
                <a:sym typeface="DM Sans Medium"/>
              </a:defRPr>
            </a:lvl8pPr>
            <a:lvl9pPr lvl="8" algn="ctr">
              <a:spcBef>
                <a:spcPts val="0"/>
              </a:spcBef>
              <a:spcAft>
                <a:spcPts val="0"/>
              </a:spcAft>
              <a:buClr>
                <a:schemeClr val="lt1"/>
              </a:buClr>
              <a:buSzPts val="1000"/>
              <a:buFont typeface="DM Sans Medium"/>
              <a:buNone/>
              <a:defRPr sz="1000">
                <a:latin typeface="DM Sans Medium"/>
                <a:ea typeface="DM Sans Medium"/>
                <a:cs typeface="DM Sans Medium"/>
                <a:sym typeface="DM Sans Medium"/>
              </a:defRPr>
            </a:lvl9pPr>
          </a:lstStyle>
          <a:p>
            <a:endParaRPr/>
          </a:p>
        </p:txBody>
      </p:sp>
      <p:sp>
        <p:nvSpPr>
          <p:cNvPr id="232" name="Google Shape;232;p15"/>
          <p:cNvSpPr txBox="1">
            <a:spLocks noGrp="1"/>
          </p:cNvSpPr>
          <p:nvPr>
            <p:ph type="subTitle" idx="20"/>
          </p:nvPr>
        </p:nvSpPr>
        <p:spPr>
          <a:xfrm>
            <a:off x="2423700" y="3169379"/>
            <a:ext cx="2101200" cy="117300"/>
          </a:xfrm>
          <a:prstGeom prst="rect">
            <a:avLst/>
          </a:prstGeom>
        </p:spPr>
        <p:txBody>
          <a:bodyPr spcFirstLastPara="1" wrap="square" lIns="0" tIns="0" rIns="0" bIns="0" anchor="t" anchorCtr="0">
            <a:noAutofit/>
          </a:bodyPr>
          <a:lstStyle>
            <a:lvl1pPr lvl="0" algn="ctr">
              <a:lnSpc>
                <a:spcPct val="65000"/>
              </a:lnSpc>
              <a:spcBef>
                <a:spcPts val="0"/>
              </a:spcBef>
              <a:spcAft>
                <a:spcPts val="0"/>
              </a:spcAft>
              <a:buClr>
                <a:schemeClr val="lt1"/>
              </a:buClr>
              <a:buSzPts val="1000"/>
              <a:buFont typeface="DM Sans Medium"/>
              <a:buNone/>
              <a:defRPr sz="1000">
                <a:latin typeface="DM Sans Medium"/>
                <a:ea typeface="DM Sans Medium"/>
                <a:cs typeface="DM Sans Medium"/>
                <a:sym typeface="DM Sans Medium"/>
              </a:defRPr>
            </a:lvl1pPr>
            <a:lvl2pPr lvl="1" algn="ctr">
              <a:spcBef>
                <a:spcPts val="0"/>
              </a:spcBef>
              <a:spcAft>
                <a:spcPts val="0"/>
              </a:spcAft>
              <a:buClr>
                <a:schemeClr val="lt1"/>
              </a:buClr>
              <a:buSzPts val="1000"/>
              <a:buFont typeface="DM Sans Medium"/>
              <a:buNone/>
              <a:defRPr sz="1000">
                <a:latin typeface="DM Sans Medium"/>
                <a:ea typeface="DM Sans Medium"/>
                <a:cs typeface="DM Sans Medium"/>
                <a:sym typeface="DM Sans Medium"/>
              </a:defRPr>
            </a:lvl2pPr>
            <a:lvl3pPr lvl="2" algn="ctr">
              <a:spcBef>
                <a:spcPts val="0"/>
              </a:spcBef>
              <a:spcAft>
                <a:spcPts val="0"/>
              </a:spcAft>
              <a:buClr>
                <a:schemeClr val="lt1"/>
              </a:buClr>
              <a:buSzPts val="1000"/>
              <a:buFont typeface="DM Sans Medium"/>
              <a:buNone/>
              <a:defRPr sz="1000">
                <a:latin typeface="DM Sans Medium"/>
                <a:ea typeface="DM Sans Medium"/>
                <a:cs typeface="DM Sans Medium"/>
                <a:sym typeface="DM Sans Medium"/>
              </a:defRPr>
            </a:lvl3pPr>
            <a:lvl4pPr lvl="3" algn="ctr">
              <a:spcBef>
                <a:spcPts val="0"/>
              </a:spcBef>
              <a:spcAft>
                <a:spcPts val="0"/>
              </a:spcAft>
              <a:buClr>
                <a:schemeClr val="lt1"/>
              </a:buClr>
              <a:buSzPts val="1000"/>
              <a:buFont typeface="DM Sans Medium"/>
              <a:buNone/>
              <a:defRPr sz="1000">
                <a:latin typeface="DM Sans Medium"/>
                <a:ea typeface="DM Sans Medium"/>
                <a:cs typeface="DM Sans Medium"/>
                <a:sym typeface="DM Sans Medium"/>
              </a:defRPr>
            </a:lvl4pPr>
            <a:lvl5pPr lvl="4" algn="ctr">
              <a:spcBef>
                <a:spcPts val="0"/>
              </a:spcBef>
              <a:spcAft>
                <a:spcPts val="0"/>
              </a:spcAft>
              <a:buClr>
                <a:schemeClr val="lt1"/>
              </a:buClr>
              <a:buSzPts val="1000"/>
              <a:buFont typeface="DM Sans Medium"/>
              <a:buNone/>
              <a:defRPr sz="1000">
                <a:latin typeface="DM Sans Medium"/>
                <a:ea typeface="DM Sans Medium"/>
                <a:cs typeface="DM Sans Medium"/>
                <a:sym typeface="DM Sans Medium"/>
              </a:defRPr>
            </a:lvl5pPr>
            <a:lvl6pPr lvl="5" algn="ctr">
              <a:spcBef>
                <a:spcPts val="0"/>
              </a:spcBef>
              <a:spcAft>
                <a:spcPts val="0"/>
              </a:spcAft>
              <a:buClr>
                <a:schemeClr val="lt1"/>
              </a:buClr>
              <a:buSzPts val="1000"/>
              <a:buFont typeface="DM Sans Medium"/>
              <a:buNone/>
              <a:defRPr sz="1000">
                <a:latin typeface="DM Sans Medium"/>
                <a:ea typeface="DM Sans Medium"/>
                <a:cs typeface="DM Sans Medium"/>
                <a:sym typeface="DM Sans Medium"/>
              </a:defRPr>
            </a:lvl6pPr>
            <a:lvl7pPr lvl="6" algn="ctr">
              <a:spcBef>
                <a:spcPts val="0"/>
              </a:spcBef>
              <a:spcAft>
                <a:spcPts val="0"/>
              </a:spcAft>
              <a:buClr>
                <a:schemeClr val="lt1"/>
              </a:buClr>
              <a:buSzPts val="1000"/>
              <a:buFont typeface="DM Sans Medium"/>
              <a:buNone/>
              <a:defRPr sz="1000">
                <a:latin typeface="DM Sans Medium"/>
                <a:ea typeface="DM Sans Medium"/>
                <a:cs typeface="DM Sans Medium"/>
                <a:sym typeface="DM Sans Medium"/>
              </a:defRPr>
            </a:lvl7pPr>
            <a:lvl8pPr lvl="7" algn="ctr">
              <a:spcBef>
                <a:spcPts val="0"/>
              </a:spcBef>
              <a:spcAft>
                <a:spcPts val="0"/>
              </a:spcAft>
              <a:buClr>
                <a:schemeClr val="lt1"/>
              </a:buClr>
              <a:buSzPts val="1000"/>
              <a:buFont typeface="DM Sans Medium"/>
              <a:buNone/>
              <a:defRPr sz="1000">
                <a:latin typeface="DM Sans Medium"/>
                <a:ea typeface="DM Sans Medium"/>
                <a:cs typeface="DM Sans Medium"/>
                <a:sym typeface="DM Sans Medium"/>
              </a:defRPr>
            </a:lvl8pPr>
            <a:lvl9pPr lvl="8" algn="ctr">
              <a:spcBef>
                <a:spcPts val="0"/>
              </a:spcBef>
              <a:spcAft>
                <a:spcPts val="0"/>
              </a:spcAft>
              <a:buClr>
                <a:schemeClr val="lt1"/>
              </a:buClr>
              <a:buSzPts val="1000"/>
              <a:buFont typeface="DM Sans Medium"/>
              <a:buNone/>
              <a:defRPr sz="1000">
                <a:latin typeface="DM Sans Medium"/>
                <a:ea typeface="DM Sans Medium"/>
                <a:cs typeface="DM Sans Medium"/>
                <a:sym typeface="DM Sans Medium"/>
              </a:defRPr>
            </a:lvl9pPr>
          </a:lstStyle>
          <a:p>
            <a:endParaRPr/>
          </a:p>
        </p:txBody>
      </p:sp>
      <p:sp>
        <p:nvSpPr>
          <p:cNvPr id="233" name="Google Shape;233;p15"/>
          <p:cNvSpPr txBox="1">
            <a:spLocks noGrp="1"/>
          </p:cNvSpPr>
          <p:nvPr>
            <p:ph type="subTitle" idx="21"/>
          </p:nvPr>
        </p:nvSpPr>
        <p:spPr>
          <a:xfrm>
            <a:off x="2423700" y="3857113"/>
            <a:ext cx="2101200" cy="117300"/>
          </a:xfrm>
          <a:prstGeom prst="rect">
            <a:avLst/>
          </a:prstGeom>
        </p:spPr>
        <p:txBody>
          <a:bodyPr spcFirstLastPara="1" wrap="square" lIns="0" tIns="0" rIns="0" bIns="0" anchor="t" anchorCtr="0">
            <a:noAutofit/>
          </a:bodyPr>
          <a:lstStyle>
            <a:lvl1pPr lvl="0" algn="ctr">
              <a:lnSpc>
                <a:spcPct val="65000"/>
              </a:lnSpc>
              <a:spcBef>
                <a:spcPts val="0"/>
              </a:spcBef>
              <a:spcAft>
                <a:spcPts val="0"/>
              </a:spcAft>
              <a:buClr>
                <a:schemeClr val="lt1"/>
              </a:buClr>
              <a:buSzPts val="1000"/>
              <a:buFont typeface="DM Sans Medium"/>
              <a:buNone/>
              <a:defRPr sz="1000">
                <a:latin typeface="DM Sans Medium"/>
                <a:ea typeface="DM Sans Medium"/>
                <a:cs typeface="DM Sans Medium"/>
                <a:sym typeface="DM Sans Medium"/>
              </a:defRPr>
            </a:lvl1pPr>
            <a:lvl2pPr lvl="1" algn="ctr">
              <a:spcBef>
                <a:spcPts val="0"/>
              </a:spcBef>
              <a:spcAft>
                <a:spcPts val="0"/>
              </a:spcAft>
              <a:buClr>
                <a:schemeClr val="lt1"/>
              </a:buClr>
              <a:buSzPts val="1000"/>
              <a:buFont typeface="DM Sans Medium"/>
              <a:buNone/>
              <a:defRPr sz="1000">
                <a:latin typeface="DM Sans Medium"/>
                <a:ea typeface="DM Sans Medium"/>
                <a:cs typeface="DM Sans Medium"/>
                <a:sym typeface="DM Sans Medium"/>
              </a:defRPr>
            </a:lvl2pPr>
            <a:lvl3pPr lvl="2" algn="ctr">
              <a:spcBef>
                <a:spcPts val="0"/>
              </a:spcBef>
              <a:spcAft>
                <a:spcPts val="0"/>
              </a:spcAft>
              <a:buClr>
                <a:schemeClr val="lt1"/>
              </a:buClr>
              <a:buSzPts val="1000"/>
              <a:buFont typeface="DM Sans Medium"/>
              <a:buNone/>
              <a:defRPr sz="1000">
                <a:latin typeface="DM Sans Medium"/>
                <a:ea typeface="DM Sans Medium"/>
                <a:cs typeface="DM Sans Medium"/>
                <a:sym typeface="DM Sans Medium"/>
              </a:defRPr>
            </a:lvl3pPr>
            <a:lvl4pPr lvl="3" algn="ctr">
              <a:spcBef>
                <a:spcPts val="0"/>
              </a:spcBef>
              <a:spcAft>
                <a:spcPts val="0"/>
              </a:spcAft>
              <a:buClr>
                <a:schemeClr val="lt1"/>
              </a:buClr>
              <a:buSzPts val="1000"/>
              <a:buFont typeface="DM Sans Medium"/>
              <a:buNone/>
              <a:defRPr sz="1000">
                <a:latin typeface="DM Sans Medium"/>
                <a:ea typeface="DM Sans Medium"/>
                <a:cs typeface="DM Sans Medium"/>
                <a:sym typeface="DM Sans Medium"/>
              </a:defRPr>
            </a:lvl4pPr>
            <a:lvl5pPr lvl="4" algn="ctr">
              <a:spcBef>
                <a:spcPts val="0"/>
              </a:spcBef>
              <a:spcAft>
                <a:spcPts val="0"/>
              </a:spcAft>
              <a:buClr>
                <a:schemeClr val="lt1"/>
              </a:buClr>
              <a:buSzPts val="1000"/>
              <a:buFont typeface="DM Sans Medium"/>
              <a:buNone/>
              <a:defRPr sz="1000">
                <a:latin typeface="DM Sans Medium"/>
                <a:ea typeface="DM Sans Medium"/>
                <a:cs typeface="DM Sans Medium"/>
                <a:sym typeface="DM Sans Medium"/>
              </a:defRPr>
            </a:lvl5pPr>
            <a:lvl6pPr lvl="5" algn="ctr">
              <a:spcBef>
                <a:spcPts val="0"/>
              </a:spcBef>
              <a:spcAft>
                <a:spcPts val="0"/>
              </a:spcAft>
              <a:buClr>
                <a:schemeClr val="lt1"/>
              </a:buClr>
              <a:buSzPts val="1000"/>
              <a:buFont typeface="DM Sans Medium"/>
              <a:buNone/>
              <a:defRPr sz="1000">
                <a:latin typeface="DM Sans Medium"/>
                <a:ea typeface="DM Sans Medium"/>
                <a:cs typeface="DM Sans Medium"/>
                <a:sym typeface="DM Sans Medium"/>
              </a:defRPr>
            </a:lvl6pPr>
            <a:lvl7pPr lvl="6" algn="ctr">
              <a:spcBef>
                <a:spcPts val="0"/>
              </a:spcBef>
              <a:spcAft>
                <a:spcPts val="0"/>
              </a:spcAft>
              <a:buClr>
                <a:schemeClr val="lt1"/>
              </a:buClr>
              <a:buSzPts val="1000"/>
              <a:buFont typeface="DM Sans Medium"/>
              <a:buNone/>
              <a:defRPr sz="1000">
                <a:latin typeface="DM Sans Medium"/>
                <a:ea typeface="DM Sans Medium"/>
                <a:cs typeface="DM Sans Medium"/>
                <a:sym typeface="DM Sans Medium"/>
              </a:defRPr>
            </a:lvl7pPr>
            <a:lvl8pPr lvl="7" algn="ctr">
              <a:spcBef>
                <a:spcPts val="0"/>
              </a:spcBef>
              <a:spcAft>
                <a:spcPts val="0"/>
              </a:spcAft>
              <a:buClr>
                <a:schemeClr val="lt1"/>
              </a:buClr>
              <a:buSzPts val="1000"/>
              <a:buFont typeface="DM Sans Medium"/>
              <a:buNone/>
              <a:defRPr sz="1000">
                <a:latin typeface="DM Sans Medium"/>
                <a:ea typeface="DM Sans Medium"/>
                <a:cs typeface="DM Sans Medium"/>
                <a:sym typeface="DM Sans Medium"/>
              </a:defRPr>
            </a:lvl8pPr>
            <a:lvl9pPr lvl="8" algn="ctr">
              <a:spcBef>
                <a:spcPts val="0"/>
              </a:spcBef>
              <a:spcAft>
                <a:spcPts val="0"/>
              </a:spcAft>
              <a:buClr>
                <a:schemeClr val="lt1"/>
              </a:buClr>
              <a:buSzPts val="1000"/>
              <a:buFont typeface="DM Sans Medium"/>
              <a:buNone/>
              <a:defRPr sz="1000">
                <a:latin typeface="DM Sans Medium"/>
                <a:ea typeface="DM Sans Medium"/>
                <a:cs typeface="DM Sans Medium"/>
                <a:sym typeface="DM Sans Medium"/>
              </a:defRPr>
            </a:lvl9pPr>
          </a:lstStyle>
          <a:p>
            <a:endParaRPr/>
          </a:p>
        </p:txBody>
      </p:sp>
      <p:sp>
        <p:nvSpPr>
          <p:cNvPr id="234" name="Google Shape;234;p15"/>
          <p:cNvSpPr txBox="1">
            <a:spLocks noGrp="1"/>
          </p:cNvSpPr>
          <p:nvPr>
            <p:ph type="subTitle" idx="22"/>
          </p:nvPr>
        </p:nvSpPr>
        <p:spPr>
          <a:xfrm>
            <a:off x="2423700" y="2692825"/>
            <a:ext cx="2101200" cy="195000"/>
          </a:xfrm>
          <a:prstGeom prst="rect">
            <a:avLst/>
          </a:prstGeom>
        </p:spPr>
        <p:txBody>
          <a:bodyPr spcFirstLastPara="1" wrap="square" lIns="0" tIns="0" rIns="0" bIns="0" anchor="t" anchorCtr="0">
            <a:spAutoFit/>
          </a:bodyPr>
          <a:lstStyle>
            <a:lvl1pPr lvl="0" algn="ctr">
              <a:spcBef>
                <a:spcPts val="0"/>
              </a:spcBef>
              <a:spcAft>
                <a:spcPts val="0"/>
              </a:spcAft>
              <a:buClr>
                <a:schemeClr val="lt1"/>
              </a:buClr>
              <a:buSzPts val="900"/>
              <a:buFont typeface="DM Sans"/>
              <a:buNone/>
              <a:defRPr sz="900">
                <a:latin typeface="DM Sans"/>
                <a:ea typeface="DM Sans"/>
                <a:cs typeface="DM Sans"/>
                <a:sym typeface="DM Sans"/>
              </a:defRPr>
            </a:lvl1pPr>
            <a:lvl2pPr lvl="1" algn="ctr">
              <a:spcBef>
                <a:spcPts val="0"/>
              </a:spcBef>
              <a:spcAft>
                <a:spcPts val="0"/>
              </a:spcAft>
              <a:buClr>
                <a:schemeClr val="lt1"/>
              </a:buClr>
              <a:buSzPts val="900"/>
              <a:buFont typeface="DM Sans"/>
              <a:buNone/>
              <a:defRPr sz="900">
                <a:latin typeface="DM Sans"/>
                <a:ea typeface="DM Sans"/>
                <a:cs typeface="DM Sans"/>
                <a:sym typeface="DM Sans"/>
              </a:defRPr>
            </a:lvl2pPr>
            <a:lvl3pPr lvl="2" algn="ctr">
              <a:spcBef>
                <a:spcPts val="0"/>
              </a:spcBef>
              <a:spcAft>
                <a:spcPts val="0"/>
              </a:spcAft>
              <a:buClr>
                <a:schemeClr val="lt1"/>
              </a:buClr>
              <a:buSzPts val="900"/>
              <a:buFont typeface="DM Sans"/>
              <a:buNone/>
              <a:defRPr sz="900">
                <a:latin typeface="DM Sans"/>
                <a:ea typeface="DM Sans"/>
                <a:cs typeface="DM Sans"/>
                <a:sym typeface="DM Sans"/>
              </a:defRPr>
            </a:lvl3pPr>
            <a:lvl4pPr lvl="3" algn="ctr">
              <a:spcBef>
                <a:spcPts val="0"/>
              </a:spcBef>
              <a:spcAft>
                <a:spcPts val="0"/>
              </a:spcAft>
              <a:buClr>
                <a:schemeClr val="lt1"/>
              </a:buClr>
              <a:buSzPts val="900"/>
              <a:buFont typeface="DM Sans"/>
              <a:buNone/>
              <a:defRPr sz="900">
                <a:latin typeface="DM Sans"/>
                <a:ea typeface="DM Sans"/>
                <a:cs typeface="DM Sans"/>
                <a:sym typeface="DM Sans"/>
              </a:defRPr>
            </a:lvl4pPr>
            <a:lvl5pPr lvl="4" algn="ctr">
              <a:spcBef>
                <a:spcPts val="0"/>
              </a:spcBef>
              <a:spcAft>
                <a:spcPts val="0"/>
              </a:spcAft>
              <a:buClr>
                <a:schemeClr val="lt1"/>
              </a:buClr>
              <a:buSzPts val="900"/>
              <a:buFont typeface="DM Sans"/>
              <a:buNone/>
              <a:defRPr sz="900">
                <a:latin typeface="DM Sans"/>
                <a:ea typeface="DM Sans"/>
                <a:cs typeface="DM Sans"/>
                <a:sym typeface="DM Sans"/>
              </a:defRPr>
            </a:lvl5pPr>
            <a:lvl6pPr lvl="5" algn="ctr">
              <a:spcBef>
                <a:spcPts val="0"/>
              </a:spcBef>
              <a:spcAft>
                <a:spcPts val="0"/>
              </a:spcAft>
              <a:buClr>
                <a:schemeClr val="lt1"/>
              </a:buClr>
              <a:buSzPts val="900"/>
              <a:buFont typeface="DM Sans"/>
              <a:buNone/>
              <a:defRPr sz="900">
                <a:latin typeface="DM Sans"/>
                <a:ea typeface="DM Sans"/>
                <a:cs typeface="DM Sans"/>
                <a:sym typeface="DM Sans"/>
              </a:defRPr>
            </a:lvl6pPr>
            <a:lvl7pPr lvl="6" algn="ctr">
              <a:spcBef>
                <a:spcPts val="0"/>
              </a:spcBef>
              <a:spcAft>
                <a:spcPts val="0"/>
              </a:spcAft>
              <a:buClr>
                <a:schemeClr val="lt1"/>
              </a:buClr>
              <a:buSzPts val="900"/>
              <a:buFont typeface="DM Sans"/>
              <a:buNone/>
              <a:defRPr sz="900">
                <a:latin typeface="DM Sans"/>
                <a:ea typeface="DM Sans"/>
                <a:cs typeface="DM Sans"/>
                <a:sym typeface="DM Sans"/>
              </a:defRPr>
            </a:lvl7pPr>
            <a:lvl8pPr lvl="7" algn="ctr">
              <a:spcBef>
                <a:spcPts val="0"/>
              </a:spcBef>
              <a:spcAft>
                <a:spcPts val="0"/>
              </a:spcAft>
              <a:buClr>
                <a:schemeClr val="lt1"/>
              </a:buClr>
              <a:buSzPts val="900"/>
              <a:buFont typeface="DM Sans"/>
              <a:buNone/>
              <a:defRPr sz="900">
                <a:latin typeface="DM Sans"/>
                <a:ea typeface="DM Sans"/>
                <a:cs typeface="DM Sans"/>
                <a:sym typeface="DM Sans"/>
              </a:defRPr>
            </a:lvl8pPr>
            <a:lvl9pPr lvl="8" algn="ctr">
              <a:spcBef>
                <a:spcPts val="0"/>
              </a:spcBef>
              <a:spcAft>
                <a:spcPts val="0"/>
              </a:spcAft>
              <a:buClr>
                <a:schemeClr val="lt1"/>
              </a:buClr>
              <a:buSzPts val="900"/>
              <a:buFont typeface="DM Sans"/>
              <a:buNone/>
              <a:defRPr sz="900">
                <a:latin typeface="DM Sans"/>
                <a:ea typeface="DM Sans"/>
                <a:cs typeface="DM Sans"/>
                <a:sym typeface="DM Sans"/>
              </a:defRPr>
            </a:lvl9pPr>
          </a:lstStyle>
          <a:p>
            <a:endParaRPr/>
          </a:p>
        </p:txBody>
      </p:sp>
      <p:sp>
        <p:nvSpPr>
          <p:cNvPr id="235" name="Google Shape;235;p15"/>
          <p:cNvSpPr txBox="1">
            <a:spLocks noGrp="1"/>
          </p:cNvSpPr>
          <p:nvPr>
            <p:ph type="subTitle" idx="23"/>
          </p:nvPr>
        </p:nvSpPr>
        <p:spPr>
          <a:xfrm>
            <a:off x="2423700" y="3380220"/>
            <a:ext cx="2101200" cy="195000"/>
          </a:xfrm>
          <a:prstGeom prst="rect">
            <a:avLst/>
          </a:prstGeom>
        </p:spPr>
        <p:txBody>
          <a:bodyPr spcFirstLastPara="1" wrap="square" lIns="0" tIns="0" rIns="0" bIns="0" anchor="t" anchorCtr="0">
            <a:spAutoFit/>
          </a:bodyPr>
          <a:lstStyle>
            <a:lvl1pPr lvl="0" algn="ctr">
              <a:spcBef>
                <a:spcPts val="0"/>
              </a:spcBef>
              <a:spcAft>
                <a:spcPts val="0"/>
              </a:spcAft>
              <a:buClr>
                <a:schemeClr val="lt1"/>
              </a:buClr>
              <a:buSzPts val="900"/>
              <a:buFont typeface="DM Sans"/>
              <a:buNone/>
              <a:defRPr sz="900">
                <a:latin typeface="DM Sans"/>
                <a:ea typeface="DM Sans"/>
                <a:cs typeface="DM Sans"/>
                <a:sym typeface="DM Sans"/>
              </a:defRPr>
            </a:lvl1pPr>
            <a:lvl2pPr lvl="1" algn="ctr">
              <a:spcBef>
                <a:spcPts val="0"/>
              </a:spcBef>
              <a:spcAft>
                <a:spcPts val="0"/>
              </a:spcAft>
              <a:buClr>
                <a:schemeClr val="lt1"/>
              </a:buClr>
              <a:buSzPts val="900"/>
              <a:buFont typeface="DM Sans"/>
              <a:buNone/>
              <a:defRPr sz="900">
                <a:latin typeface="DM Sans"/>
                <a:ea typeface="DM Sans"/>
                <a:cs typeface="DM Sans"/>
                <a:sym typeface="DM Sans"/>
              </a:defRPr>
            </a:lvl2pPr>
            <a:lvl3pPr lvl="2" algn="ctr">
              <a:spcBef>
                <a:spcPts val="0"/>
              </a:spcBef>
              <a:spcAft>
                <a:spcPts val="0"/>
              </a:spcAft>
              <a:buClr>
                <a:schemeClr val="lt1"/>
              </a:buClr>
              <a:buSzPts val="900"/>
              <a:buFont typeface="DM Sans"/>
              <a:buNone/>
              <a:defRPr sz="900">
                <a:latin typeface="DM Sans"/>
                <a:ea typeface="DM Sans"/>
                <a:cs typeface="DM Sans"/>
                <a:sym typeface="DM Sans"/>
              </a:defRPr>
            </a:lvl3pPr>
            <a:lvl4pPr lvl="3" algn="ctr">
              <a:spcBef>
                <a:spcPts val="0"/>
              </a:spcBef>
              <a:spcAft>
                <a:spcPts val="0"/>
              </a:spcAft>
              <a:buClr>
                <a:schemeClr val="lt1"/>
              </a:buClr>
              <a:buSzPts val="900"/>
              <a:buFont typeface="DM Sans"/>
              <a:buNone/>
              <a:defRPr sz="900">
                <a:latin typeface="DM Sans"/>
                <a:ea typeface="DM Sans"/>
                <a:cs typeface="DM Sans"/>
                <a:sym typeface="DM Sans"/>
              </a:defRPr>
            </a:lvl4pPr>
            <a:lvl5pPr lvl="4" algn="ctr">
              <a:spcBef>
                <a:spcPts val="0"/>
              </a:spcBef>
              <a:spcAft>
                <a:spcPts val="0"/>
              </a:spcAft>
              <a:buClr>
                <a:schemeClr val="lt1"/>
              </a:buClr>
              <a:buSzPts val="900"/>
              <a:buFont typeface="DM Sans"/>
              <a:buNone/>
              <a:defRPr sz="900">
                <a:latin typeface="DM Sans"/>
                <a:ea typeface="DM Sans"/>
                <a:cs typeface="DM Sans"/>
                <a:sym typeface="DM Sans"/>
              </a:defRPr>
            </a:lvl5pPr>
            <a:lvl6pPr lvl="5" algn="ctr">
              <a:spcBef>
                <a:spcPts val="0"/>
              </a:spcBef>
              <a:spcAft>
                <a:spcPts val="0"/>
              </a:spcAft>
              <a:buClr>
                <a:schemeClr val="lt1"/>
              </a:buClr>
              <a:buSzPts val="900"/>
              <a:buFont typeface="DM Sans"/>
              <a:buNone/>
              <a:defRPr sz="900">
                <a:latin typeface="DM Sans"/>
                <a:ea typeface="DM Sans"/>
                <a:cs typeface="DM Sans"/>
                <a:sym typeface="DM Sans"/>
              </a:defRPr>
            </a:lvl6pPr>
            <a:lvl7pPr lvl="6" algn="ctr">
              <a:spcBef>
                <a:spcPts val="0"/>
              </a:spcBef>
              <a:spcAft>
                <a:spcPts val="0"/>
              </a:spcAft>
              <a:buClr>
                <a:schemeClr val="lt1"/>
              </a:buClr>
              <a:buSzPts val="900"/>
              <a:buFont typeface="DM Sans"/>
              <a:buNone/>
              <a:defRPr sz="900">
                <a:latin typeface="DM Sans"/>
                <a:ea typeface="DM Sans"/>
                <a:cs typeface="DM Sans"/>
                <a:sym typeface="DM Sans"/>
              </a:defRPr>
            </a:lvl7pPr>
            <a:lvl8pPr lvl="7" algn="ctr">
              <a:spcBef>
                <a:spcPts val="0"/>
              </a:spcBef>
              <a:spcAft>
                <a:spcPts val="0"/>
              </a:spcAft>
              <a:buClr>
                <a:schemeClr val="lt1"/>
              </a:buClr>
              <a:buSzPts val="900"/>
              <a:buFont typeface="DM Sans"/>
              <a:buNone/>
              <a:defRPr sz="900">
                <a:latin typeface="DM Sans"/>
                <a:ea typeface="DM Sans"/>
                <a:cs typeface="DM Sans"/>
                <a:sym typeface="DM Sans"/>
              </a:defRPr>
            </a:lvl8pPr>
            <a:lvl9pPr lvl="8" algn="ctr">
              <a:spcBef>
                <a:spcPts val="0"/>
              </a:spcBef>
              <a:spcAft>
                <a:spcPts val="0"/>
              </a:spcAft>
              <a:buClr>
                <a:schemeClr val="lt1"/>
              </a:buClr>
              <a:buSzPts val="900"/>
              <a:buFont typeface="DM Sans"/>
              <a:buNone/>
              <a:defRPr sz="900">
                <a:latin typeface="DM Sans"/>
                <a:ea typeface="DM Sans"/>
                <a:cs typeface="DM Sans"/>
                <a:sym typeface="DM Sans"/>
              </a:defRPr>
            </a:lvl9pPr>
          </a:lstStyle>
          <a:p>
            <a:endParaRPr/>
          </a:p>
        </p:txBody>
      </p:sp>
      <p:sp>
        <p:nvSpPr>
          <p:cNvPr id="236" name="Google Shape;236;p15"/>
          <p:cNvSpPr txBox="1">
            <a:spLocks noGrp="1"/>
          </p:cNvSpPr>
          <p:nvPr>
            <p:ph type="subTitle" idx="24"/>
          </p:nvPr>
        </p:nvSpPr>
        <p:spPr>
          <a:xfrm>
            <a:off x="2423700" y="4068356"/>
            <a:ext cx="2101200" cy="195000"/>
          </a:xfrm>
          <a:prstGeom prst="rect">
            <a:avLst/>
          </a:prstGeom>
        </p:spPr>
        <p:txBody>
          <a:bodyPr spcFirstLastPara="1" wrap="square" lIns="0" tIns="0" rIns="0" bIns="0" anchor="t" anchorCtr="0">
            <a:spAutoFit/>
          </a:bodyPr>
          <a:lstStyle>
            <a:lvl1pPr lvl="0" algn="ctr">
              <a:spcBef>
                <a:spcPts val="0"/>
              </a:spcBef>
              <a:spcAft>
                <a:spcPts val="0"/>
              </a:spcAft>
              <a:buClr>
                <a:schemeClr val="lt1"/>
              </a:buClr>
              <a:buSzPts val="900"/>
              <a:buFont typeface="DM Sans"/>
              <a:buNone/>
              <a:defRPr sz="900">
                <a:latin typeface="DM Sans"/>
                <a:ea typeface="DM Sans"/>
                <a:cs typeface="DM Sans"/>
                <a:sym typeface="DM Sans"/>
              </a:defRPr>
            </a:lvl1pPr>
            <a:lvl2pPr lvl="1" algn="ctr">
              <a:spcBef>
                <a:spcPts val="0"/>
              </a:spcBef>
              <a:spcAft>
                <a:spcPts val="0"/>
              </a:spcAft>
              <a:buClr>
                <a:schemeClr val="lt1"/>
              </a:buClr>
              <a:buSzPts val="900"/>
              <a:buFont typeface="DM Sans"/>
              <a:buNone/>
              <a:defRPr sz="900">
                <a:latin typeface="DM Sans"/>
                <a:ea typeface="DM Sans"/>
                <a:cs typeface="DM Sans"/>
                <a:sym typeface="DM Sans"/>
              </a:defRPr>
            </a:lvl2pPr>
            <a:lvl3pPr lvl="2" algn="ctr">
              <a:spcBef>
                <a:spcPts val="0"/>
              </a:spcBef>
              <a:spcAft>
                <a:spcPts val="0"/>
              </a:spcAft>
              <a:buClr>
                <a:schemeClr val="lt1"/>
              </a:buClr>
              <a:buSzPts val="900"/>
              <a:buFont typeface="DM Sans"/>
              <a:buNone/>
              <a:defRPr sz="900">
                <a:latin typeface="DM Sans"/>
                <a:ea typeface="DM Sans"/>
                <a:cs typeface="DM Sans"/>
                <a:sym typeface="DM Sans"/>
              </a:defRPr>
            </a:lvl3pPr>
            <a:lvl4pPr lvl="3" algn="ctr">
              <a:spcBef>
                <a:spcPts val="0"/>
              </a:spcBef>
              <a:spcAft>
                <a:spcPts val="0"/>
              </a:spcAft>
              <a:buClr>
                <a:schemeClr val="lt1"/>
              </a:buClr>
              <a:buSzPts val="900"/>
              <a:buFont typeface="DM Sans"/>
              <a:buNone/>
              <a:defRPr sz="900">
                <a:latin typeface="DM Sans"/>
                <a:ea typeface="DM Sans"/>
                <a:cs typeface="DM Sans"/>
                <a:sym typeface="DM Sans"/>
              </a:defRPr>
            </a:lvl4pPr>
            <a:lvl5pPr lvl="4" algn="ctr">
              <a:spcBef>
                <a:spcPts val="0"/>
              </a:spcBef>
              <a:spcAft>
                <a:spcPts val="0"/>
              </a:spcAft>
              <a:buClr>
                <a:schemeClr val="lt1"/>
              </a:buClr>
              <a:buSzPts val="900"/>
              <a:buFont typeface="DM Sans"/>
              <a:buNone/>
              <a:defRPr sz="900">
                <a:latin typeface="DM Sans"/>
                <a:ea typeface="DM Sans"/>
                <a:cs typeface="DM Sans"/>
                <a:sym typeface="DM Sans"/>
              </a:defRPr>
            </a:lvl5pPr>
            <a:lvl6pPr lvl="5" algn="ctr">
              <a:spcBef>
                <a:spcPts val="0"/>
              </a:spcBef>
              <a:spcAft>
                <a:spcPts val="0"/>
              </a:spcAft>
              <a:buClr>
                <a:schemeClr val="lt1"/>
              </a:buClr>
              <a:buSzPts val="900"/>
              <a:buFont typeface="DM Sans"/>
              <a:buNone/>
              <a:defRPr sz="900">
                <a:latin typeface="DM Sans"/>
                <a:ea typeface="DM Sans"/>
                <a:cs typeface="DM Sans"/>
                <a:sym typeface="DM Sans"/>
              </a:defRPr>
            </a:lvl6pPr>
            <a:lvl7pPr lvl="6" algn="ctr">
              <a:spcBef>
                <a:spcPts val="0"/>
              </a:spcBef>
              <a:spcAft>
                <a:spcPts val="0"/>
              </a:spcAft>
              <a:buClr>
                <a:schemeClr val="lt1"/>
              </a:buClr>
              <a:buSzPts val="900"/>
              <a:buFont typeface="DM Sans"/>
              <a:buNone/>
              <a:defRPr sz="900">
                <a:latin typeface="DM Sans"/>
                <a:ea typeface="DM Sans"/>
                <a:cs typeface="DM Sans"/>
                <a:sym typeface="DM Sans"/>
              </a:defRPr>
            </a:lvl7pPr>
            <a:lvl8pPr lvl="7" algn="ctr">
              <a:spcBef>
                <a:spcPts val="0"/>
              </a:spcBef>
              <a:spcAft>
                <a:spcPts val="0"/>
              </a:spcAft>
              <a:buClr>
                <a:schemeClr val="lt1"/>
              </a:buClr>
              <a:buSzPts val="900"/>
              <a:buFont typeface="DM Sans"/>
              <a:buNone/>
              <a:defRPr sz="900">
                <a:latin typeface="DM Sans"/>
                <a:ea typeface="DM Sans"/>
                <a:cs typeface="DM Sans"/>
                <a:sym typeface="DM Sans"/>
              </a:defRPr>
            </a:lvl8pPr>
            <a:lvl9pPr lvl="8" algn="ctr">
              <a:spcBef>
                <a:spcPts val="0"/>
              </a:spcBef>
              <a:spcAft>
                <a:spcPts val="0"/>
              </a:spcAft>
              <a:buClr>
                <a:schemeClr val="lt1"/>
              </a:buClr>
              <a:buSzPts val="900"/>
              <a:buFont typeface="DM Sans"/>
              <a:buNone/>
              <a:defRPr sz="900">
                <a:latin typeface="DM Sans"/>
                <a:ea typeface="DM Sans"/>
                <a:cs typeface="DM Sans"/>
                <a:sym typeface="DM Sans"/>
              </a:defRPr>
            </a:lvl9pPr>
          </a:lstStyle>
          <a:p>
            <a:endParaRPr/>
          </a:p>
        </p:txBody>
      </p:sp>
      <p:sp>
        <p:nvSpPr>
          <p:cNvPr id="237" name="Google Shape;237;p15"/>
          <p:cNvSpPr txBox="1">
            <a:spLocks noGrp="1"/>
          </p:cNvSpPr>
          <p:nvPr>
            <p:ph type="subTitle" idx="25"/>
          </p:nvPr>
        </p:nvSpPr>
        <p:spPr>
          <a:xfrm>
            <a:off x="4618800" y="2481621"/>
            <a:ext cx="2101200" cy="117300"/>
          </a:xfrm>
          <a:prstGeom prst="rect">
            <a:avLst/>
          </a:prstGeom>
        </p:spPr>
        <p:txBody>
          <a:bodyPr spcFirstLastPara="1" wrap="square" lIns="0" tIns="0" rIns="0" bIns="0" anchor="t" anchorCtr="0">
            <a:noAutofit/>
          </a:bodyPr>
          <a:lstStyle>
            <a:lvl1pPr lvl="0" algn="ctr">
              <a:lnSpc>
                <a:spcPct val="65000"/>
              </a:lnSpc>
              <a:spcBef>
                <a:spcPts val="0"/>
              </a:spcBef>
              <a:spcAft>
                <a:spcPts val="0"/>
              </a:spcAft>
              <a:buClr>
                <a:schemeClr val="lt1"/>
              </a:buClr>
              <a:buSzPts val="1000"/>
              <a:buFont typeface="DM Sans Medium"/>
              <a:buNone/>
              <a:defRPr sz="1000">
                <a:latin typeface="DM Sans Medium"/>
                <a:ea typeface="DM Sans Medium"/>
                <a:cs typeface="DM Sans Medium"/>
                <a:sym typeface="DM Sans Medium"/>
              </a:defRPr>
            </a:lvl1pPr>
            <a:lvl2pPr lvl="1" algn="ctr">
              <a:spcBef>
                <a:spcPts val="0"/>
              </a:spcBef>
              <a:spcAft>
                <a:spcPts val="0"/>
              </a:spcAft>
              <a:buClr>
                <a:schemeClr val="lt1"/>
              </a:buClr>
              <a:buSzPts val="1000"/>
              <a:buFont typeface="DM Sans Medium"/>
              <a:buNone/>
              <a:defRPr sz="1000">
                <a:latin typeface="DM Sans Medium"/>
                <a:ea typeface="DM Sans Medium"/>
                <a:cs typeface="DM Sans Medium"/>
                <a:sym typeface="DM Sans Medium"/>
              </a:defRPr>
            </a:lvl2pPr>
            <a:lvl3pPr lvl="2" algn="ctr">
              <a:spcBef>
                <a:spcPts val="0"/>
              </a:spcBef>
              <a:spcAft>
                <a:spcPts val="0"/>
              </a:spcAft>
              <a:buClr>
                <a:schemeClr val="lt1"/>
              </a:buClr>
              <a:buSzPts val="1000"/>
              <a:buFont typeface="DM Sans Medium"/>
              <a:buNone/>
              <a:defRPr sz="1000">
                <a:latin typeface="DM Sans Medium"/>
                <a:ea typeface="DM Sans Medium"/>
                <a:cs typeface="DM Sans Medium"/>
                <a:sym typeface="DM Sans Medium"/>
              </a:defRPr>
            </a:lvl3pPr>
            <a:lvl4pPr lvl="3" algn="ctr">
              <a:spcBef>
                <a:spcPts val="0"/>
              </a:spcBef>
              <a:spcAft>
                <a:spcPts val="0"/>
              </a:spcAft>
              <a:buClr>
                <a:schemeClr val="lt1"/>
              </a:buClr>
              <a:buSzPts val="1000"/>
              <a:buFont typeface="DM Sans Medium"/>
              <a:buNone/>
              <a:defRPr sz="1000">
                <a:latin typeface="DM Sans Medium"/>
                <a:ea typeface="DM Sans Medium"/>
                <a:cs typeface="DM Sans Medium"/>
                <a:sym typeface="DM Sans Medium"/>
              </a:defRPr>
            </a:lvl4pPr>
            <a:lvl5pPr lvl="4" algn="ctr">
              <a:spcBef>
                <a:spcPts val="0"/>
              </a:spcBef>
              <a:spcAft>
                <a:spcPts val="0"/>
              </a:spcAft>
              <a:buClr>
                <a:schemeClr val="lt1"/>
              </a:buClr>
              <a:buSzPts val="1000"/>
              <a:buFont typeface="DM Sans Medium"/>
              <a:buNone/>
              <a:defRPr sz="1000">
                <a:latin typeface="DM Sans Medium"/>
                <a:ea typeface="DM Sans Medium"/>
                <a:cs typeface="DM Sans Medium"/>
                <a:sym typeface="DM Sans Medium"/>
              </a:defRPr>
            </a:lvl5pPr>
            <a:lvl6pPr lvl="5" algn="ctr">
              <a:spcBef>
                <a:spcPts val="0"/>
              </a:spcBef>
              <a:spcAft>
                <a:spcPts val="0"/>
              </a:spcAft>
              <a:buClr>
                <a:schemeClr val="lt1"/>
              </a:buClr>
              <a:buSzPts val="1000"/>
              <a:buFont typeface="DM Sans Medium"/>
              <a:buNone/>
              <a:defRPr sz="1000">
                <a:latin typeface="DM Sans Medium"/>
                <a:ea typeface="DM Sans Medium"/>
                <a:cs typeface="DM Sans Medium"/>
                <a:sym typeface="DM Sans Medium"/>
              </a:defRPr>
            </a:lvl6pPr>
            <a:lvl7pPr lvl="6" algn="ctr">
              <a:spcBef>
                <a:spcPts val="0"/>
              </a:spcBef>
              <a:spcAft>
                <a:spcPts val="0"/>
              </a:spcAft>
              <a:buClr>
                <a:schemeClr val="lt1"/>
              </a:buClr>
              <a:buSzPts val="1000"/>
              <a:buFont typeface="DM Sans Medium"/>
              <a:buNone/>
              <a:defRPr sz="1000">
                <a:latin typeface="DM Sans Medium"/>
                <a:ea typeface="DM Sans Medium"/>
                <a:cs typeface="DM Sans Medium"/>
                <a:sym typeface="DM Sans Medium"/>
              </a:defRPr>
            </a:lvl7pPr>
            <a:lvl8pPr lvl="7" algn="ctr">
              <a:spcBef>
                <a:spcPts val="0"/>
              </a:spcBef>
              <a:spcAft>
                <a:spcPts val="0"/>
              </a:spcAft>
              <a:buClr>
                <a:schemeClr val="lt1"/>
              </a:buClr>
              <a:buSzPts val="1000"/>
              <a:buFont typeface="DM Sans Medium"/>
              <a:buNone/>
              <a:defRPr sz="1000">
                <a:latin typeface="DM Sans Medium"/>
                <a:ea typeface="DM Sans Medium"/>
                <a:cs typeface="DM Sans Medium"/>
                <a:sym typeface="DM Sans Medium"/>
              </a:defRPr>
            </a:lvl8pPr>
            <a:lvl9pPr lvl="8" algn="ctr">
              <a:spcBef>
                <a:spcPts val="0"/>
              </a:spcBef>
              <a:spcAft>
                <a:spcPts val="0"/>
              </a:spcAft>
              <a:buClr>
                <a:schemeClr val="lt1"/>
              </a:buClr>
              <a:buSzPts val="1000"/>
              <a:buFont typeface="DM Sans Medium"/>
              <a:buNone/>
              <a:defRPr sz="1000">
                <a:latin typeface="DM Sans Medium"/>
                <a:ea typeface="DM Sans Medium"/>
                <a:cs typeface="DM Sans Medium"/>
                <a:sym typeface="DM Sans Medium"/>
              </a:defRPr>
            </a:lvl9pPr>
          </a:lstStyle>
          <a:p>
            <a:endParaRPr/>
          </a:p>
        </p:txBody>
      </p:sp>
      <p:sp>
        <p:nvSpPr>
          <p:cNvPr id="238" name="Google Shape;238;p15"/>
          <p:cNvSpPr txBox="1">
            <a:spLocks noGrp="1"/>
          </p:cNvSpPr>
          <p:nvPr>
            <p:ph type="subTitle" idx="26"/>
          </p:nvPr>
        </p:nvSpPr>
        <p:spPr>
          <a:xfrm>
            <a:off x="4618800" y="3169379"/>
            <a:ext cx="2101200" cy="117300"/>
          </a:xfrm>
          <a:prstGeom prst="rect">
            <a:avLst/>
          </a:prstGeom>
        </p:spPr>
        <p:txBody>
          <a:bodyPr spcFirstLastPara="1" wrap="square" lIns="0" tIns="0" rIns="0" bIns="0" anchor="t" anchorCtr="0">
            <a:noAutofit/>
          </a:bodyPr>
          <a:lstStyle>
            <a:lvl1pPr lvl="0" algn="ctr">
              <a:lnSpc>
                <a:spcPct val="65000"/>
              </a:lnSpc>
              <a:spcBef>
                <a:spcPts val="0"/>
              </a:spcBef>
              <a:spcAft>
                <a:spcPts val="0"/>
              </a:spcAft>
              <a:buClr>
                <a:schemeClr val="lt1"/>
              </a:buClr>
              <a:buSzPts val="1000"/>
              <a:buFont typeface="DM Sans Medium"/>
              <a:buNone/>
              <a:defRPr sz="1000">
                <a:latin typeface="DM Sans Medium"/>
                <a:ea typeface="DM Sans Medium"/>
                <a:cs typeface="DM Sans Medium"/>
                <a:sym typeface="DM Sans Medium"/>
              </a:defRPr>
            </a:lvl1pPr>
            <a:lvl2pPr lvl="1" algn="ctr">
              <a:spcBef>
                <a:spcPts val="0"/>
              </a:spcBef>
              <a:spcAft>
                <a:spcPts val="0"/>
              </a:spcAft>
              <a:buClr>
                <a:schemeClr val="lt1"/>
              </a:buClr>
              <a:buSzPts val="1000"/>
              <a:buFont typeface="DM Sans Medium"/>
              <a:buNone/>
              <a:defRPr sz="1000">
                <a:latin typeface="DM Sans Medium"/>
                <a:ea typeface="DM Sans Medium"/>
                <a:cs typeface="DM Sans Medium"/>
                <a:sym typeface="DM Sans Medium"/>
              </a:defRPr>
            </a:lvl2pPr>
            <a:lvl3pPr lvl="2" algn="ctr">
              <a:spcBef>
                <a:spcPts val="0"/>
              </a:spcBef>
              <a:spcAft>
                <a:spcPts val="0"/>
              </a:spcAft>
              <a:buClr>
                <a:schemeClr val="lt1"/>
              </a:buClr>
              <a:buSzPts val="1000"/>
              <a:buFont typeface="DM Sans Medium"/>
              <a:buNone/>
              <a:defRPr sz="1000">
                <a:latin typeface="DM Sans Medium"/>
                <a:ea typeface="DM Sans Medium"/>
                <a:cs typeface="DM Sans Medium"/>
                <a:sym typeface="DM Sans Medium"/>
              </a:defRPr>
            </a:lvl3pPr>
            <a:lvl4pPr lvl="3" algn="ctr">
              <a:spcBef>
                <a:spcPts val="0"/>
              </a:spcBef>
              <a:spcAft>
                <a:spcPts val="0"/>
              </a:spcAft>
              <a:buClr>
                <a:schemeClr val="lt1"/>
              </a:buClr>
              <a:buSzPts val="1000"/>
              <a:buFont typeface="DM Sans Medium"/>
              <a:buNone/>
              <a:defRPr sz="1000">
                <a:latin typeface="DM Sans Medium"/>
                <a:ea typeface="DM Sans Medium"/>
                <a:cs typeface="DM Sans Medium"/>
                <a:sym typeface="DM Sans Medium"/>
              </a:defRPr>
            </a:lvl4pPr>
            <a:lvl5pPr lvl="4" algn="ctr">
              <a:spcBef>
                <a:spcPts val="0"/>
              </a:spcBef>
              <a:spcAft>
                <a:spcPts val="0"/>
              </a:spcAft>
              <a:buClr>
                <a:schemeClr val="lt1"/>
              </a:buClr>
              <a:buSzPts val="1000"/>
              <a:buFont typeface="DM Sans Medium"/>
              <a:buNone/>
              <a:defRPr sz="1000">
                <a:latin typeface="DM Sans Medium"/>
                <a:ea typeface="DM Sans Medium"/>
                <a:cs typeface="DM Sans Medium"/>
                <a:sym typeface="DM Sans Medium"/>
              </a:defRPr>
            </a:lvl5pPr>
            <a:lvl6pPr lvl="5" algn="ctr">
              <a:spcBef>
                <a:spcPts val="0"/>
              </a:spcBef>
              <a:spcAft>
                <a:spcPts val="0"/>
              </a:spcAft>
              <a:buClr>
                <a:schemeClr val="lt1"/>
              </a:buClr>
              <a:buSzPts val="1000"/>
              <a:buFont typeface="DM Sans Medium"/>
              <a:buNone/>
              <a:defRPr sz="1000">
                <a:latin typeface="DM Sans Medium"/>
                <a:ea typeface="DM Sans Medium"/>
                <a:cs typeface="DM Sans Medium"/>
                <a:sym typeface="DM Sans Medium"/>
              </a:defRPr>
            </a:lvl6pPr>
            <a:lvl7pPr lvl="6" algn="ctr">
              <a:spcBef>
                <a:spcPts val="0"/>
              </a:spcBef>
              <a:spcAft>
                <a:spcPts val="0"/>
              </a:spcAft>
              <a:buClr>
                <a:schemeClr val="lt1"/>
              </a:buClr>
              <a:buSzPts val="1000"/>
              <a:buFont typeface="DM Sans Medium"/>
              <a:buNone/>
              <a:defRPr sz="1000">
                <a:latin typeface="DM Sans Medium"/>
                <a:ea typeface="DM Sans Medium"/>
                <a:cs typeface="DM Sans Medium"/>
                <a:sym typeface="DM Sans Medium"/>
              </a:defRPr>
            </a:lvl7pPr>
            <a:lvl8pPr lvl="7" algn="ctr">
              <a:spcBef>
                <a:spcPts val="0"/>
              </a:spcBef>
              <a:spcAft>
                <a:spcPts val="0"/>
              </a:spcAft>
              <a:buClr>
                <a:schemeClr val="lt1"/>
              </a:buClr>
              <a:buSzPts val="1000"/>
              <a:buFont typeface="DM Sans Medium"/>
              <a:buNone/>
              <a:defRPr sz="1000">
                <a:latin typeface="DM Sans Medium"/>
                <a:ea typeface="DM Sans Medium"/>
                <a:cs typeface="DM Sans Medium"/>
                <a:sym typeface="DM Sans Medium"/>
              </a:defRPr>
            </a:lvl8pPr>
            <a:lvl9pPr lvl="8" algn="ctr">
              <a:spcBef>
                <a:spcPts val="0"/>
              </a:spcBef>
              <a:spcAft>
                <a:spcPts val="0"/>
              </a:spcAft>
              <a:buClr>
                <a:schemeClr val="lt1"/>
              </a:buClr>
              <a:buSzPts val="1000"/>
              <a:buFont typeface="DM Sans Medium"/>
              <a:buNone/>
              <a:defRPr sz="1000">
                <a:latin typeface="DM Sans Medium"/>
                <a:ea typeface="DM Sans Medium"/>
                <a:cs typeface="DM Sans Medium"/>
                <a:sym typeface="DM Sans Medium"/>
              </a:defRPr>
            </a:lvl9pPr>
          </a:lstStyle>
          <a:p>
            <a:endParaRPr/>
          </a:p>
        </p:txBody>
      </p:sp>
      <p:sp>
        <p:nvSpPr>
          <p:cNvPr id="239" name="Google Shape;239;p15"/>
          <p:cNvSpPr txBox="1">
            <a:spLocks noGrp="1"/>
          </p:cNvSpPr>
          <p:nvPr>
            <p:ph type="subTitle" idx="27"/>
          </p:nvPr>
        </p:nvSpPr>
        <p:spPr>
          <a:xfrm>
            <a:off x="4618800" y="3857113"/>
            <a:ext cx="2101200" cy="117300"/>
          </a:xfrm>
          <a:prstGeom prst="rect">
            <a:avLst/>
          </a:prstGeom>
        </p:spPr>
        <p:txBody>
          <a:bodyPr spcFirstLastPara="1" wrap="square" lIns="0" tIns="0" rIns="0" bIns="0" anchor="t" anchorCtr="0">
            <a:noAutofit/>
          </a:bodyPr>
          <a:lstStyle>
            <a:lvl1pPr lvl="0" algn="ctr">
              <a:lnSpc>
                <a:spcPct val="65000"/>
              </a:lnSpc>
              <a:spcBef>
                <a:spcPts val="0"/>
              </a:spcBef>
              <a:spcAft>
                <a:spcPts val="0"/>
              </a:spcAft>
              <a:buClr>
                <a:schemeClr val="lt1"/>
              </a:buClr>
              <a:buSzPts val="1000"/>
              <a:buFont typeface="DM Sans Medium"/>
              <a:buNone/>
              <a:defRPr sz="1000">
                <a:latin typeface="DM Sans Medium"/>
                <a:ea typeface="DM Sans Medium"/>
                <a:cs typeface="DM Sans Medium"/>
                <a:sym typeface="DM Sans Medium"/>
              </a:defRPr>
            </a:lvl1pPr>
            <a:lvl2pPr lvl="1" algn="ctr">
              <a:spcBef>
                <a:spcPts val="0"/>
              </a:spcBef>
              <a:spcAft>
                <a:spcPts val="0"/>
              </a:spcAft>
              <a:buClr>
                <a:schemeClr val="lt1"/>
              </a:buClr>
              <a:buSzPts val="1000"/>
              <a:buFont typeface="DM Sans Medium"/>
              <a:buNone/>
              <a:defRPr sz="1000">
                <a:latin typeface="DM Sans Medium"/>
                <a:ea typeface="DM Sans Medium"/>
                <a:cs typeface="DM Sans Medium"/>
                <a:sym typeface="DM Sans Medium"/>
              </a:defRPr>
            </a:lvl2pPr>
            <a:lvl3pPr lvl="2" algn="ctr">
              <a:spcBef>
                <a:spcPts val="0"/>
              </a:spcBef>
              <a:spcAft>
                <a:spcPts val="0"/>
              </a:spcAft>
              <a:buClr>
                <a:schemeClr val="lt1"/>
              </a:buClr>
              <a:buSzPts val="1000"/>
              <a:buFont typeface="DM Sans Medium"/>
              <a:buNone/>
              <a:defRPr sz="1000">
                <a:latin typeface="DM Sans Medium"/>
                <a:ea typeface="DM Sans Medium"/>
                <a:cs typeface="DM Sans Medium"/>
                <a:sym typeface="DM Sans Medium"/>
              </a:defRPr>
            </a:lvl3pPr>
            <a:lvl4pPr lvl="3" algn="ctr">
              <a:spcBef>
                <a:spcPts val="0"/>
              </a:spcBef>
              <a:spcAft>
                <a:spcPts val="0"/>
              </a:spcAft>
              <a:buClr>
                <a:schemeClr val="lt1"/>
              </a:buClr>
              <a:buSzPts val="1000"/>
              <a:buFont typeface="DM Sans Medium"/>
              <a:buNone/>
              <a:defRPr sz="1000">
                <a:latin typeface="DM Sans Medium"/>
                <a:ea typeface="DM Sans Medium"/>
                <a:cs typeface="DM Sans Medium"/>
                <a:sym typeface="DM Sans Medium"/>
              </a:defRPr>
            </a:lvl4pPr>
            <a:lvl5pPr lvl="4" algn="ctr">
              <a:spcBef>
                <a:spcPts val="0"/>
              </a:spcBef>
              <a:spcAft>
                <a:spcPts val="0"/>
              </a:spcAft>
              <a:buClr>
                <a:schemeClr val="lt1"/>
              </a:buClr>
              <a:buSzPts val="1000"/>
              <a:buFont typeface="DM Sans Medium"/>
              <a:buNone/>
              <a:defRPr sz="1000">
                <a:latin typeface="DM Sans Medium"/>
                <a:ea typeface="DM Sans Medium"/>
                <a:cs typeface="DM Sans Medium"/>
                <a:sym typeface="DM Sans Medium"/>
              </a:defRPr>
            </a:lvl5pPr>
            <a:lvl6pPr lvl="5" algn="ctr">
              <a:spcBef>
                <a:spcPts val="0"/>
              </a:spcBef>
              <a:spcAft>
                <a:spcPts val="0"/>
              </a:spcAft>
              <a:buClr>
                <a:schemeClr val="lt1"/>
              </a:buClr>
              <a:buSzPts val="1000"/>
              <a:buFont typeface="DM Sans Medium"/>
              <a:buNone/>
              <a:defRPr sz="1000">
                <a:latin typeface="DM Sans Medium"/>
                <a:ea typeface="DM Sans Medium"/>
                <a:cs typeface="DM Sans Medium"/>
                <a:sym typeface="DM Sans Medium"/>
              </a:defRPr>
            </a:lvl6pPr>
            <a:lvl7pPr lvl="6" algn="ctr">
              <a:spcBef>
                <a:spcPts val="0"/>
              </a:spcBef>
              <a:spcAft>
                <a:spcPts val="0"/>
              </a:spcAft>
              <a:buClr>
                <a:schemeClr val="lt1"/>
              </a:buClr>
              <a:buSzPts val="1000"/>
              <a:buFont typeface="DM Sans Medium"/>
              <a:buNone/>
              <a:defRPr sz="1000">
                <a:latin typeface="DM Sans Medium"/>
                <a:ea typeface="DM Sans Medium"/>
                <a:cs typeface="DM Sans Medium"/>
                <a:sym typeface="DM Sans Medium"/>
              </a:defRPr>
            </a:lvl7pPr>
            <a:lvl8pPr lvl="7" algn="ctr">
              <a:spcBef>
                <a:spcPts val="0"/>
              </a:spcBef>
              <a:spcAft>
                <a:spcPts val="0"/>
              </a:spcAft>
              <a:buClr>
                <a:schemeClr val="lt1"/>
              </a:buClr>
              <a:buSzPts val="1000"/>
              <a:buFont typeface="DM Sans Medium"/>
              <a:buNone/>
              <a:defRPr sz="1000">
                <a:latin typeface="DM Sans Medium"/>
                <a:ea typeface="DM Sans Medium"/>
                <a:cs typeface="DM Sans Medium"/>
                <a:sym typeface="DM Sans Medium"/>
              </a:defRPr>
            </a:lvl8pPr>
            <a:lvl9pPr lvl="8" algn="ctr">
              <a:spcBef>
                <a:spcPts val="0"/>
              </a:spcBef>
              <a:spcAft>
                <a:spcPts val="0"/>
              </a:spcAft>
              <a:buClr>
                <a:schemeClr val="lt1"/>
              </a:buClr>
              <a:buSzPts val="1000"/>
              <a:buFont typeface="DM Sans Medium"/>
              <a:buNone/>
              <a:defRPr sz="1000">
                <a:latin typeface="DM Sans Medium"/>
                <a:ea typeface="DM Sans Medium"/>
                <a:cs typeface="DM Sans Medium"/>
                <a:sym typeface="DM Sans Medium"/>
              </a:defRPr>
            </a:lvl9pPr>
          </a:lstStyle>
          <a:p>
            <a:endParaRPr/>
          </a:p>
        </p:txBody>
      </p:sp>
      <p:sp>
        <p:nvSpPr>
          <p:cNvPr id="240" name="Google Shape;240;p15"/>
          <p:cNvSpPr txBox="1">
            <a:spLocks noGrp="1"/>
          </p:cNvSpPr>
          <p:nvPr>
            <p:ph type="subTitle" idx="28"/>
          </p:nvPr>
        </p:nvSpPr>
        <p:spPr>
          <a:xfrm>
            <a:off x="4618800" y="2692825"/>
            <a:ext cx="2101200" cy="195000"/>
          </a:xfrm>
          <a:prstGeom prst="rect">
            <a:avLst/>
          </a:prstGeom>
        </p:spPr>
        <p:txBody>
          <a:bodyPr spcFirstLastPara="1" wrap="square" lIns="0" tIns="0" rIns="0" bIns="0" anchor="t" anchorCtr="0">
            <a:spAutoFit/>
          </a:bodyPr>
          <a:lstStyle>
            <a:lvl1pPr lvl="0" algn="ctr">
              <a:spcBef>
                <a:spcPts val="0"/>
              </a:spcBef>
              <a:spcAft>
                <a:spcPts val="0"/>
              </a:spcAft>
              <a:buClr>
                <a:schemeClr val="lt1"/>
              </a:buClr>
              <a:buSzPts val="900"/>
              <a:buFont typeface="DM Sans"/>
              <a:buNone/>
              <a:defRPr sz="900">
                <a:latin typeface="DM Sans"/>
                <a:ea typeface="DM Sans"/>
                <a:cs typeface="DM Sans"/>
                <a:sym typeface="DM Sans"/>
              </a:defRPr>
            </a:lvl1pPr>
            <a:lvl2pPr lvl="1" algn="ctr">
              <a:spcBef>
                <a:spcPts val="0"/>
              </a:spcBef>
              <a:spcAft>
                <a:spcPts val="0"/>
              </a:spcAft>
              <a:buClr>
                <a:schemeClr val="lt1"/>
              </a:buClr>
              <a:buSzPts val="900"/>
              <a:buFont typeface="DM Sans"/>
              <a:buNone/>
              <a:defRPr sz="900">
                <a:latin typeface="DM Sans"/>
                <a:ea typeface="DM Sans"/>
                <a:cs typeface="DM Sans"/>
                <a:sym typeface="DM Sans"/>
              </a:defRPr>
            </a:lvl2pPr>
            <a:lvl3pPr lvl="2" algn="ctr">
              <a:spcBef>
                <a:spcPts val="0"/>
              </a:spcBef>
              <a:spcAft>
                <a:spcPts val="0"/>
              </a:spcAft>
              <a:buClr>
                <a:schemeClr val="lt1"/>
              </a:buClr>
              <a:buSzPts val="900"/>
              <a:buFont typeface="DM Sans"/>
              <a:buNone/>
              <a:defRPr sz="900">
                <a:latin typeface="DM Sans"/>
                <a:ea typeface="DM Sans"/>
                <a:cs typeface="DM Sans"/>
                <a:sym typeface="DM Sans"/>
              </a:defRPr>
            </a:lvl3pPr>
            <a:lvl4pPr lvl="3" algn="ctr">
              <a:spcBef>
                <a:spcPts val="0"/>
              </a:spcBef>
              <a:spcAft>
                <a:spcPts val="0"/>
              </a:spcAft>
              <a:buClr>
                <a:schemeClr val="lt1"/>
              </a:buClr>
              <a:buSzPts val="900"/>
              <a:buFont typeface="DM Sans"/>
              <a:buNone/>
              <a:defRPr sz="900">
                <a:latin typeface="DM Sans"/>
                <a:ea typeface="DM Sans"/>
                <a:cs typeface="DM Sans"/>
                <a:sym typeface="DM Sans"/>
              </a:defRPr>
            </a:lvl4pPr>
            <a:lvl5pPr lvl="4" algn="ctr">
              <a:spcBef>
                <a:spcPts val="0"/>
              </a:spcBef>
              <a:spcAft>
                <a:spcPts val="0"/>
              </a:spcAft>
              <a:buClr>
                <a:schemeClr val="lt1"/>
              </a:buClr>
              <a:buSzPts val="900"/>
              <a:buFont typeface="DM Sans"/>
              <a:buNone/>
              <a:defRPr sz="900">
                <a:latin typeface="DM Sans"/>
                <a:ea typeface="DM Sans"/>
                <a:cs typeface="DM Sans"/>
                <a:sym typeface="DM Sans"/>
              </a:defRPr>
            </a:lvl5pPr>
            <a:lvl6pPr lvl="5" algn="ctr">
              <a:spcBef>
                <a:spcPts val="0"/>
              </a:spcBef>
              <a:spcAft>
                <a:spcPts val="0"/>
              </a:spcAft>
              <a:buClr>
                <a:schemeClr val="lt1"/>
              </a:buClr>
              <a:buSzPts val="900"/>
              <a:buFont typeface="DM Sans"/>
              <a:buNone/>
              <a:defRPr sz="900">
                <a:latin typeface="DM Sans"/>
                <a:ea typeface="DM Sans"/>
                <a:cs typeface="DM Sans"/>
                <a:sym typeface="DM Sans"/>
              </a:defRPr>
            </a:lvl6pPr>
            <a:lvl7pPr lvl="6" algn="ctr">
              <a:spcBef>
                <a:spcPts val="0"/>
              </a:spcBef>
              <a:spcAft>
                <a:spcPts val="0"/>
              </a:spcAft>
              <a:buClr>
                <a:schemeClr val="lt1"/>
              </a:buClr>
              <a:buSzPts val="900"/>
              <a:buFont typeface="DM Sans"/>
              <a:buNone/>
              <a:defRPr sz="900">
                <a:latin typeface="DM Sans"/>
                <a:ea typeface="DM Sans"/>
                <a:cs typeface="DM Sans"/>
                <a:sym typeface="DM Sans"/>
              </a:defRPr>
            </a:lvl7pPr>
            <a:lvl8pPr lvl="7" algn="ctr">
              <a:spcBef>
                <a:spcPts val="0"/>
              </a:spcBef>
              <a:spcAft>
                <a:spcPts val="0"/>
              </a:spcAft>
              <a:buClr>
                <a:schemeClr val="lt1"/>
              </a:buClr>
              <a:buSzPts val="900"/>
              <a:buFont typeface="DM Sans"/>
              <a:buNone/>
              <a:defRPr sz="900">
                <a:latin typeface="DM Sans"/>
                <a:ea typeface="DM Sans"/>
                <a:cs typeface="DM Sans"/>
                <a:sym typeface="DM Sans"/>
              </a:defRPr>
            </a:lvl8pPr>
            <a:lvl9pPr lvl="8" algn="ctr">
              <a:spcBef>
                <a:spcPts val="0"/>
              </a:spcBef>
              <a:spcAft>
                <a:spcPts val="0"/>
              </a:spcAft>
              <a:buClr>
                <a:schemeClr val="lt1"/>
              </a:buClr>
              <a:buSzPts val="900"/>
              <a:buFont typeface="DM Sans"/>
              <a:buNone/>
              <a:defRPr sz="900">
                <a:latin typeface="DM Sans"/>
                <a:ea typeface="DM Sans"/>
                <a:cs typeface="DM Sans"/>
                <a:sym typeface="DM Sans"/>
              </a:defRPr>
            </a:lvl9pPr>
          </a:lstStyle>
          <a:p>
            <a:endParaRPr/>
          </a:p>
        </p:txBody>
      </p:sp>
      <p:sp>
        <p:nvSpPr>
          <p:cNvPr id="241" name="Google Shape;241;p15"/>
          <p:cNvSpPr txBox="1">
            <a:spLocks noGrp="1"/>
          </p:cNvSpPr>
          <p:nvPr>
            <p:ph type="subTitle" idx="29"/>
          </p:nvPr>
        </p:nvSpPr>
        <p:spPr>
          <a:xfrm>
            <a:off x="4618800" y="3380220"/>
            <a:ext cx="2101200" cy="195000"/>
          </a:xfrm>
          <a:prstGeom prst="rect">
            <a:avLst/>
          </a:prstGeom>
        </p:spPr>
        <p:txBody>
          <a:bodyPr spcFirstLastPara="1" wrap="square" lIns="0" tIns="0" rIns="0" bIns="0" anchor="t" anchorCtr="0">
            <a:spAutoFit/>
          </a:bodyPr>
          <a:lstStyle>
            <a:lvl1pPr lvl="0" algn="ctr">
              <a:spcBef>
                <a:spcPts val="0"/>
              </a:spcBef>
              <a:spcAft>
                <a:spcPts val="0"/>
              </a:spcAft>
              <a:buClr>
                <a:schemeClr val="lt1"/>
              </a:buClr>
              <a:buSzPts val="900"/>
              <a:buFont typeface="DM Sans"/>
              <a:buNone/>
              <a:defRPr sz="900">
                <a:latin typeface="DM Sans"/>
                <a:ea typeface="DM Sans"/>
                <a:cs typeface="DM Sans"/>
                <a:sym typeface="DM Sans"/>
              </a:defRPr>
            </a:lvl1pPr>
            <a:lvl2pPr lvl="1" algn="ctr">
              <a:spcBef>
                <a:spcPts val="0"/>
              </a:spcBef>
              <a:spcAft>
                <a:spcPts val="0"/>
              </a:spcAft>
              <a:buClr>
                <a:schemeClr val="lt1"/>
              </a:buClr>
              <a:buSzPts val="900"/>
              <a:buFont typeface="DM Sans"/>
              <a:buNone/>
              <a:defRPr sz="900">
                <a:latin typeface="DM Sans"/>
                <a:ea typeface="DM Sans"/>
                <a:cs typeface="DM Sans"/>
                <a:sym typeface="DM Sans"/>
              </a:defRPr>
            </a:lvl2pPr>
            <a:lvl3pPr lvl="2" algn="ctr">
              <a:spcBef>
                <a:spcPts val="0"/>
              </a:spcBef>
              <a:spcAft>
                <a:spcPts val="0"/>
              </a:spcAft>
              <a:buClr>
                <a:schemeClr val="lt1"/>
              </a:buClr>
              <a:buSzPts val="900"/>
              <a:buFont typeface="DM Sans"/>
              <a:buNone/>
              <a:defRPr sz="900">
                <a:latin typeface="DM Sans"/>
                <a:ea typeface="DM Sans"/>
                <a:cs typeface="DM Sans"/>
                <a:sym typeface="DM Sans"/>
              </a:defRPr>
            </a:lvl3pPr>
            <a:lvl4pPr lvl="3" algn="ctr">
              <a:spcBef>
                <a:spcPts val="0"/>
              </a:spcBef>
              <a:spcAft>
                <a:spcPts val="0"/>
              </a:spcAft>
              <a:buClr>
                <a:schemeClr val="lt1"/>
              </a:buClr>
              <a:buSzPts val="900"/>
              <a:buFont typeface="DM Sans"/>
              <a:buNone/>
              <a:defRPr sz="900">
                <a:latin typeface="DM Sans"/>
                <a:ea typeface="DM Sans"/>
                <a:cs typeface="DM Sans"/>
                <a:sym typeface="DM Sans"/>
              </a:defRPr>
            </a:lvl4pPr>
            <a:lvl5pPr lvl="4" algn="ctr">
              <a:spcBef>
                <a:spcPts val="0"/>
              </a:spcBef>
              <a:spcAft>
                <a:spcPts val="0"/>
              </a:spcAft>
              <a:buClr>
                <a:schemeClr val="lt1"/>
              </a:buClr>
              <a:buSzPts val="900"/>
              <a:buFont typeface="DM Sans"/>
              <a:buNone/>
              <a:defRPr sz="900">
                <a:latin typeface="DM Sans"/>
                <a:ea typeface="DM Sans"/>
                <a:cs typeface="DM Sans"/>
                <a:sym typeface="DM Sans"/>
              </a:defRPr>
            </a:lvl5pPr>
            <a:lvl6pPr lvl="5" algn="ctr">
              <a:spcBef>
                <a:spcPts val="0"/>
              </a:spcBef>
              <a:spcAft>
                <a:spcPts val="0"/>
              </a:spcAft>
              <a:buClr>
                <a:schemeClr val="lt1"/>
              </a:buClr>
              <a:buSzPts val="900"/>
              <a:buFont typeface="DM Sans"/>
              <a:buNone/>
              <a:defRPr sz="900">
                <a:latin typeface="DM Sans"/>
                <a:ea typeface="DM Sans"/>
                <a:cs typeface="DM Sans"/>
                <a:sym typeface="DM Sans"/>
              </a:defRPr>
            </a:lvl6pPr>
            <a:lvl7pPr lvl="6" algn="ctr">
              <a:spcBef>
                <a:spcPts val="0"/>
              </a:spcBef>
              <a:spcAft>
                <a:spcPts val="0"/>
              </a:spcAft>
              <a:buClr>
                <a:schemeClr val="lt1"/>
              </a:buClr>
              <a:buSzPts val="900"/>
              <a:buFont typeface="DM Sans"/>
              <a:buNone/>
              <a:defRPr sz="900">
                <a:latin typeface="DM Sans"/>
                <a:ea typeface="DM Sans"/>
                <a:cs typeface="DM Sans"/>
                <a:sym typeface="DM Sans"/>
              </a:defRPr>
            </a:lvl7pPr>
            <a:lvl8pPr lvl="7" algn="ctr">
              <a:spcBef>
                <a:spcPts val="0"/>
              </a:spcBef>
              <a:spcAft>
                <a:spcPts val="0"/>
              </a:spcAft>
              <a:buClr>
                <a:schemeClr val="lt1"/>
              </a:buClr>
              <a:buSzPts val="900"/>
              <a:buFont typeface="DM Sans"/>
              <a:buNone/>
              <a:defRPr sz="900">
                <a:latin typeface="DM Sans"/>
                <a:ea typeface="DM Sans"/>
                <a:cs typeface="DM Sans"/>
                <a:sym typeface="DM Sans"/>
              </a:defRPr>
            </a:lvl8pPr>
            <a:lvl9pPr lvl="8" algn="ctr">
              <a:spcBef>
                <a:spcPts val="0"/>
              </a:spcBef>
              <a:spcAft>
                <a:spcPts val="0"/>
              </a:spcAft>
              <a:buClr>
                <a:schemeClr val="lt1"/>
              </a:buClr>
              <a:buSzPts val="900"/>
              <a:buFont typeface="DM Sans"/>
              <a:buNone/>
              <a:defRPr sz="900">
                <a:latin typeface="DM Sans"/>
                <a:ea typeface="DM Sans"/>
                <a:cs typeface="DM Sans"/>
                <a:sym typeface="DM Sans"/>
              </a:defRPr>
            </a:lvl9pPr>
          </a:lstStyle>
          <a:p>
            <a:endParaRPr/>
          </a:p>
        </p:txBody>
      </p:sp>
      <p:sp>
        <p:nvSpPr>
          <p:cNvPr id="242" name="Google Shape;242;p15"/>
          <p:cNvSpPr txBox="1">
            <a:spLocks noGrp="1"/>
          </p:cNvSpPr>
          <p:nvPr>
            <p:ph type="subTitle" idx="30"/>
          </p:nvPr>
        </p:nvSpPr>
        <p:spPr>
          <a:xfrm>
            <a:off x="4618800" y="4068356"/>
            <a:ext cx="2101200" cy="195000"/>
          </a:xfrm>
          <a:prstGeom prst="rect">
            <a:avLst/>
          </a:prstGeom>
        </p:spPr>
        <p:txBody>
          <a:bodyPr spcFirstLastPara="1" wrap="square" lIns="0" tIns="0" rIns="0" bIns="0" anchor="t" anchorCtr="0">
            <a:spAutoFit/>
          </a:bodyPr>
          <a:lstStyle>
            <a:lvl1pPr lvl="0" algn="ctr">
              <a:spcBef>
                <a:spcPts val="0"/>
              </a:spcBef>
              <a:spcAft>
                <a:spcPts val="0"/>
              </a:spcAft>
              <a:buClr>
                <a:schemeClr val="lt1"/>
              </a:buClr>
              <a:buSzPts val="900"/>
              <a:buFont typeface="DM Sans"/>
              <a:buNone/>
              <a:defRPr sz="900">
                <a:latin typeface="DM Sans"/>
                <a:ea typeface="DM Sans"/>
                <a:cs typeface="DM Sans"/>
                <a:sym typeface="DM Sans"/>
              </a:defRPr>
            </a:lvl1pPr>
            <a:lvl2pPr lvl="1" algn="ctr">
              <a:spcBef>
                <a:spcPts val="0"/>
              </a:spcBef>
              <a:spcAft>
                <a:spcPts val="0"/>
              </a:spcAft>
              <a:buClr>
                <a:schemeClr val="lt1"/>
              </a:buClr>
              <a:buSzPts val="900"/>
              <a:buFont typeface="DM Sans"/>
              <a:buNone/>
              <a:defRPr sz="900">
                <a:latin typeface="DM Sans"/>
                <a:ea typeface="DM Sans"/>
                <a:cs typeface="DM Sans"/>
                <a:sym typeface="DM Sans"/>
              </a:defRPr>
            </a:lvl2pPr>
            <a:lvl3pPr lvl="2" algn="ctr">
              <a:spcBef>
                <a:spcPts val="0"/>
              </a:spcBef>
              <a:spcAft>
                <a:spcPts val="0"/>
              </a:spcAft>
              <a:buClr>
                <a:schemeClr val="lt1"/>
              </a:buClr>
              <a:buSzPts val="900"/>
              <a:buFont typeface="DM Sans"/>
              <a:buNone/>
              <a:defRPr sz="900">
                <a:latin typeface="DM Sans"/>
                <a:ea typeface="DM Sans"/>
                <a:cs typeface="DM Sans"/>
                <a:sym typeface="DM Sans"/>
              </a:defRPr>
            </a:lvl3pPr>
            <a:lvl4pPr lvl="3" algn="ctr">
              <a:spcBef>
                <a:spcPts val="0"/>
              </a:spcBef>
              <a:spcAft>
                <a:spcPts val="0"/>
              </a:spcAft>
              <a:buClr>
                <a:schemeClr val="lt1"/>
              </a:buClr>
              <a:buSzPts val="900"/>
              <a:buFont typeface="DM Sans"/>
              <a:buNone/>
              <a:defRPr sz="900">
                <a:latin typeface="DM Sans"/>
                <a:ea typeface="DM Sans"/>
                <a:cs typeface="DM Sans"/>
                <a:sym typeface="DM Sans"/>
              </a:defRPr>
            </a:lvl4pPr>
            <a:lvl5pPr lvl="4" algn="ctr">
              <a:spcBef>
                <a:spcPts val="0"/>
              </a:spcBef>
              <a:spcAft>
                <a:spcPts val="0"/>
              </a:spcAft>
              <a:buClr>
                <a:schemeClr val="lt1"/>
              </a:buClr>
              <a:buSzPts val="900"/>
              <a:buFont typeface="DM Sans"/>
              <a:buNone/>
              <a:defRPr sz="900">
                <a:latin typeface="DM Sans"/>
                <a:ea typeface="DM Sans"/>
                <a:cs typeface="DM Sans"/>
                <a:sym typeface="DM Sans"/>
              </a:defRPr>
            </a:lvl5pPr>
            <a:lvl6pPr lvl="5" algn="ctr">
              <a:spcBef>
                <a:spcPts val="0"/>
              </a:spcBef>
              <a:spcAft>
                <a:spcPts val="0"/>
              </a:spcAft>
              <a:buClr>
                <a:schemeClr val="lt1"/>
              </a:buClr>
              <a:buSzPts val="900"/>
              <a:buFont typeface="DM Sans"/>
              <a:buNone/>
              <a:defRPr sz="900">
                <a:latin typeface="DM Sans"/>
                <a:ea typeface="DM Sans"/>
                <a:cs typeface="DM Sans"/>
                <a:sym typeface="DM Sans"/>
              </a:defRPr>
            </a:lvl6pPr>
            <a:lvl7pPr lvl="6" algn="ctr">
              <a:spcBef>
                <a:spcPts val="0"/>
              </a:spcBef>
              <a:spcAft>
                <a:spcPts val="0"/>
              </a:spcAft>
              <a:buClr>
                <a:schemeClr val="lt1"/>
              </a:buClr>
              <a:buSzPts val="900"/>
              <a:buFont typeface="DM Sans"/>
              <a:buNone/>
              <a:defRPr sz="900">
                <a:latin typeface="DM Sans"/>
                <a:ea typeface="DM Sans"/>
                <a:cs typeface="DM Sans"/>
                <a:sym typeface="DM Sans"/>
              </a:defRPr>
            </a:lvl7pPr>
            <a:lvl8pPr lvl="7" algn="ctr">
              <a:spcBef>
                <a:spcPts val="0"/>
              </a:spcBef>
              <a:spcAft>
                <a:spcPts val="0"/>
              </a:spcAft>
              <a:buClr>
                <a:schemeClr val="lt1"/>
              </a:buClr>
              <a:buSzPts val="900"/>
              <a:buFont typeface="DM Sans"/>
              <a:buNone/>
              <a:defRPr sz="900">
                <a:latin typeface="DM Sans"/>
                <a:ea typeface="DM Sans"/>
                <a:cs typeface="DM Sans"/>
                <a:sym typeface="DM Sans"/>
              </a:defRPr>
            </a:lvl8pPr>
            <a:lvl9pPr lvl="8" algn="ctr">
              <a:spcBef>
                <a:spcPts val="0"/>
              </a:spcBef>
              <a:spcAft>
                <a:spcPts val="0"/>
              </a:spcAft>
              <a:buClr>
                <a:schemeClr val="lt1"/>
              </a:buClr>
              <a:buSzPts val="900"/>
              <a:buFont typeface="DM Sans"/>
              <a:buNone/>
              <a:defRPr sz="900">
                <a:latin typeface="DM Sans"/>
                <a:ea typeface="DM Sans"/>
                <a:cs typeface="DM Sans"/>
                <a:sym typeface="DM Sans"/>
              </a:defRPr>
            </a:lvl9pPr>
          </a:lstStyle>
          <a:p>
            <a:endParaRPr/>
          </a:p>
        </p:txBody>
      </p:sp>
      <p:sp>
        <p:nvSpPr>
          <p:cNvPr id="243" name="Google Shape;243;p15"/>
          <p:cNvSpPr txBox="1">
            <a:spLocks noGrp="1"/>
          </p:cNvSpPr>
          <p:nvPr>
            <p:ph type="subTitle" idx="31"/>
          </p:nvPr>
        </p:nvSpPr>
        <p:spPr>
          <a:xfrm>
            <a:off x="6815568" y="2481621"/>
            <a:ext cx="2101200" cy="117300"/>
          </a:xfrm>
          <a:prstGeom prst="rect">
            <a:avLst/>
          </a:prstGeom>
        </p:spPr>
        <p:txBody>
          <a:bodyPr spcFirstLastPara="1" wrap="square" lIns="0" tIns="0" rIns="0" bIns="0" anchor="t" anchorCtr="0">
            <a:noAutofit/>
          </a:bodyPr>
          <a:lstStyle>
            <a:lvl1pPr lvl="0" algn="ctr">
              <a:lnSpc>
                <a:spcPct val="65000"/>
              </a:lnSpc>
              <a:spcBef>
                <a:spcPts val="0"/>
              </a:spcBef>
              <a:spcAft>
                <a:spcPts val="0"/>
              </a:spcAft>
              <a:buClr>
                <a:schemeClr val="lt1"/>
              </a:buClr>
              <a:buSzPts val="1000"/>
              <a:buFont typeface="DM Sans Medium"/>
              <a:buNone/>
              <a:defRPr sz="1000">
                <a:latin typeface="DM Sans Medium"/>
                <a:ea typeface="DM Sans Medium"/>
                <a:cs typeface="DM Sans Medium"/>
                <a:sym typeface="DM Sans Medium"/>
              </a:defRPr>
            </a:lvl1pPr>
            <a:lvl2pPr lvl="1" algn="ctr">
              <a:spcBef>
                <a:spcPts val="0"/>
              </a:spcBef>
              <a:spcAft>
                <a:spcPts val="0"/>
              </a:spcAft>
              <a:buClr>
                <a:schemeClr val="lt1"/>
              </a:buClr>
              <a:buSzPts val="1000"/>
              <a:buFont typeface="DM Sans Medium"/>
              <a:buNone/>
              <a:defRPr sz="1000">
                <a:latin typeface="DM Sans Medium"/>
                <a:ea typeface="DM Sans Medium"/>
                <a:cs typeface="DM Sans Medium"/>
                <a:sym typeface="DM Sans Medium"/>
              </a:defRPr>
            </a:lvl2pPr>
            <a:lvl3pPr lvl="2" algn="ctr">
              <a:spcBef>
                <a:spcPts val="0"/>
              </a:spcBef>
              <a:spcAft>
                <a:spcPts val="0"/>
              </a:spcAft>
              <a:buClr>
                <a:schemeClr val="lt1"/>
              </a:buClr>
              <a:buSzPts val="1000"/>
              <a:buFont typeface="DM Sans Medium"/>
              <a:buNone/>
              <a:defRPr sz="1000">
                <a:latin typeface="DM Sans Medium"/>
                <a:ea typeface="DM Sans Medium"/>
                <a:cs typeface="DM Sans Medium"/>
                <a:sym typeface="DM Sans Medium"/>
              </a:defRPr>
            </a:lvl3pPr>
            <a:lvl4pPr lvl="3" algn="ctr">
              <a:spcBef>
                <a:spcPts val="0"/>
              </a:spcBef>
              <a:spcAft>
                <a:spcPts val="0"/>
              </a:spcAft>
              <a:buClr>
                <a:schemeClr val="lt1"/>
              </a:buClr>
              <a:buSzPts val="1000"/>
              <a:buFont typeface="DM Sans Medium"/>
              <a:buNone/>
              <a:defRPr sz="1000">
                <a:latin typeface="DM Sans Medium"/>
                <a:ea typeface="DM Sans Medium"/>
                <a:cs typeface="DM Sans Medium"/>
                <a:sym typeface="DM Sans Medium"/>
              </a:defRPr>
            </a:lvl4pPr>
            <a:lvl5pPr lvl="4" algn="ctr">
              <a:spcBef>
                <a:spcPts val="0"/>
              </a:spcBef>
              <a:spcAft>
                <a:spcPts val="0"/>
              </a:spcAft>
              <a:buClr>
                <a:schemeClr val="lt1"/>
              </a:buClr>
              <a:buSzPts val="1000"/>
              <a:buFont typeface="DM Sans Medium"/>
              <a:buNone/>
              <a:defRPr sz="1000">
                <a:latin typeface="DM Sans Medium"/>
                <a:ea typeface="DM Sans Medium"/>
                <a:cs typeface="DM Sans Medium"/>
                <a:sym typeface="DM Sans Medium"/>
              </a:defRPr>
            </a:lvl5pPr>
            <a:lvl6pPr lvl="5" algn="ctr">
              <a:spcBef>
                <a:spcPts val="0"/>
              </a:spcBef>
              <a:spcAft>
                <a:spcPts val="0"/>
              </a:spcAft>
              <a:buClr>
                <a:schemeClr val="lt1"/>
              </a:buClr>
              <a:buSzPts val="1000"/>
              <a:buFont typeface="DM Sans Medium"/>
              <a:buNone/>
              <a:defRPr sz="1000">
                <a:latin typeface="DM Sans Medium"/>
                <a:ea typeface="DM Sans Medium"/>
                <a:cs typeface="DM Sans Medium"/>
                <a:sym typeface="DM Sans Medium"/>
              </a:defRPr>
            </a:lvl6pPr>
            <a:lvl7pPr lvl="6" algn="ctr">
              <a:spcBef>
                <a:spcPts val="0"/>
              </a:spcBef>
              <a:spcAft>
                <a:spcPts val="0"/>
              </a:spcAft>
              <a:buClr>
                <a:schemeClr val="lt1"/>
              </a:buClr>
              <a:buSzPts val="1000"/>
              <a:buFont typeface="DM Sans Medium"/>
              <a:buNone/>
              <a:defRPr sz="1000">
                <a:latin typeface="DM Sans Medium"/>
                <a:ea typeface="DM Sans Medium"/>
                <a:cs typeface="DM Sans Medium"/>
                <a:sym typeface="DM Sans Medium"/>
              </a:defRPr>
            </a:lvl7pPr>
            <a:lvl8pPr lvl="7" algn="ctr">
              <a:spcBef>
                <a:spcPts val="0"/>
              </a:spcBef>
              <a:spcAft>
                <a:spcPts val="0"/>
              </a:spcAft>
              <a:buClr>
                <a:schemeClr val="lt1"/>
              </a:buClr>
              <a:buSzPts val="1000"/>
              <a:buFont typeface="DM Sans Medium"/>
              <a:buNone/>
              <a:defRPr sz="1000">
                <a:latin typeface="DM Sans Medium"/>
                <a:ea typeface="DM Sans Medium"/>
                <a:cs typeface="DM Sans Medium"/>
                <a:sym typeface="DM Sans Medium"/>
              </a:defRPr>
            </a:lvl8pPr>
            <a:lvl9pPr lvl="8" algn="ctr">
              <a:spcBef>
                <a:spcPts val="0"/>
              </a:spcBef>
              <a:spcAft>
                <a:spcPts val="0"/>
              </a:spcAft>
              <a:buClr>
                <a:schemeClr val="lt1"/>
              </a:buClr>
              <a:buSzPts val="1000"/>
              <a:buFont typeface="DM Sans Medium"/>
              <a:buNone/>
              <a:defRPr sz="1000">
                <a:latin typeface="DM Sans Medium"/>
                <a:ea typeface="DM Sans Medium"/>
                <a:cs typeface="DM Sans Medium"/>
                <a:sym typeface="DM Sans Medium"/>
              </a:defRPr>
            </a:lvl9pPr>
          </a:lstStyle>
          <a:p>
            <a:endParaRPr/>
          </a:p>
        </p:txBody>
      </p:sp>
      <p:sp>
        <p:nvSpPr>
          <p:cNvPr id="244" name="Google Shape;244;p15"/>
          <p:cNvSpPr txBox="1">
            <a:spLocks noGrp="1"/>
          </p:cNvSpPr>
          <p:nvPr>
            <p:ph type="subTitle" idx="32"/>
          </p:nvPr>
        </p:nvSpPr>
        <p:spPr>
          <a:xfrm>
            <a:off x="6815568" y="3169379"/>
            <a:ext cx="2101200" cy="117300"/>
          </a:xfrm>
          <a:prstGeom prst="rect">
            <a:avLst/>
          </a:prstGeom>
        </p:spPr>
        <p:txBody>
          <a:bodyPr spcFirstLastPara="1" wrap="square" lIns="0" tIns="0" rIns="0" bIns="0" anchor="t" anchorCtr="0">
            <a:noAutofit/>
          </a:bodyPr>
          <a:lstStyle>
            <a:lvl1pPr lvl="0" algn="ctr">
              <a:lnSpc>
                <a:spcPct val="65000"/>
              </a:lnSpc>
              <a:spcBef>
                <a:spcPts val="0"/>
              </a:spcBef>
              <a:spcAft>
                <a:spcPts val="0"/>
              </a:spcAft>
              <a:buClr>
                <a:schemeClr val="lt1"/>
              </a:buClr>
              <a:buSzPts val="1000"/>
              <a:buFont typeface="DM Sans Medium"/>
              <a:buNone/>
              <a:defRPr sz="1000">
                <a:latin typeface="DM Sans Medium"/>
                <a:ea typeface="DM Sans Medium"/>
                <a:cs typeface="DM Sans Medium"/>
                <a:sym typeface="DM Sans Medium"/>
              </a:defRPr>
            </a:lvl1pPr>
            <a:lvl2pPr lvl="1" algn="ctr">
              <a:spcBef>
                <a:spcPts val="0"/>
              </a:spcBef>
              <a:spcAft>
                <a:spcPts val="0"/>
              </a:spcAft>
              <a:buClr>
                <a:schemeClr val="lt1"/>
              </a:buClr>
              <a:buSzPts val="1000"/>
              <a:buFont typeface="DM Sans Medium"/>
              <a:buNone/>
              <a:defRPr sz="1000">
                <a:latin typeface="DM Sans Medium"/>
                <a:ea typeface="DM Sans Medium"/>
                <a:cs typeface="DM Sans Medium"/>
                <a:sym typeface="DM Sans Medium"/>
              </a:defRPr>
            </a:lvl2pPr>
            <a:lvl3pPr lvl="2" algn="ctr">
              <a:spcBef>
                <a:spcPts val="0"/>
              </a:spcBef>
              <a:spcAft>
                <a:spcPts val="0"/>
              </a:spcAft>
              <a:buClr>
                <a:schemeClr val="lt1"/>
              </a:buClr>
              <a:buSzPts val="1000"/>
              <a:buFont typeface="DM Sans Medium"/>
              <a:buNone/>
              <a:defRPr sz="1000">
                <a:latin typeface="DM Sans Medium"/>
                <a:ea typeface="DM Sans Medium"/>
                <a:cs typeface="DM Sans Medium"/>
                <a:sym typeface="DM Sans Medium"/>
              </a:defRPr>
            </a:lvl3pPr>
            <a:lvl4pPr lvl="3" algn="ctr">
              <a:spcBef>
                <a:spcPts val="0"/>
              </a:spcBef>
              <a:spcAft>
                <a:spcPts val="0"/>
              </a:spcAft>
              <a:buClr>
                <a:schemeClr val="lt1"/>
              </a:buClr>
              <a:buSzPts val="1000"/>
              <a:buFont typeface="DM Sans Medium"/>
              <a:buNone/>
              <a:defRPr sz="1000">
                <a:latin typeface="DM Sans Medium"/>
                <a:ea typeface="DM Sans Medium"/>
                <a:cs typeface="DM Sans Medium"/>
                <a:sym typeface="DM Sans Medium"/>
              </a:defRPr>
            </a:lvl4pPr>
            <a:lvl5pPr lvl="4" algn="ctr">
              <a:spcBef>
                <a:spcPts val="0"/>
              </a:spcBef>
              <a:spcAft>
                <a:spcPts val="0"/>
              </a:spcAft>
              <a:buClr>
                <a:schemeClr val="lt1"/>
              </a:buClr>
              <a:buSzPts val="1000"/>
              <a:buFont typeface="DM Sans Medium"/>
              <a:buNone/>
              <a:defRPr sz="1000">
                <a:latin typeface="DM Sans Medium"/>
                <a:ea typeface="DM Sans Medium"/>
                <a:cs typeface="DM Sans Medium"/>
                <a:sym typeface="DM Sans Medium"/>
              </a:defRPr>
            </a:lvl5pPr>
            <a:lvl6pPr lvl="5" algn="ctr">
              <a:spcBef>
                <a:spcPts val="0"/>
              </a:spcBef>
              <a:spcAft>
                <a:spcPts val="0"/>
              </a:spcAft>
              <a:buClr>
                <a:schemeClr val="lt1"/>
              </a:buClr>
              <a:buSzPts val="1000"/>
              <a:buFont typeface="DM Sans Medium"/>
              <a:buNone/>
              <a:defRPr sz="1000">
                <a:latin typeface="DM Sans Medium"/>
                <a:ea typeface="DM Sans Medium"/>
                <a:cs typeface="DM Sans Medium"/>
                <a:sym typeface="DM Sans Medium"/>
              </a:defRPr>
            </a:lvl6pPr>
            <a:lvl7pPr lvl="6" algn="ctr">
              <a:spcBef>
                <a:spcPts val="0"/>
              </a:spcBef>
              <a:spcAft>
                <a:spcPts val="0"/>
              </a:spcAft>
              <a:buClr>
                <a:schemeClr val="lt1"/>
              </a:buClr>
              <a:buSzPts val="1000"/>
              <a:buFont typeface="DM Sans Medium"/>
              <a:buNone/>
              <a:defRPr sz="1000">
                <a:latin typeface="DM Sans Medium"/>
                <a:ea typeface="DM Sans Medium"/>
                <a:cs typeface="DM Sans Medium"/>
                <a:sym typeface="DM Sans Medium"/>
              </a:defRPr>
            </a:lvl7pPr>
            <a:lvl8pPr lvl="7" algn="ctr">
              <a:spcBef>
                <a:spcPts val="0"/>
              </a:spcBef>
              <a:spcAft>
                <a:spcPts val="0"/>
              </a:spcAft>
              <a:buClr>
                <a:schemeClr val="lt1"/>
              </a:buClr>
              <a:buSzPts val="1000"/>
              <a:buFont typeface="DM Sans Medium"/>
              <a:buNone/>
              <a:defRPr sz="1000">
                <a:latin typeface="DM Sans Medium"/>
                <a:ea typeface="DM Sans Medium"/>
                <a:cs typeface="DM Sans Medium"/>
                <a:sym typeface="DM Sans Medium"/>
              </a:defRPr>
            </a:lvl8pPr>
            <a:lvl9pPr lvl="8" algn="ctr">
              <a:spcBef>
                <a:spcPts val="0"/>
              </a:spcBef>
              <a:spcAft>
                <a:spcPts val="0"/>
              </a:spcAft>
              <a:buClr>
                <a:schemeClr val="lt1"/>
              </a:buClr>
              <a:buSzPts val="1000"/>
              <a:buFont typeface="DM Sans Medium"/>
              <a:buNone/>
              <a:defRPr sz="1000">
                <a:latin typeface="DM Sans Medium"/>
                <a:ea typeface="DM Sans Medium"/>
                <a:cs typeface="DM Sans Medium"/>
                <a:sym typeface="DM Sans Medium"/>
              </a:defRPr>
            </a:lvl9pPr>
          </a:lstStyle>
          <a:p>
            <a:endParaRPr/>
          </a:p>
        </p:txBody>
      </p:sp>
      <p:sp>
        <p:nvSpPr>
          <p:cNvPr id="245" name="Google Shape;245;p15"/>
          <p:cNvSpPr txBox="1">
            <a:spLocks noGrp="1"/>
          </p:cNvSpPr>
          <p:nvPr>
            <p:ph type="subTitle" idx="33"/>
          </p:nvPr>
        </p:nvSpPr>
        <p:spPr>
          <a:xfrm>
            <a:off x="6815568" y="3857113"/>
            <a:ext cx="2101200" cy="117300"/>
          </a:xfrm>
          <a:prstGeom prst="rect">
            <a:avLst/>
          </a:prstGeom>
        </p:spPr>
        <p:txBody>
          <a:bodyPr spcFirstLastPara="1" wrap="square" lIns="0" tIns="0" rIns="0" bIns="0" anchor="t" anchorCtr="0">
            <a:noAutofit/>
          </a:bodyPr>
          <a:lstStyle>
            <a:lvl1pPr lvl="0" algn="ctr">
              <a:lnSpc>
                <a:spcPct val="65000"/>
              </a:lnSpc>
              <a:spcBef>
                <a:spcPts val="0"/>
              </a:spcBef>
              <a:spcAft>
                <a:spcPts val="0"/>
              </a:spcAft>
              <a:buClr>
                <a:schemeClr val="lt1"/>
              </a:buClr>
              <a:buSzPts val="1000"/>
              <a:buFont typeface="DM Sans Medium"/>
              <a:buNone/>
              <a:defRPr sz="1000">
                <a:latin typeface="DM Sans Medium"/>
                <a:ea typeface="DM Sans Medium"/>
                <a:cs typeface="DM Sans Medium"/>
                <a:sym typeface="DM Sans Medium"/>
              </a:defRPr>
            </a:lvl1pPr>
            <a:lvl2pPr lvl="1" algn="ctr">
              <a:spcBef>
                <a:spcPts val="0"/>
              </a:spcBef>
              <a:spcAft>
                <a:spcPts val="0"/>
              </a:spcAft>
              <a:buClr>
                <a:schemeClr val="lt1"/>
              </a:buClr>
              <a:buSzPts val="1000"/>
              <a:buFont typeface="DM Sans Medium"/>
              <a:buNone/>
              <a:defRPr sz="1000">
                <a:latin typeface="DM Sans Medium"/>
                <a:ea typeface="DM Sans Medium"/>
                <a:cs typeface="DM Sans Medium"/>
                <a:sym typeface="DM Sans Medium"/>
              </a:defRPr>
            </a:lvl2pPr>
            <a:lvl3pPr lvl="2" algn="ctr">
              <a:spcBef>
                <a:spcPts val="0"/>
              </a:spcBef>
              <a:spcAft>
                <a:spcPts val="0"/>
              </a:spcAft>
              <a:buClr>
                <a:schemeClr val="lt1"/>
              </a:buClr>
              <a:buSzPts val="1000"/>
              <a:buFont typeface="DM Sans Medium"/>
              <a:buNone/>
              <a:defRPr sz="1000">
                <a:latin typeface="DM Sans Medium"/>
                <a:ea typeface="DM Sans Medium"/>
                <a:cs typeface="DM Sans Medium"/>
                <a:sym typeface="DM Sans Medium"/>
              </a:defRPr>
            </a:lvl3pPr>
            <a:lvl4pPr lvl="3" algn="ctr">
              <a:spcBef>
                <a:spcPts val="0"/>
              </a:spcBef>
              <a:spcAft>
                <a:spcPts val="0"/>
              </a:spcAft>
              <a:buClr>
                <a:schemeClr val="lt1"/>
              </a:buClr>
              <a:buSzPts val="1000"/>
              <a:buFont typeface="DM Sans Medium"/>
              <a:buNone/>
              <a:defRPr sz="1000">
                <a:latin typeface="DM Sans Medium"/>
                <a:ea typeface="DM Sans Medium"/>
                <a:cs typeface="DM Sans Medium"/>
                <a:sym typeface="DM Sans Medium"/>
              </a:defRPr>
            </a:lvl4pPr>
            <a:lvl5pPr lvl="4" algn="ctr">
              <a:spcBef>
                <a:spcPts val="0"/>
              </a:spcBef>
              <a:spcAft>
                <a:spcPts val="0"/>
              </a:spcAft>
              <a:buClr>
                <a:schemeClr val="lt1"/>
              </a:buClr>
              <a:buSzPts val="1000"/>
              <a:buFont typeface="DM Sans Medium"/>
              <a:buNone/>
              <a:defRPr sz="1000">
                <a:latin typeface="DM Sans Medium"/>
                <a:ea typeface="DM Sans Medium"/>
                <a:cs typeface="DM Sans Medium"/>
                <a:sym typeface="DM Sans Medium"/>
              </a:defRPr>
            </a:lvl5pPr>
            <a:lvl6pPr lvl="5" algn="ctr">
              <a:spcBef>
                <a:spcPts val="0"/>
              </a:spcBef>
              <a:spcAft>
                <a:spcPts val="0"/>
              </a:spcAft>
              <a:buClr>
                <a:schemeClr val="lt1"/>
              </a:buClr>
              <a:buSzPts val="1000"/>
              <a:buFont typeface="DM Sans Medium"/>
              <a:buNone/>
              <a:defRPr sz="1000">
                <a:latin typeface="DM Sans Medium"/>
                <a:ea typeface="DM Sans Medium"/>
                <a:cs typeface="DM Sans Medium"/>
                <a:sym typeface="DM Sans Medium"/>
              </a:defRPr>
            </a:lvl6pPr>
            <a:lvl7pPr lvl="6" algn="ctr">
              <a:spcBef>
                <a:spcPts val="0"/>
              </a:spcBef>
              <a:spcAft>
                <a:spcPts val="0"/>
              </a:spcAft>
              <a:buClr>
                <a:schemeClr val="lt1"/>
              </a:buClr>
              <a:buSzPts val="1000"/>
              <a:buFont typeface="DM Sans Medium"/>
              <a:buNone/>
              <a:defRPr sz="1000">
                <a:latin typeface="DM Sans Medium"/>
                <a:ea typeface="DM Sans Medium"/>
                <a:cs typeface="DM Sans Medium"/>
                <a:sym typeface="DM Sans Medium"/>
              </a:defRPr>
            </a:lvl7pPr>
            <a:lvl8pPr lvl="7" algn="ctr">
              <a:spcBef>
                <a:spcPts val="0"/>
              </a:spcBef>
              <a:spcAft>
                <a:spcPts val="0"/>
              </a:spcAft>
              <a:buClr>
                <a:schemeClr val="lt1"/>
              </a:buClr>
              <a:buSzPts val="1000"/>
              <a:buFont typeface="DM Sans Medium"/>
              <a:buNone/>
              <a:defRPr sz="1000">
                <a:latin typeface="DM Sans Medium"/>
                <a:ea typeface="DM Sans Medium"/>
                <a:cs typeface="DM Sans Medium"/>
                <a:sym typeface="DM Sans Medium"/>
              </a:defRPr>
            </a:lvl8pPr>
            <a:lvl9pPr lvl="8" algn="ctr">
              <a:spcBef>
                <a:spcPts val="0"/>
              </a:spcBef>
              <a:spcAft>
                <a:spcPts val="0"/>
              </a:spcAft>
              <a:buClr>
                <a:schemeClr val="lt1"/>
              </a:buClr>
              <a:buSzPts val="1000"/>
              <a:buFont typeface="DM Sans Medium"/>
              <a:buNone/>
              <a:defRPr sz="1000">
                <a:latin typeface="DM Sans Medium"/>
                <a:ea typeface="DM Sans Medium"/>
                <a:cs typeface="DM Sans Medium"/>
                <a:sym typeface="DM Sans Medium"/>
              </a:defRPr>
            </a:lvl9pPr>
          </a:lstStyle>
          <a:p>
            <a:endParaRPr/>
          </a:p>
        </p:txBody>
      </p:sp>
      <p:sp>
        <p:nvSpPr>
          <p:cNvPr id="246" name="Google Shape;246;p15"/>
          <p:cNvSpPr txBox="1">
            <a:spLocks noGrp="1"/>
          </p:cNvSpPr>
          <p:nvPr>
            <p:ph type="subTitle" idx="34"/>
          </p:nvPr>
        </p:nvSpPr>
        <p:spPr>
          <a:xfrm>
            <a:off x="6815568" y="2692825"/>
            <a:ext cx="2101200" cy="195000"/>
          </a:xfrm>
          <a:prstGeom prst="rect">
            <a:avLst/>
          </a:prstGeom>
        </p:spPr>
        <p:txBody>
          <a:bodyPr spcFirstLastPara="1" wrap="square" lIns="0" tIns="0" rIns="0" bIns="0" anchor="t" anchorCtr="0">
            <a:spAutoFit/>
          </a:bodyPr>
          <a:lstStyle>
            <a:lvl1pPr lvl="0" algn="ctr">
              <a:spcBef>
                <a:spcPts val="0"/>
              </a:spcBef>
              <a:spcAft>
                <a:spcPts val="0"/>
              </a:spcAft>
              <a:buClr>
                <a:schemeClr val="lt1"/>
              </a:buClr>
              <a:buSzPts val="900"/>
              <a:buFont typeface="DM Sans"/>
              <a:buNone/>
              <a:defRPr sz="900">
                <a:latin typeface="DM Sans"/>
                <a:ea typeface="DM Sans"/>
                <a:cs typeface="DM Sans"/>
                <a:sym typeface="DM Sans"/>
              </a:defRPr>
            </a:lvl1pPr>
            <a:lvl2pPr lvl="1" algn="ctr">
              <a:spcBef>
                <a:spcPts val="0"/>
              </a:spcBef>
              <a:spcAft>
                <a:spcPts val="0"/>
              </a:spcAft>
              <a:buClr>
                <a:schemeClr val="lt1"/>
              </a:buClr>
              <a:buSzPts val="900"/>
              <a:buFont typeface="DM Sans"/>
              <a:buNone/>
              <a:defRPr sz="900">
                <a:latin typeface="DM Sans"/>
                <a:ea typeface="DM Sans"/>
                <a:cs typeface="DM Sans"/>
                <a:sym typeface="DM Sans"/>
              </a:defRPr>
            </a:lvl2pPr>
            <a:lvl3pPr lvl="2" algn="ctr">
              <a:spcBef>
                <a:spcPts val="0"/>
              </a:spcBef>
              <a:spcAft>
                <a:spcPts val="0"/>
              </a:spcAft>
              <a:buClr>
                <a:schemeClr val="lt1"/>
              </a:buClr>
              <a:buSzPts val="900"/>
              <a:buFont typeface="DM Sans"/>
              <a:buNone/>
              <a:defRPr sz="900">
                <a:latin typeface="DM Sans"/>
                <a:ea typeface="DM Sans"/>
                <a:cs typeface="DM Sans"/>
                <a:sym typeface="DM Sans"/>
              </a:defRPr>
            </a:lvl3pPr>
            <a:lvl4pPr lvl="3" algn="ctr">
              <a:spcBef>
                <a:spcPts val="0"/>
              </a:spcBef>
              <a:spcAft>
                <a:spcPts val="0"/>
              </a:spcAft>
              <a:buClr>
                <a:schemeClr val="lt1"/>
              </a:buClr>
              <a:buSzPts val="900"/>
              <a:buFont typeface="DM Sans"/>
              <a:buNone/>
              <a:defRPr sz="900">
                <a:latin typeface="DM Sans"/>
                <a:ea typeface="DM Sans"/>
                <a:cs typeface="DM Sans"/>
                <a:sym typeface="DM Sans"/>
              </a:defRPr>
            </a:lvl4pPr>
            <a:lvl5pPr lvl="4" algn="ctr">
              <a:spcBef>
                <a:spcPts val="0"/>
              </a:spcBef>
              <a:spcAft>
                <a:spcPts val="0"/>
              </a:spcAft>
              <a:buClr>
                <a:schemeClr val="lt1"/>
              </a:buClr>
              <a:buSzPts val="900"/>
              <a:buFont typeface="DM Sans"/>
              <a:buNone/>
              <a:defRPr sz="900">
                <a:latin typeface="DM Sans"/>
                <a:ea typeface="DM Sans"/>
                <a:cs typeface="DM Sans"/>
                <a:sym typeface="DM Sans"/>
              </a:defRPr>
            </a:lvl5pPr>
            <a:lvl6pPr lvl="5" algn="ctr">
              <a:spcBef>
                <a:spcPts val="0"/>
              </a:spcBef>
              <a:spcAft>
                <a:spcPts val="0"/>
              </a:spcAft>
              <a:buClr>
                <a:schemeClr val="lt1"/>
              </a:buClr>
              <a:buSzPts val="900"/>
              <a:buFont typeface="DM Sans"/>
              <a:buNone/>
              <a:defRPr sz="900">
                <a:latin typeface="DM Sans"/>
                <a:ea typeface="DM Sans"/>
                <a:cs typeface="DM Sans"/>
                <a:sym typeface="DM Sans"/>
              </a:defRPr>
            </a:lvl6pPr>
            <a:lvl7pPr lvl="6" algn="ctr">
              <a:spcBef>
                <a:spcPts val="0"/>
              </a:spcBef>
              <a:spcAft>
                <a:spcPts val="0"/>
              </a:spcAft>
              <a:buClr>
                <a:schemeClr val="lt1"/>
              </a:buClr>
              <a:buSzPts val="900"/>
              <a:buFont typeface="DM Sans"/>
              <a:buNone/>
              <a:defRPr sz="900">
                <a:latin typeface="DM Sans"/>
                <a:ea typeface="DM Sans"/>
                <a:cs typeface="DM Sans"/>
                <a:sym typeface="DM Sans"/>
              </a:defRPr>
            </a:lvl7pPr>
            <a:lvl8pPr lvl="7" algn="ctr">
              <a:spcBef>
                <a:spcPts val="0"/>
              </a:spcBef>
              <a:spcAft>
                <a:spcPts val="0"/>
              </a:spcAft>
              <a:buClr>
                <a:schemeClr val="lt1"/>
              </a:buClr>
              <a:buSzPts val="900"/>
              <a:buFont typeface="DM Sans"/>
              <a:buNone/>
              <a:defRPr sz="900">
                <a:latin typeface="DM Sans"/>
                <a:ea typeface="DM Sans"/>
                <a:cs typeface="DM Sans"/>
                <a:sym typeface="DM Sans"/>
              </a:defRPr>
            </a:lvl8pPr>
            <a:lvl9pPr lvl="8" algn="ctr">
              <a:spcBef>
                <a:spcPts val="0"/>
              </a:spcBef>
              <a:spcAft>
                <a:spcPts val="0"/>
              </a:spcAft>
              <a:buClr>
                <a:schemeClr val="lt1"/>
              </a:buClr>
              <a:buSzPts val="900"/>
              <a:buFont typeface="DM Sans"/>
              <a:buNone/>
              <a:defRPr sz="900">
                <a:latin typeface="DM Sans"/>
                <a:ea typeface="DM Sans"/>
                <a:cs typeface="DM Sans"/>
                <a:sym typeface="DM Sans"/>
              </a:defRPr>
            </a:lvl9pPr>
          </a:lstStyle>
          <a:p>
            <a:endParaRPr/>
          </a:p>
        </p:txBody>
      </p:sp>
      <p:sp>
        <p:nvSpPr>
          <p:cNvPr id="247" name="Google Shape;247;p15"/>
          <p:cNvSpPr txBox="1">
            <a:spLocks noGrp="1"/>
          </p:cNvSpPr>
          <p:nvPr>
            <p:ph type="subTitle" idx="35"/>
          </p:nvPr>
        </p:nvSpPr>
        <p:spPr>
          <a:xfrm>
            <a:off x="6815568" y="3380220"/>
            <a:ext cx="2101200" cy="195000"/>
          </a:xfrm>
          <a:prstGeom prst="rect">
            <a:avLst/>
          </a:prstGeom>
        </p:spPr>
        <p:txBody>
          <a:bodyPr spcFirstLastPara="1" wrap="square" lIns="0" tIns="0" rIns="0" bIns="0" anchor="t" anchorCtr="0">
            <a:spAutoFit/>
          </a:bodyPr>
          <a:lstStyle>
            <a:lvl1pPr lvl="0" algn="ctr">
              <a:spcBef>
                <a:spcPts val="0"/>
              </a:spcBef>
              <a:spcAft>
                <a:spcPts val="0"/>
              </a:spcAft>
              <a:buClr>
                <a:schemeClr val="lt1"/>
              </a:buClr>
              <a:buSzPts val="900"/>
              <a:buFont typeface="DM Sans"/>
              <a:buNone/>
              <a:defRPr sz="900">
                <a:latin typeface="DM Sans"/>
                <a:ea typeface="DM Sans"/>
                <a:cs typeface="DM Sans"/>
                <a:sym typeface="DM Sans"/>
              </a:defRPr>
            </a:lvl1pPr>
            <a:lvl2pPr lvl="1" algn="ctr">
              <a:spcBef>
                <a:spcPts val="0"/>
              </a:spcBef>
              <a:spcAft>
                <a:spcPts val="0"/>
              </a:spcAft>
              <a:buClr>
                <a:schemeClr val="lt1"/>
              </a:buClr>
              <a:buSzPts val="900"/>
              <a:buFont typeface="DM Sans"/>
              <a:buNone/>
              <a:defRPr sz="900">
                <a:latin typeface="DM Sans"/>
                <a:ea typeface="DM Sans"/>
                <a:cs typeface="DM Sans"/>
                <a:sym typeface="DM Sans"/>
              </a:defRPr>
            </a:lvl2pPr>
            <a:lvl3pPr lvl="2" algn="ctr">
              <a:spcBef>
                <a:spcPts val="0"/>
              </a:spcBef>
              <a:spcAft>
                <a:spcPts val="0"/>
              </a:spcAft>
              <a:buClr>
                <a:schemeClr val="lt1"/>
              </a:buClr>
              <a:buSzPts val="900"/>
              <a:buFont typeface="DM Sans"/>
              <a:buNone/>
              <a:defRPr sz="900">
                <a:latin typeface="DM Sans"/>
                <a:ea typeface="DM Sans"/>
                <a:cs typeface="DM Sans"/>
                <a:sym typeface="DM Sans"/>
              </a:defRPr>
            </a:lvl3pPr>
            <a:lvl4pPr lvl="3" algn="ctr">
              <a:spcBef>
                <a:spcPts val="0"/>
              </a:spcBef>
              <a:spcAft>
                <a:spcPts val="0"/>
              </a:spcAft>
              <a:buClr>
                <a:schemeClr val="lt1"/>
              </a:buClr>
              <a:buSzPts val="900"/>
              <a:buFont typeface="DM Sans"/>
              <a:buNone/>
              <a:defRPr sz="900">
                <a:latin typeface="DM Sans"/>
                <a:ea typeface="DM Sans"/>
                <a:cs typeface="DM Sans"/>
                <a:sym typeface="DM Sans"/>
              </a:defRPr>
            </a:lvl4pPr>
            <a:lvl5pPr lvl="4" algn="ctr">
              <a:spcBef>
                <a:spcPts val="0"/>
              </a:spcBef>
              <a:spcAft>
                <a:spcPts val="0"/>
              </a:spcAft>
              <a:buClr>
                <a:schemeClr val="lt1"/>
              </a:buClr>
              <a:buSzPts val="900"/>
              <a:buFont typeface="DM Sans"/>
              <a:buNone/>
              <a:defRPr sz="900">
                <a:latin typeface="DM Sans"/>
                <a:ea typeface="DM Sans"/>
                <a:cs typeface="DM Sans"/>
                <a:sym typeface="DM Sans"/>
              </a:defRPr>
            </a:lvl5pPr>
            <a:lvl6pPr lvl="5" algn="ctr">
              <a:spcBef>
                <a:spcPts val="0"/>
              </a:spcBef>
              <a:spcAft>
                <a:spcPts val="0"/>
              </a:spcAft>
              <a:buClr>
                <a:schemeClr val="lt1"/>
              </a:buClr>
              <a:buSzPts val="900"/>
              <a:buFont typeface="DM Sans"/>
              <a:buNone/>
              <a:defRPr sz="900">
                <a:latin typeface="DM Sans"/>
                <a:ea typeface="DM Sans"/>
                <a:cs typeface="DM Sans"/>
                <a:sym typeface="DM Sans"/>
              </a:defRPr>
            </a:lvl6pPr>
            <a:lvl7pPr lvl="6" algn="ctr">
              <a:spcBef>
                <a:spcPts val="0"/>
              </a:spcBef>
              <a:spcAft>
                <a:spcPts val="0"/>
              </a:spcAft>
              <a:buClr>
                <a:schemeClr val="lt1"/>
              </a:buClr>
              <a:buSzPts val="900"/>
              <a:buFont typeface="DM Sans"/>
              <a:buNone/>
              <a:defRPr sz="900">
                <a:latin typeface="DM Sans"/>
                <a:ea typeface="DM Sans"/>
                <a:cs typeface="DM Sans"/>
                <a:sym typeface="DM Sans"/>
              </a:defRPr>
            </a:lvl7pPr>
            <a:lvl8pPr lvl="7" algn="ctr">
              <a:spcBef>
                <a:spcPts val="0"/>
              </a:spcBef>
              <a:spcAft>
                <a:spcPts val="0"/>
              </a:spcAft>
              <a:buClr>
                <a:schemeClr val="lt1"/>
              </a:buClr>
              <a:buSzPts val="900"/>
              <a:buFont typeface="DM Sans"/>
              <a:buNone/>
              <a:defRPr sz="900">
                <a:latin typeface="DM Sans"/>
                <a:ea typeface="DM Sans"/>
                <a:cs typeface="DM Sans"/>
                <a:sym typeface="DM Sans"/>
              </a:defRPr>
            </a:lvl8pPr>
            <a:lvl9pPr lvl="8" algn="ctr">
              <a:spcBef>
                <a:spcPts val="0"/>
              </a:spcBef>
              <a:spcAft>
                <a:spcPts val="0"/>
              </a:spcAft>
              <a:buClr>
                <a:schemeClr val="lt1"/>
              </a:buClr>
              <a:buSzPts val="900"/>
              <a:buFont typeface="DM Sans"/>
              <a:buNone/>
              <a:defRPr sz="900">
                <a:latin typeface="DM Sans"/>
                <a:ea typeface="DM Sans"/>
                <a:cs typeface="DM Sans"/>
                <a:sym typeface="DM Sans"/>
              </a:defRPr>
            </a:lvl9pPr>
          </a:lstStyle>
          <a:p>
            <a:endParaRPr/>
          </a:p>
        </p:txBody>
      </p:sp>
      <p:sp>
        <p:nvSpPr>
          <p:cNvPr id="248" name="Google Shape;248;p15"/>
          <p:cNvSpPr txBox="1">
            <a:spLocks noGrp="1"/>
          </p:cNvSpPr>
          <p:nvPr>
            <p:ph type="subTitle" idx="36"/>
          </p:nvPr>
        </p:nvSpPr>
        <p:spPr>
          <a:xfrm>
            <a:off x="6815568" y="4068356"/>
            <a:ext cx="2101200" cy="195000"/>
          </a:xfrm>
          <a:prstGeom prst="rect">
            <a:avLst/>
          </a:prstGeom>
        </p:spPr>
        <p:txBody>
          <a:bodyPr spcFirstLastPara="1" wrap="square" lIns="0" tIns="0" rIns="0" bIns="0" anchor="t" anchorCtr="0">
            <a:spAutoFit/>
          </a:bodyPr>
          <a:lstStyle>
            <a:lvl1pPr lvl="0" algn="ctr">
              <a:spcBef>
                <a:spcPts val="0"/>
              </a:spcBef>
              <a:spcAft>
                <a:spcPts val="0"/>
              </a:spcAft>
              <a:buClr>
                <a:schemeClr val="lt1"/>
              </a:buClr>
              <a:buSzPts val="900"/>
              <a:buFont typeface="DM Sans"/>
              <a:buNone/>
              <a:defRPr sz="900">
                <a:latin typeface="DM Sans"/>
                <a:ea typeface="DM Sans"/>
                <a:cs typeface="DM Sans"/>
                <a:sym typeface="DM Sans"/>
              </a:defRPr>
            </a:lvl1pPr>
            <a:lvl2pPr lvl="1" algn="ctr">
              <a:spcBef>
                <a:spcPts val="0"/>
              </a:spcBef>
              <a:spcAft>
                <a:spcPts val="0"/>
              </a:spcAft>
              <a:buClr>
                <a:schemeClr val="lt1"/>
              </a:buClr>
              <a:buSzPts val="900"/>
              <a:buFont typeface="DM Sans"/>
              <a:buNone/>
              <a:defRPr sz="900">
                <a:latin typeface="DM Sans"/>
                <a:ea typeface="DM Sans"/>
                <a:cs typeface="DM Sans"/>
                <a:sym typeface="DM Sans"/>
              </a:defRPr>
            </a:lvl2pPr>
            <a:lvl3pPr lvl="2" algn="ctr">
              <a:spcBef>
                <a:spcPts val="0"/>
              </a:spcBef>
              <a:spcAft>
                <a:spcPts val="0"/>
              </a:spcAft>
              <a:buClr>
                <a:schemeClr val="lt1"/>
              </a:buClr>
              <a:buSzPts val="900"/>
              <a:buFont typeface="DM Sans"/>
              <a:buNone/>
              <a:defRPr sz="900">
                <a:latin typeface="DM Sans"/>
                <a:ea typeface="DM Sans"/>
                <a:cs typeface="DM Sans"/>
                <a:sym typeface="DM Sans"/>
              </a:defRPr>
            </a:lvl3pPr>
            <a:lvl4pPr lvl="3" algn="ctr">
              <a:spcBef>
                <a:spcPts val="0"/>
              </a:spcBef>
              <a:spcAft>
                <a:spcPts val="0"/>
              </a:spcAft>
              <a:buClr>
                <a:schemeClr val="lt1"/>
              </a:buClr>
              <a:buSzPts val="900"/>
              <a:buFont typeface="DM Sans"/>
              <a:buNone/>
              <a:defRPr sz="900">
                <a:latin typeface="DM Sans"/>
                <a:ea typeface="DM Sans"/>
                <a:cs typeface="DM Sans"/>
                <a:sym typeface="DM Sans"/>
              </a:defRPr>
            </a:lvl4pPr>
            <a:lvl5pPr lvl="4" algn="ctr">
              <a:spcBef>
                <a:spcPts val="0"/>
              </a:spcBef>
              <a:spcAft>
                <a:spcPts val="0"/>
              </a:spcAft>
              <a:buClr>
                <a:schemeClr val="lt1"/>
              </a:buClr>
              <a:buSzPts val="900"/>
              <a:buFont typeface="DM Sans"/>
              <a:buNone/>
              <a:defRPr sz="900">
                <a:latin typeface="DM Sans"/>
                <a:ea typeface="DM Sans"/>
                <a:cs typeface="DM Sans"/>
                <a:sym typeface="DM Sans"/>
              </a:defRPr>
            </a:lvl5pPr>
            <a:lvl6pPr lvl="5" algn="ctr">
              <a:spcBef>
                <a:spcPts val="0"/>
              </a:spcBef>
              <a:spcAft>
                <a:spcPts val="0"/>
              </a:spcAft>
              <a:buClr>
                <a:schemeClr val="lt1"/>
              </a:buClr>
              <a:buSzPts val="900"/>
              <a:buFont typeface="DM Sans"/>
              <a:buNone/>
              <a:defRPr sz="900">
                <a:latin typeface="DM Sans"/>
                <a:ea typeface="DM Sans"/>
                <a:cs typeface="DM Sans"/>
                <a:sym typeface="DM Sans"/>
              </a:defRPr>
            </a:lvl6pPr>
            <a:lvl7pPr lvl="6" algn="ctr">
              <a:spcBef>
                <a:spcPts val="0"/>
              </a:spcBef>
              <a:spcAft>
                <a:spcPts val="0"/>
              </a:spcAft>
              <a:buClr>
                <a:schemeClr val="lt1"/>
              </a:buClr>
              <a:buSzPts val="900"/>
              <a:buFont typeface="DM Sans"/>
              <a:buNone/>
              <a:defRPr sz="900">
                <a:latin typeface="DM Sans"/>
                <a:ea typeface="DM Sans"/>
                <a:cs typeface="DM Sans"/>
                <a:sym typeface="DM Sans"/>
              </a:defRPr>
            </a:lvl7pPr>
            <a:lvl8pPr lvl="7" algn="ctr">
              <a:spcBef>
                <a:spcPts val="0"/>
              </a:spcBef>
              <a:spcAft>
                <a:spcPts val="0"/>
              </a:spcAft>
              <a:buClr>
                <a:schemeClr val="lt1"/>
              </a:buClr>
              <a:buSzPts val="900"/>
              <a:buFont typeface="DM Sans"/>
              <a:buNone/>
              <a:defRPr sz="900">
                <a:latin typeface="DM Sans"/>
                <a:ea typeface="DM Sans"/>
                <a:cs typeface="DM Sans"/>
                <a:sym typeface="DM Sans"/>
              </a:defRPr>
            </a:lvl8pPr>
            <a:lvl9pPr lvl="8" algn="ctr">
              <a:spcBef>
                <a:spcPts val="0"/>
              </a:spcBef>
              <a:spcAft>
                <a:spcPts val="0"/>
              </a:spcAft>
              <a:buClr>
                <a:schemeClr val="lt1"/>
              </a:buClr>
              <a:buSzPts val="900"/>
              <a:buFont typeface="DM Sans"/>
              <a:buNone/>
              <a:defRPr sz="900">
                <a:latin typeface="DM Sans"/>
                <a:ea typeface="DM Sans"/>
                <a:cs typeface="DM Sans"/>
                <a:sym typeface="DM Sans"/>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Medium title only">
  <p:cSld name="BLANK_1_1_1_1_2">
    <p:spTree>
      <p:nvGrpSpPr>
        <p:cNvPr id="1" name="Shape 249"/>
        <p:cNvGrpSpPr/>
        <p:nvPr/>
      </p:nvGrpSpPr>
      <p:grpSpPr>
        <a:xfrm>
          <a:off x="0" y="0"/>
          <a:ext cx="0" cy="0"/>
          <a:chOff x="0" y="0"/>
          <a:chExt cx="0" cy="0"/>
        </a:xfrm>
      </p:grpSpPr>
      <p:sp>
        <p:nvSpPr>
          <p:cNvPr id="250" name="Google Shape;250;p16"/>
          <p:cNvSpPr txBox="1">
            <a:spLocks noGrp="1"/>
          </p:cNvSpPr>
          <p:nvPr>
            <p:ph type="title"/>
          </p:nvPr>
        </p:nvSpPr>
        <p:spPr>
          <a:xfrm>
            <a:off x="228600" y="460100"/>
            <a:ext cx="8686800" cy="587700"/>
          </a:xfrm>
          <a:prstGeom prst="rect">
            <a:avLst/>
          </a:prstGeom>
        </p:spPr>
        <p:txBody>
          <a:bodyPr spcFirstLastPara="1" wrap="square" lIns="91425" tIns="0" rIns="91425" bIns="91425" anchor="t" anchorCtr="0">
            <a:spAutoFit/>
          </a:bodyPr>
          <a:lstStyle>
            <a:lvl1pPr lvl="0" algn="ctr">
              <a:lnSpc>
                <a:spcPct val="70000"/>
              </a:lnSpc>
              <a:spcBef>
                <a:spcPts val="0"/>
              </a:spcBef>
              <a:spcAft>
                <a:spcPts val="0"/>
              </a:spcAft>
              <a:buNone/>
              <a:defRPr sz="2800"/>
            </a:lvl1pPr>
            <a:lvl2pPr lvl="1">
              <a:lnSpc>
                <a:spcPct val="115000"/>
              </a:lnSpc>
              <a:spcBef>
                <a:spcPts val="0"/>
              </a:spcBef>
              <a:spcAft>
                <a:spcPts val="0"/>
              </a:spcAft>
              <a:buNone/>
              <a:defRPr sz="2800"/>
            </a:lvl2pPr>
            <a:lvl3pPr lvl="2">
              <a:lnSpc>
                <a:spcPct val="115000"/>
              </a:lnSpc>
              <a:spcBef>
                <a:spcPts val="0"/>
              </a:spcBef>
              <a:spcAft>
                <a:spcPts val="0"/>
              </a:spcAft>
              <a:buNone/>
              <a:defRPr sz="2800"/>
            </a:lvl3pPr>
            <a:lvl4pPr lvl="3">
              <a:lnSpc>
                <a:spcPct val="115000"/>
              </a:lnSpc>
              <a:spcBef>
                <a:spcPts val="0"/>
              </a:spcBef>
              <a:spcAft>
                <a:spcPts val="0"/>
              </a:spcAft>
              <a:buNone/>
              <a:defRPr sz="2800"/>
            </a:lvl4pPr>
            <a:lvl5pPr lvl="4">
              <a:lnSpc>
                <a:spcPct val="115000"/>
              </a:lnSpc>
              <a:spcBef>
                <a:spcPts val="0"/>
              </a:spcBef>
              <a:spcAft>
                <a:spcPts val="0"/>
              </a:spcAft>
              <a:buNone/>
              <a:defRPr sz="2800"/>
            </a:lvl5pPr>
            <a:lvl6pPr lvl="5">
              <a:lnSpc>
                <a:spcPct val="115000"/>
              </a:lnSpc>
              <a:spcBef>
                <a:spcPts val="0"/>
              </a:spcBef>
              <a:spcAft>
                <a:spcPts val="0"/>
              </a:spcAft>
              <a:buNone/>
              <a:defRPr sz="2800"/>
            </a:lvl6pPr>
            <a:lvl7pPr lvl="6">
              <a:lnSpc>
                <a:spcPct val="115000"/>
              </a:lnSpc>
              <a:spcBef>
                <a:spcPts val="0"/>
              </a:spcBef>
              <a:spcAft>
                <a:spcPts val="0"/>
              </a:spcAft>
              <a:buNone/>
              <a:defRPr sz="2800"/>
            </a:lvl7pPr>
            <a:lvl8pPr lvl="7">
              <a:lnSpc>
                <a:spcPct val="115000"/>
              </a:lnSpc>
              <a:spcBef>
                <a:spcPts val="0"/>
              </a:spcBef>
              <a:spcAft>
                <a:spcPts val="0"/>
              </a:spcAft>
              <a:buNone/>
              <a:defRPr sz="2800"/>
            </a:lvl8pPr>
            <a:lvl9pPr lvl="8">
              <a:lnSpc>
                <a:spcPct val="115000"/>
              </a:lnSpc>
              <a:spcBef>
                <a:spcPts val="0"/>
              </a:spcBef>
              <a:spcAft>
                <a:spcPts val="0"/>
              </a:spcAft>
              <a:buNone/>
              <a:defRPr sz="2800"/>
            </a:lvl9pPr>
          </a:lstStyle>
          <a:p>
            <a:endParaRPr/>
          </a:p>
        </p:txBody>
      </p:sp>
      <p:sp>
        <p:nvSpPr>
          <p:cNvPr id="251" name="Google Shape;251;p16"/>
          <p:cNvSpPr txBox="1"/>
          <p:nvPr/>
        </p:nvSpPr>
        <p:spPr>
          <a:xfrm>
            <a:off x="8227900" y="4802400"/>
            <a:ext cx="687600" cy="212100"/>
          </a:xfrm>
          <a:prstGeom prst="rect">
            <a:avLst/>
          </a:prstGeom>
          <a:noFill/>
          <a:ln>
            <a:noFill/>
          </a:ln>
        </p:spPr>
        <p:txBody>
          <a:bodyPr spcFirstLastPara="1" wrap="square" lIns="0" tIns="91425" rIns="0" bIns="91425" anchor="t" anchorCtr="0">
            <a:noAutofit/>
          </a:bodyPr>
          <a:lstStyle/>
          <a:p>
            <a:pPr marL="0" lvl="0" indent="0" algn="r" rtl="0">
              <a:spcBef>
                <a:spcPts val="0"/>
              </a:spcBef>
              <a:spcAft>
                <a:spcPts val="0"/>
              </a:spcAft>
              <a:buNone/>
            </a:pPr>
            <a:fld id="{00000000-1234-1234-1234-123412341234}" type="slidenum">
              <a:rPr lang="en" sz="700">
                <a:solidFill>
                  <a:schemeClr val="accent4"/>
                </a:solidFill>
                <a:latin typeface="DM Sans"/>
                <a:ea typeface="DM Sans"/>
                <a:cs typeface="DM Sans"/>
                <a:sym typeface="DM Sans"/>
              </a:rPr>
              <a:t>‹#›</a:t>
            </a:fld>
            <a:endParaRPr sz="700">
              <a:solidFill>
                <a:schemeClr val="accent4"/>
              </a:solidFill>
              <a:latin typeface="DM Sans"/>
              <a:ea typeface="DM Sans"/>
              <a:cs typeface="DM Sans"/>
              <a:sym typeface="DM Sans"/>
            </a:endParaRPr>
          </a:p>
        </p:txBody>
      </p:sp>
      <p:sp>
        <p:nvSpPr>
          <p:cNvPr id="252" name="Google Shape;252;p16"/>
          <p:cNvSpPr txBox="1">
            <a:spLocks noGrp="1"/>
          </p:cNvSpPr>
          <p:nvPr>
            <p:ph type="subTitle" idx="1"/>
          </p:nvPr>
        </p:nvSpPr>
        <p:spPr>
          <a:xfrm>
            <a:off x="228600" y="4891059"/>
            <a:ext cx="1475700" cy="125400"/>
          </a:xfrm>
          <a:prstGeom prst="rect">
            <a:avLst/>
          </a:prstGeom>
        </p:spPr>
        <p:txBody>
          <a:bodyPr spcFirstLastPara="1" wrap="square" lIns="0" tIns="0" rIns="0" bIns="0" anchor="t" anchorCtr="0">
            <a:noAutofit/>
          </a:bodyPr>
          <a:lstStyle>
            <a:lvl1pPr lvl="0">
              <a:spcBef>
                <a:spcPts val="0"/>
              </a:spcBef>
              <a:spcAft>
                <a:spcPts val="0"/>
              </a:spcAft>
              <a:buClr>
                <a:schemeClr val="accent4"/>
              </a:buClr>
              <a:buSzPts val="700"/>
              <a:buFont typeface="DM Sans"/>
              <a:buNone/>
              <a:defRPr sz="700">
                <a:solidFill>
                  <a:schemeClr val="accent4"/>
                </a:solidFill>
                <a:latin typeface="DM Sans"/>
                <a:ea typeface="DM Sans"/>
                <a:cs typeface="DM Sans"/>
                <a:sym typeface="DM Sans"/>
              </a:defRPr>
            </a:lvl1pPr>
            <a:lvl2pPr lvl="1">
              <a:spcBef>
                <a:spcPts val="0"/>
              </a:spcBef>
              <a:spcAft>
                <a:spcPts val="0"/>
              </a:spcAft>
              <a:buClr>
                <a:schemeClr val="accent4"/>
              </a:buClr>
              <a:buSzPts val="700"/>
              <a:buFont typeface="DM Sans"/>
              <a:buNone/>
              <a:defRPr sz="700">
                <a:solidFill>
                  <a:schemeClr val="accent4"/>
                </a:solidFill>
                <a:latin typeface="DM Sans"/>
                <a:ea typeface="DM Sans"/>
                <a:cs typeface="DM Sans"/>
                <a:sym typeface="DM Sans"/>
              </a:defRPr>
            </a:lvl2pPr>
            <a:lvl3pPr lvl="2">
              <a:spcBef>
                <a:spcPts val="0"/>
              </a:spcBef>
              <a:spcAft>
                <a:spcPts val="0"/>
              </a:spcAft>
              <a:buClr>
                <a:schemeClr val="accent4"/>
              </a:buClr>
              <a:buSzPts val="700"/>
              <a:buFont typeface="DM Sans"/>
              <a:buNone/>
              <a:defRPr sz="700">
                <a:solidFill>
                  <a:schemeClr val="accent4"/>
                </a:solidFill>
                <a:latin typeface="DM Sans"/>
                <a:ea typeface="DM Sans"/>
                <a:cs typeface="DM Sans"/>
                <a:sym typeface="DM Sans"/>
              </a:defRPr>
            </a:lvl3pPr>
            <a:lvl4pPr lvl="3">
              <a:spcBef>
                <a:spcPts val="0"/>
              </a:spcBef>
              <a:spcAft>
                <a:spcPts val="0"/>
              </a:spcAft>
              <a:buClr>
                <a:schemeClr val="accent4"/>
              </a:buClr>
              <a:buSzPts val="700"/>
              <a:buFont typeface="DM Sans"/>
              <a:buNone/>
              <a:defRPr sz="700">
                <a:solidFill>
                  <a:schemeClr val="accent4"/>
                </a:solidFill>
                <a:latin typeface="DM Sans"/>
                <a:ea typeface="DM Sans"/>
                <a:cs typeface="DM Sans"/>
                <a:sym typeface="DM Sans"/>
              </a:defRPr>
            </a:lvl4pPr>
            <a:lvl5pPr lvl="4">
              <a:spcBef>
                <a:spcPts val="0"/>
              </a:spcBef>
              <a:spcAft>
                <a:spcPts val="0"/>
              </a:spcAft>
              <a:buClr>
                <a:schemeClr val="accent4"/>
              </a:buClr>
              <a:buSzPts val="700"/>
              <a:buFont typeface="DM Sans"/>
              <a:buNone/>
              <a:defRPr sz="700">
                <a:solidFill>
                  <a:schemeClr val="accent4"/>
                </a:solidFill>
                <a:latin typeface="DM Sans"/>
                <a:ea typeface="DM Sans"/>
                <a:cs typeface="DM Sans"/>
                <a:sym typeface="DM Sans"/>
              </a:defRPr>
            </a:lvl5pPr>
            <a:lvl6pPr lvl="5">
              <a:spcBef>
                <a:spcPts val="0"/>
              </a:spcBef>
              <a:spcAft>
                <a:spcPts val="0"/>
              </a:spcAft>
              <a:buClr>
                <a:schemeClr val="accent4"/>
              </a:buClr>
              <a:buSzPts val="700"/>
              <a:buFont typeface="DM Sans"/>
              <a:buNone/>
              <a:defRPr sz="700">
                <a:solidFill>
                  <a:schemeClr val="accent4"/>
                </a:solidFill>
                <a:latin typeface="DM Sans"/>
                <a:ea typeface="DM Sans"/>
                <a:cs typeface="DM Sans"/>
                <a:sym typeface="DM Sans"/>
              </a:defRPr>
            </a:lvl6pPr>
            <a:lvl7pPr lvl="6">
              <a:spcBef>
                <a:spcPts val="0"/>
              </a:spcBef>
              <a:spcAft>
                <a:spcPts val="0"/>
              </a:spcAft>
              <a:buClr>
                <a:schemeClr val="accent4"/>
              </a:buClr>
              <a:buSzPts val="700"/>
              <a:buFont typeface="DM Sans"/>
              <a:buNone/>
              <a:defRPr sz="700">
                <a:solidFill>
                  <a:schemeClr val="accent4"/>
                </a:solidFill>
                <a:latin typeface="DM Sans"/>
                <a:ea typeface="DM Sans"/>
                <a:cs typeface="DM Sans"/>
                <a:sym typeface="DM Sans"/>
              </a:defRPr>
            </a:lvl7pPr>
            <a:lvl8pPr lvl="7">
              <a:spcBef>
                <a:spcPts val="0"/>
              </a:spcBef>
              <a:spcAft>
                <a:spcPts val="0"/>
              </a:spcAft>
              <a:buClr>
                <a:schemeClr val="accent4"/>
              </a:buClr>
              <a:buSzPts val="700"/>
              <a:buFont typeface="DM Sans"/>
              <a:buNone/>
              <a:defRPr sz="700">
                <a:solidFill>
                  <a:schemeClr val="accent4"/>
                </a:solidFill>
                <a:latin typeface="DM Sans"/>
                <a:ea typeface="DM Sans"/>
                <a:cs typeface="DM Sans"/>
                <a:sym typeface="DM Sans"/>
              </a:defRPr>
            </a:lvl8pPr>
            <a:lvl9pPr lvl="8">
              <a:spcBef>
                <a:spcPts val="0"/>
              </a:spcBef>
              <a:spcAft>
                <a:spcPts val="0"/>
              </a:spcAft>
              <a:buClr>
                <a:schemeClr val="accent4"/>
              </a:buClr>
              <a:buSzPts val="700"/>
              <a:buFont typeface="DM Sans"/>
              <a:buNone/>
              <a:defRPr sz="700">
                <a:solidFill>
                  <a:schemeClr val="accent4"/>
                </a:solidFill>
                <a:latin typeface="DM Sans"/>
                <a:ea typeface="DM Sans"/>
                <a:cs typeface="DM Sans"/>
                <a:sym typeface="DM Sans"/>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ig statement">
  <p:cSld name="BLANK_1_1_1_1_1_1">
    <p:bg>
      <p:bgPr>
        <a:solidFill>
          <a:schemeClr val="lt1"/>
        </a:solidFill>
        <a:effectLst/>
      </p:bgPr>
    </p:bg>
    <p:spTree>
      <p:nvGrpSpPr>
        <p:cNvPr id="1" name="Shape 253"/>
        <p:cNvGrpSpPr/>
        <p:nvPr/>
      </p:nvGrpSpPr>
      <p:grpSpPr>
        <a:xfrm>
          <a:off x="0" y="0"/>
          <a:ext cx="0" cy="0"/>
          <a:chOff x="0" y="0"/>
          <a:chExt cx="0" cy="0"/>
        </a:xfrm>
      </p:grpSpPr>
      <p:sp>
        <p:nvSpPr>
          <p:cNvPr id="254" name="Google Shape;254;p17"/>
          <p:cNvSpPr txBox="1">
            <a:spLocks noGrp="1"/>
          </p:cNvSpPr>
          <p:nvPr>
            <p:ph type="subTitle" idx="1"/>
          </p:nvPr>
        </p:nvSpPr>
        <p:spPr>
          <a:xfrm>
            <a:off x="228600" y="4891059"/>
            <a:ext cx="1475700" cy="125400"/>
          </a:xfrm>
          <a:prstGeom prst="rect">
            <a:avLst/>
          </a:prstGeom>
        </p:spPr>
        <p:txBody>
          <a:bodyPr spcFirstLastPara="1" wrap="square" lIns="0" tIns="0" rIns="0" bIns="0" anchor="t" anchorCtr="0">
            <a:noAutofit/>
          </a:bodyPr>
          <a:lstStyle>
            <a:lvl1pPr lvl="0">
              <a:spcBef>
                <a:spcPts val="0"/>
              </a:spcBef>
              <a:spcAft>
                <a:spcPts val="0"/>
              </a:spcAft>
              <a:buClr>
                <a:schemeClr val="dk1"/>
              </a:buClr>
              <a:buSzPts val="700"/>
              <a:buFont typeface="DM Sans"/>
              <a:buNone/>
              <a:defRPr sz="700">
                <a:solidFill>
                  <a:schemeClr val="dk1"/>
                </a:solidFill>
                <a:latin typeface="DM Sans"/>
                <a:ea typeface="DM Sans"/>
                <a:cs typeface="DM Sans"/>
                <a:sym typeface="DM Sans"/>
              </a:defRPr>
            </a:lvl1pPr>
            <a:lvl2pPr lvl="1">
              <a:spcBef>
                <a:spcPts val="0"/>
              </a:spcBef>
              <a:spcAft>
                <a:spcPts val="0"/>
              </a:spcAft>
              <a:buClr>
                <a:schemeClr val="dk1"/>
              </a:buClr>
              <a:buSzPts val="700"/>
              <a:buFont typeface="DM Sans"/>
              <a:buNone/>
              <a:defRPr sz="700">
                <a:solidFill>
                  <a:schemeClr val="dk1"/>
                </a:solidFill>
                <a:latin typeface="DM Sans"/>
                <a:ea typeface="DM Sans"/>
                <a:cs typeface="DM Sans"/>
                <a:sym typeface="DM Sans"/>
              </a:defRPr>
            </a:lvl2pPr>
            <a:lvl3pPr lvl="2">
              <a:spcBef>
                <a:spcPts val="0"/>
              </a:spcBef>
              <a:spcAft>
                <a:spcPts val="0"/>
              </a:spcAft>
              <a:buClr>
                <a:schemeClr val="dk1"/>
              </a:buClr>
              <a:buSzPts val="700"/>
              <a:buFont typeface="DM Sans"/>
              <a:buNone/>
              <a:defRPr sz="700">
                <a:solidFill>
                  <a:schemeClr val="dk1"/>
                </a:solidFill>
                <a:latin typeface="DM Sans"/>
                <a:ea typeface="DM Sans"/>
                <a:cs typeface="DM Sans"/>
                <a:sym typeface="DM Sans"/>
              </a:defRPr>
            </a:lvl3pPr>
            <a:lvl4pPr lvl="3">
              <a:spcBef>
                <a:spcPts val="0"/>
              </a:spcBef>
              <a:spcAft>
                <a:spcPts val="0"/>
              </a:spcAft>
              <a:buClr>
                <a:schemeClr val="dk1"/>
              </a:buClr>
              <a:buSzPts val="700"/>
              <a:buFont typeface="DM Sans"/>
              <a:buNone/>
              <a:defRPr sz="700">
                <a:solidFill>
                  <a:schemeClr val="dk1"/>
                </a:solidFill>
                <a:latin typeface="DM Sans"/>
                <a:ea typeface="DM Sans"/>
                <a:cs typeface="DM Sans"/>
                <a:sym typeface="DM Sans"/>
              </a:defRPr>
            </a:lvl4pPr>
            <a:lvl5pPr lvl="4">
              <a:spcBef>
                <a:spcPts val="0"/>
              </a:spcBef>
              <a:spcAft>
                <a:spcPts val="0"/>
              </a:spcAft>
              <a:buClr>
                <a:schemeClr val="dk1"/>
              </a:buClr>
              <a:buSzPts val="700"/>
              <a:buFont typeface="DM Sans"/>
              <a:buNone/>
              <a:defRPr sz="700">
                <a:solidFill>
                  <a:schemeClr val="dk1"/>
                </a:solidFill>
                <a:latin typeface="DM Sans"/>
                <a:ea typeface="DM Sans"/>
                <a:cs typeface="DM Sans"/>
                <a:sym typeface="DM Sans"/>
              </a:defRPr>
            </a:lvl5pPr>
            <a:lvl6pPr lvl="5">
              <a:spcBef>
                <a:spcPts val="0"/>
              </a:spcBef>
              <a:spcAft>
                <a:spcPts val="0"/>
              </a:spcAft>
              <a:buClr>
                <a:schemeClr val="dk1"/>
              </a:buClr>
              <a:buSzPts val="700"/>
              <a:buFont typeface="DM Sans"/>
              <a:buNone/>
              <a:defRPr sz="700">
                <a:solidFill>
                  <a:schemeClr val="dk1"/>
                </a:solidFill>
                <a:latin typeface="DM Sans"/>
                <a:ea typeface="DM Sans"/>
                <a:cs typeface="DM Sans"/>
                <a:sym typeface="DM Sans"/>
              </a:defRPr>
            </a:lvl6pPr>
            <a:lvl7pPr lvl="6">
              <a:spcBef>
                <a:spcPts val="0"/>
              </a:spcBef>
              <a:spcAft>
                <a:spcPts val="0"/>
              </a:spcAft>
              <a:buClr>
                <a:schemeClr val="dk1"/>
              </a:buClr>
              <a:buSzPts val="700"/>
              <a:buFont typeface="DM Sans"/>
              <a:buNone/>
              <a:defRPr sz="700">
                <a:solidFill>
                  <a:schemeClr val="dk1"/>
                </a:solidFill>
                <a:latin typeface="DM Sans"/>
                <a:ea typeface="DM Sans"/>
                <a:cs typeface="DM Sans"/>
                <a:sym typeface="DM Sans"/>
              </a:defRPr>
            </a:lvl7pPr>
            <a:lvl8pPr lvl="7">
              <a:spcBef>
                <a:spcPts val="0"/>
              </a:spcBef>
              <a:spcAft>
                <a:spcPts val="0"/>
              </a:spcAft>
              <a:buClr>
                <a:schemeClr val="dk1"/>
              </a:buClr>
              <a:buSzPts val="700"/>
              <a:buFont typeface="DM Sans"/>
              <a:buNone/>
              <a:defRPr sz="700">
                <a:solidFill>
                  <a:schemeClr val="dk1"/>
                </a:solidFill>
                <a:latin typeface="DM Sans"/>
                <a:ea typeface="DM Sans"/>
                <a:cs typeface="DM Sans"/>
                <a:sym typeface="DM Sans"/>
              </a:defRPr>
            </a:lvl8pPr>
            <a:lvl9pPr lvl="8">
              <a:spcBef>
                <a:spcPts val="0"/>
              </a:spcBef>
              <a:spcAft>
                <a:spcPts val="0"/>
              </a:spcAft>
              <a:buClr>
                <a:schemeClr val="dk1"/>
              </a:buClr>
              <a:buSzPts val="700"/>
              <a:buFont typeface="DM Sans"/>
              <a:buNone/>
              <a:defRPr sz="700">
                <a:solidFill>
                  <a:schemeClr val="dk1"/>
                </a:solidFill>
                <a:latin typeface="DM Sans"/>
                <a:ea typeface="DM Sans"/>
                <a:cs typeface="DM Sans"/>
                <a:sym typeface="DM Sans"/>
              </a:defRPr>
            </a:lvl9pPr>
          </a:lstStyle>
          <a:p>
            <a:endParaRPr/>
          </a:p>
        </p:txBody>
      </p:sp>
      <p:sp>
        <p:nvSpPr>
          <p:cNvPr id="255" name="Google Shape;255;p17"/>
          <p:cNvSpPr>
            <a:spLocks noGrp="1"/>
          </p:cNvSpPr>
          <p:nvPr>
            <p:ph type="pic" idx="2"/>
          </p:nvPr>
        </p:nvSpPr>
        <p:spPr>
          <a:xfrm>
            <a:off x="1407350" y="1446450"/>
            <a:ext cx="1500300" cy="710100"/>
          </a:xfrm>
          <a:prstGeom prst="roundRect">
            <a:avLst>
              <a:gd name="adj" fmla="val 16667"/>
            </a:avLst>
          </a:prstGeom>
          <a:noFill/>
          <a:ln>
            <a:noFill/>
          </a:ln>
        </p:spPr>
      </p:sp>
      <p:sp>
        <p:nvSpPr>
          <p:cNvPr id="256" name="Google Shape;256;p17"/>
          <p:cNvSpPr txBox="1">
            <a:spLocks noGrp="1"/>
          </p:cNvSpPr>
          <p:nvPr>
            <p:ph type="title"/>
          </p:nvPr>
        </p:nvSpPr>
        <p:spPr>
          <a:xfrm>
            <a:off x="1028550" y="2023325"/>
            <a:ext cx="7180800" cy="841800"/>
          </a:xfrm>
          <a:prstGeom prst="rect">
            <a:avLst/>
          </a:prstGeom>
        </p:spPr>
        <p:txBody>
          <a:bodyPr spcFirstLastPara="1" wrap="square" lIns="91425" tIns="91425" rIns="91425" bIns="0" anchor="t" anchorCtr="0">
            <a:spAutoFit/>
          </a:bodyPr>
          <a:lstStyle>
            <a:lvl1pPr lvl="0" algn="ctr">
              <a:lnSpc>
                <a:spcPct val="75000"/>
              </a:lnSpc>
              <a:spcBef>
                <a:spcPts val="0"/>
              </a:spcBef>
              <a:spcAft>
                <a:spcPts val="0"/>
              </a:spcAft>
              <a:buClr>
                <a:schemeClr val="dk1"/>
              </a:buClr>
              <a:buSzPts val="4800"/>
              <a:buFont typeface="Forum"/>
              <a:buNone/>
              <a:defRPr sz="4800">
                <a:solidFill>
                  <a:schemeClr val="dk1"/>
                </a:solidFill>
              </a:defRPr>
            </a:lvl1pPr>
            <a:lvl2pPr lvl="1" algn="ctr">
              <a:lnSpc>
                <a:spcPct val="75000"/>
              </a:lnSpc>
              <a:spcBef>
                <a:spcPts val="0"/>
              </a:spcBef>
              <a:spcAft>
                <a:spcPts val="0"/>
              </a:spcAft>
              <a:buClr>
                <a:schemeClr val="dk1"/>
              </a:buClr>
              <a:buSzPts val="4800"/>
              <a:buFont typeface="Forum"/>
              <a:buNone/>
              <a:defRPr sz="4800">
                <a:solidFill>
                  <a:schemeClr val="dk1"/>
                </a:solidFill>
                <a:latin typeface="Forum"/>
                <a:ea typeface="Forum"/>
                <a:cs typeface="Forum"/>
                <a:sym typeface="Forum"/>
              </a:defRPr>
            </a:lvl2pPr>
            <a:lvl3pPr lvl="2" algn="ctr">
              <a:lnSpc>
                <a:spcPct val="75000"/>
              </a:lnSpc>
              <a:spcBef>
                <a:spcPts val="0"/>
              </a:spcBef>
              <a:spcAft>
                <a:spcPts val="0"/>
              </a:spcAft>
              <a:buClr>
                <a:schemeClr val="dk1"/>
              </a:buClr>
              <a:buSzPts val="4800"/>
              <a:buFont typeface="Forum"/>
              <a:buNone/>
              <a:defRPr sz="4800">
                <a:solidFill>
                  <a:schemeClr val="dk1"/>
                </a:solidFill>
                <a:latin typeface="Forum"/>
                <a:ea typeface="Forum"/>
                <a:cs typeface="Forum"/>
                <a:sym typeface="Forum"/>
              </a:defRPr>
            </a:lvl3pPr>
            <a:lvl4pPr lvl="3" algn="ctr">
              <a:lnSpc>
                <a:spcPct val="75000"/>
              </a:lnSpc>
              <a:spcBef>
                <a:spcPts val="0"/>
              </a:spcBef>
              <a:spcAft>
                <a:spcPts val="0"/>
              </a:spcAft>
              <a:buClr>
                <a:schemeClr val="dk1"/>
              </a:buClr>
              <a:buSzPts val="4800"/>
              <a:buFont typeface="Forum"/>
              <a:buNone/>
              <a:defRPr sz="4800">
                <a:solidFill>
                  <a:schemeClr val="dk1"/>
                </a:solidFill>
                <a:latin typeface="Forum"/>
                <a:ea typeface="Forum"/>
                <a:cs typeface="Forum"/>
                <a:sym typeface="Forum"/>
              </a:defRPr>
            </a:lvl4pPr>
            <a:lvl5pPr lvl="4" algn="ctr">
              <a:lnSpc>
                <a:spcPct val="75000"/>
              </a:lnSpc>
              <a:spcBef>
                <a:spcPts val="0"/>
              </a:spcBef>
              <a:spcAft>
                <a:spcPts val="0"/>
              </a:spcAft>
              <a:buClr>
                <a:schemeClr val="dk1"/>
              </a:buClr>
              <a:buSzPts val="4800"/>
              <a:buFont typeface="Forum"/>
              <a:buNone/>
              <a:defRPr sz="4800">
                <a:solidFill>
                  <a:schemeClr val="dk1"/>
                </a:solidFill>
                <a:latin typeface="Forum"/>
                <a:ea typeface="Forum"/>
                <a:cs typeface="Forum"/>
                <a:sym typeface="Forum"/>
              </a:defRPr>
            </a:lvl5pPr>
            <a:lvl6pPr lvl="5" algn="ctr">
              <a:lnSpc>
                <a:spcPct val="75000"/>
              </a:lnSpc>
              <a:spcBef>
                <a:spcPts val="0"/>
              </a:spcBef>
              <a:spcAft>
                <a:spcPts val="0"/>
              </a:spcAft>
              <a:buClr>
                <a:schemeClr val="dk1"/>
              </a:buClr>
              <a:buSzPts val="4800"/>
              <a:buFont typeface="Forum"/>
              <a:buNone/>
              <a:defRPr sz="4800">
                <a:solidFill>
                  <a:schemeClr val="dk1"/>
                </a:solidFill>
                <a:latin typeface="Forum"/>
                <a:ea typeface="Forum"/>
                <a:cs typeface="Forum"/>
                <a:sym typeface="Forum"/>
              </a:defRPr>
            </a:lvl6pPr>
            <a:lvl7pPr lvl="6" algn="ctr">
              <a:lnSpc>
                <a:spcPct val="75000"/>
              </a:lnSpc>
              <a:spcBef>
                <a:spcPts val="0"/>
              </a:spcBef>
              <a:spcAft>
                <a:spcPts val="0"/>
              </a:spcAft>
              <a:buClr>
                <a:schemeClr val="dk1"/>
              </a:buClr>
              <a:buSzPts val="4800"/>
              <a:buFont typeface="Forum"/>
              <a:buNone/>
              <a:defRPr sz="4800">
                <a:solidFill>
                  <a:schemeClr val="dk1"/>
                </a:solidFill>
                <a:latin typeface="Forum"/>
                <a:ea typeface="Forum"/>
                <a:cs typeface="Forum"/>
                <a:sym typeface="Forum"/>
              </a:defRPr>
            </a:lvl7pPr>
            <a:lvl8pPr lvl="7" algn="ctr">
              <a:lnSpc>
                <a:spcPct val="75000"/>
              </a:lnSpc>
              <a:spcBef>
                <a:spcPts val="0"/>
              </a:spcBef>
              <a:spcAft>
                <a:spcPts val="0"/>
              </a:spcAft>
              <a:buClr>
                <a:schemeClr val="dk1"/>
              </a:buClr>
              <a:buSzPts val="4800"/>
              <a:buFont typeface="Forum"/>
              <a:buNone/>
              <a:defRPr sz="4800">
                <a:solidFill>
                  <a:schemeClr val="dk1"/>
                </a:solidFill>
                <a:latin typeface="Forum"/>
                <a:ea typeface="Forum"/>
                <a:cs typeface="Forum"/>
                <a:sym typeface="Forum"/>
              </a:defRPr>
            </a:lvl8pPr>
            <a:lvl9pPr lvl="8" algn="ctr">
              <a:lnSpc>
                <a:spcPct val="75000"/>
              </a:lnSpc>
              <a:spcBef>
                <a:spcPts val="0"/>
              </a:spcBef>
              <a:spcAft>
                <a:spcPts val="0"/>
              </a:spcAft>
              <a:buClr>
                <a:schemeClr val="dk1"/>
              </a:buClr>
              <a:buSzPts val="4800"/>
              <a:buFont typeface="Forum"/>
              <a:buNone/>
              <a:defRPr sz="4800">
                <a:solidFill>
                  <a:schemeClr val="dk1"/>
                </a:solidFill>
                <a:latin typeface="Forum"/>
                <a:ea typeface="Forum"/>
                <a:cs typeface="Forum"/>
                <a:sym typeface="Forum"/>
              </a:defRPr>
            </a:lvl9pPr>
          </a:lstStyle>
          <a:p>
            <a:endParaRPr/>
          </a:p>
        </p:txBody>
      </p:sp>
      <p:sp>
        <p:nvSpPr>
          <p:cNvPr id="257" name="Google Shape;257;p17"/>
          <p:cNvSpPr>
            <a:spLocks noGrp="1"/>
          </p:cNvSpPr>
          <p:nvPr>
            <p:ph type="pic" idx="3"/>
          </p:nvPr>
        </p:nvSpPr>
        <p:spPr>
          <a:xfrm>
            <a:off x="5316900" y="3181200"/>
            <a:ext cx="763800" cy="763800"/>
          </a:xfrm>
          <a:prstGeom prst="ellipse">
            <a:avLst/>
          </a:prstGeom>
          <a:noFill/>
          <a:ln>
            <a:noFill/>
          </a:ln>
        </p:spPr>
      </p:sp>
      <p:sp>
        <p:nvSpPr>
          <p:cNvPr id="258" name="Google Shape;258;p17"/>
          <p:cNvSpPr txBox="1"/>
          <p:nvPr/>
        </p:nvSpPr>
        <p:spPr>
          <a:xfrm>
            <a:off x="8227900" y="4802400"/>
            <a:ext cx="687600" cy="212100"/>
          </a:xfrm>
          <a:prstGeom prst="rect">
            <a:avLst/>
          </a:prstGeom>
          <a:noFill/>
          <a:ln>
            <a:noFill/>
          </a:ln>
        </p:spPr>
        <p:txBody>
          <a:bodyPr spcFirstLastPara="1" wrap="square" lIns="0" tIns="91425" rIns="0" bIns="91425" anchor="t" anchorCtr="0">
            <a:noAutofit/>
          </a:bodyPr>
          <a:lstStyle/>
          <a:p>
            <a:pPr marL="0" lvl="0" indent="0" algn="r" rtl="0">
              <a:spcBef>
                <a:spcPts val="0"/>
              </a:spcBef>
              <a:spcAft>
                <a:spcPts val="0"/>
              </a:spcAft>
              <a:buNone/>
            </a:pPr>
            <a:fld id="{00000000-1234-1234-1234-123412341234}" type="slidenum">
              <a:rPr lang="en" sz="700">
                <a:solidFill>
                  <a:schemeClr val="dk1"/>
                </a:solidFill>
                <a:latin typeface="DM Sans"/>
                <a:ea typeface="DM Sans"/>
                <a:cs typeface="DM Sans"/>
                <a:sym typeface="DM Sans"/>
              </a:rPr>
              <a:t>‹#›</a:t>
            </a:fld>
            <a:endParaRPr sz="700">
              <a:solidFill>
                <a:schemeClr val="dk1"/>
              </a:solidFill>
              <a:latin typeface="DM Sans"/>
              <a:ea typeface="DM Sans"/>
              <a:cs typeface="DM Sans"/>
              <a:sym typeface="DM Sans"/>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hree columns">
  <p:cSld name="BLANK_1_1_1_1_1_1_2">
    <p:spTree>
      <p:nvGrpSpPr>
        <p:cNvPr id="1" name="Shape 259"/>
        <p:cNvGrpSpPr/>
        <p:nvPr/>
      </p:nvGrpSpPr>
      <p:grpSpPr>
        <a:xfrm>
          <a:off x="0" y="0"/>
          <a:ext cx="0" cy="0"/>
          <a:chOff x="0" y="0"/>
          <a:chExt cx="0" cy="0"/>
        </a:xfrm>
      </p:grpSpPr>
      <p:sp>
        <p:nvSpPr>
          <p:cNvPr id="260" name="Google Shape;260;p18"/>
          <p:cNvSpPr txBox="1"/>
          <p:nvPr/>
        </p:nvSpPr>
        <p:spPr>
          <a:xfrm>
            <a:off x="8227900" y="4802400"/>
            <a:ext cx="687600" cy="212100"/>
          </a:xfrm>
          <a:prstGeom prst="rect">
            <a:avLst/>
          </a:prstGeom>
          <a:noFill/>
          <a:ln>
            <a:noFill/>
          </a:ln>
        </p:spPr>
        <p:txBody>
          <a:bodyPr spcFirstLastPara="1" wrap="square" lIns="0" tIns="91425" rIns="0" bIns="91425" anchor="t" anchorCtr="0">
            <a:noAutofit/>
          </a:bodyPr>
          <a:lstStyle/>
          <a:p>
            <a:pPr marL="0" lvl="0" indent="0" algn="r" rtl="0">
              <a:spcBef>
                <a:spcPts val="0"/>
              </a:spcBef>
              <a:spcAft>
                <a:spcPts val="0"/>
              </a:spcAft>
              <a:buNone/>
            </a:pPr>
            <a:fld id="{00000000-1234-1234-1234-123412341234}" type="slidenum">
              <a:rPr lang="en" sz="700">
                <a:solidFill>
                  <a:schemeClr val="accent4"/>
                </a:solidFill>
                <a:latin typeface="DM Sans"/>
                <a:ea typeface="DM Sans"/>
                <a:cs typeface="DM Sans"/>
                <a:sym typeface="DM Sans"/>
              </a:rPr>
              <a:t>‹#›</a:t>
            </a:fld>
            <a:endParaRPr sz="700">
              <a:solidFill>
                <a:schemeClr val="accent4"/>
              </a:solidFill>
              <a:latin typeface="DM Sans"/>
              <a:ea typeface="DM Sans"/>
              <a:cs typeface="DM Sans"/>
              <a:sym typeface="DM Sans"/>
            </a:endParaRPr>
          </a:p>
        </p:txBody>
      </p:sp>
      <p:sp>
        <p:nvSpPr>
          <p:cNvPr id="261" name="Google Shape;261;p18"/>
          <p:cNvSpPr txBox="1">
            <a:spLocks noGrp="1"/>
          </p:cNvSpPr>
          <p:nvPr>
            <p:ph type="subTitle" idx="1"/>
          </p:nvPr>
        </p:nvSpPr>
        <p:spPr>
          <a:xfrm>
            <a:off x="228600" y="4891059"/>
            <a:ext cx="1475700" cy="125400"/>
          </a:xfrm>
          <a:prstGeom prst="rect">
            <a:avLst/>
          </a:prstGeom>
        </p:spPr>
        <p:txBody>
          <a:bodyPr spcFirstLastPara="1" wrap="square" lIns="0" tIns="0" rIns="0" bIns="0" anchor="t" anchorCtr="0">
            <a:noAutofit/>
          </a:bodyPr>
          <a:lstStyle>
            <a:lvl1pPr lvl="0">
              <a:spcBef>
                <a:spcPts val="0"/>
              </a:spcBef>
              <a:spcAft>
                <a:spcPts val="0"/>
              </a:spcAft>
              <a:buClr>
                <a:schemeClr val="accent4"/>
              </a:buClr>
              <a:buSzPts val="700"/>
              <a:buFont typeface="DM Sans"/>
              <a:buNone/>
              <a:defRPr sz="700">
                <a:solidFill>
                  <a:schemeClr val="accent4"/>
                </a:solidFill>
                <a:latin typeface="DM Sans"/>
                <a:ea typeface="DM Sans"/>
                <a:cs typeface="DM Sans"/>
                <a:sym typeface="DM Sans"/>
              </a:defRPr>
            </a:lvl1pPr>
            <a:lvl2pPr lvl="1">
              <a:spcBef>
                <a:spcPts val="0"/>
              </a:spcBef>
              <a:spcAft>
                <a:spcPts val="0"/>
              </a:spcAft>
              <a:buClr>
                <a:schemeClr val="accent4"/>
              </a:buClr>
              <a:buSzPts val="700"/>
              <a:buFont typeface="DM Sans"/>
              <a:buNone/>
              <a:defRPr sz="700">
                <a:solidFill>
                  <a:schemeClr val="accent4"/>
                </a:solidFill>
                <a:latin typeface="DM Sans"/>
                <a:ea typeface="DM Sans"/>
                <a:cs typeface="DM Sans"/>
                <a:sym typeface="DM Sans"/>
              </a:defRPr>
            </a:lvl2pPr>
            <a:lvl3pPr lvl="2">
              <a:spcBef>
                <a:spcPts val="0"/>
              </a:spcBef>
              <a:spcAft>
                <a:spcPts val="0"/>
              </a:spcAft>
              <a:buClr>
                <a:schemeClr val="accent4"/>
              </a:buClr>
              <a:buSzPts val="700"/>
              <a:buFont typeface="DM Sans"/>
              <a:buNone/>
              <a:defRPr sz="700">
                <a:solidFill>
                  <a:schemeClr val="accent4"/>
                </a:solidFill>
                <a:latin typeface="DM Sans"/>
                <a:ea typeface="DM Sans"/>
                <a:cs typeface="DM Sans"/>
                <a:sym typeface="DM Sans"/>
              </a:defRPr>
            </a:lvl3pPr>
            <a:lvl4pPr lvl="3">
              <a:spcBef>
                <a:spcPts val="0"/>
              </a:spcBef>
              <a:spcAft>
                <a:spcPts val="0"/>
              </a:spcAft>
              <a:buClr>
                <a:schemeClr val="accent4"/>
              </a:buClr>
              <a:buSzPts val="700"/>
              <a:buFont typeface="DM Sans"/>
              <a:buNone/>
              <a:defRPr sz="700">
                <a:solidFill>
                  <a:schemeClr val="accent4"/>
                </a:solidFill>
                <a:latin typeface="DM Sans"/>
                <a:ea typeface="DM Sans"/>
                <a:cs typeface="DM Sans"/>
                <a:sym typeface="DM Sans"/>
              </a:defRPr>
            </a:lvl4pPr>
            <a:lvl5pPr lvl="4">
              <a:spcBef>
                <a:spcPts val="0"/>
              </a:spcBef>
              <a:spcAft>
                <a:spcPts val="0"/>
              </a:spcAft>
              <a:buClr>
                <a:schemeClr val="accent4"/>
              </a:buClr>
              <a:buSzPts val="700"/>
              <a:buFont typeface="DM Sans"/>
              <a:buNone/>
              <a:defRPr sz="700">
                <a:solidFill>
                  <a:schemeClr val="accent4"/>
                </a:solidFill>
                <a:latin typeface="DM Sans"/>
                <a:ea typeface="DM Sans"/>
                <a:cs typeface="DM Sans"/>
                <a:sym typeface="DM Sans"/>
              </a:defRPr>
            </a:lvl5pPr>
            <a:lvl6pPr lvl="5">
              <a:spcBef>
                <a:spcPts val="0"/>
              </a:spcBef>
              <a:spcAft>
                <a:spcPts val="0"/>
              </a:spcAft>
              <a:buClr>
                <a:schemeClr val="accent4"/>
              </a:buClr>
              <a:buSzPts val="700"/>
              <a:buFont typeface="DM Sans"/>
              <a:buNone/>
              <a:defRPr sz="700">
                <a:solidFill>
                  <a:schemeClr val="accent4"/>
                </a:solidFill>
                <a:latin typeface="DM Sans"/>
                <a:ea typeface="DM Sans"/>
                <a:cs typeface="DM Sans"/>
                <a:sym typeface="DM Sans"/>
              </a:defRPr>
            </a:lvl6pPr>
            <a:lvl7pPr lvl="6">
              <a:spcBef>
                <a:spcPts val="0"/>
              </a:spcBef>
              <a:spcAft>
                <a:spcPts val="0"/>
              </a:spcAft>
              <a:buClr>
                <a:schemeClr val="accent4"/>
              </a:buClr>
              <a:buSzPts val="700"/>
              <a:buFont typeface="DM Sans"/>
              <a:buNone/>
              <a:defRPr sz="700">
                <a:solidFill>
                  <a:schemeClr val="accent4"/>
                </a:solidFill>
                <a:latin typeface="DM Sans"/>
                <a:ea typeface="DM Sans"/>
                <a:cs typeface="DM Sans"/>
                <a:sym typeface="DM Sans"/>
              </a:defRPr>
            </a:lvl7pPr>
            <a:lvl8pPr lvl="7">
              <a:spcBef>
                <a:spcPts val="0"/>
              </a:spcBef>
              <a:spcAft>
                <a:spcPts val="0"/>
              </a:spcAft>
              <a:buClr>
                <a:schemeClr val="accent4"/>
              </a:buClr>
              <a:buSzPts val="700"/>
              <a:buFont typeface="DM Sans"/>
              <a:buNone/>
              <a:defRPr sz="700">
                <a:solidFill>
                  <a:schemeClr val="accent4"/>
                </a:solidFill>
                <a:latin typeface="DM Sans"/>
                <a:ea typeface="DM Sans"/>
                <a:cs typeface="DM Sans"/>
                <a:sym typeface="DM Sans"/>
              </a:defRPr>
            </a:lvl8pPr>
            <a:lvl9pPr lvl="8">
              <a:spcBef>
                <a:spcPts val="0"/>
              </a:spcBef>
              <a:spcAft>
                <a:spcPts val="0"/>
              </a:spcAft>
              <a:buClr>
                <a:schemeClr val="accent4"/>
              </a:buClr>
              <a:buSzPts val="700"/>
              <a:buFont typeface="DM Sans"/>
              <a:buNone/>
              <a:defRPr sz="700">
                <a:solidFill>
                  <a:schemeClr val="accent4"/>
                </a:solidFill>
                <a:latin typeface="DM Sans"/>
                <a:ea typeface="DM Sans"/>
                <a:cs typeface="DM Sans"/>
                <a:sym typeface="DM Sans"/>
              </a:defRPr>
            </a:lvl9pPr>
          </a:lstStyle>
          <a:p>
            <a:endParaRPr/>
          </a:p>
        </p:txBody>
      </p:sp>
      <p:sp>
        <p:nvSpPr>
          <p:cNvPr id="262" name="Google Shape;262;p18"/>
          <p:cNvSpPr txBox="1">
            <a:spLocks noGrp="1"/>
          </p:cNvSpPr>
          <p:nvPr>
            <p:ph type="subTitle" idx="2"/>
          </p:nvPr>
        </p:nvSpPr>
        <p:spPr>
          <a:xfrm>
            <a:off x="228675" y="2704139"/>
            <a:ext cx="2834700" cy="540000"/>
          </a:xfrm>
          <a:prstGeom prst="rect">
            <a:avLst/>
          </a:prstGeom>
        </p:spPr>
        <p:txBody>
          <a:bodyPr spcFirstLastPara="1" wrap="square" lIns="91425" tIns="91425" rIns="91425" bIns="91425" anchor="t" anchorCtr="0">
            <a:noAutofit/>
          </a:bodyPr>
          <a:lstStyle>
            <a:lvl1pPr lvl="0" algn="ctr">
              <a:lnSpc>
                <a:spcPct val="60000"/>
              </a:lnSpc>
              <a:spcBef>
                <a:spcPts val="0"/>
              </a:spcBef>
              <a:spcAft>
                <a:spcPts val="0"/>
              </a:spcAft>
              <a:buNone/>
              <a:defRPr sz="2200">
                <a:latin typeface="DM Sans Light"/>
                <a:ea typeface="DM Sans Light"/>
                <a:cs typeface="DM Sans Light"/>
                <a:sym typeface="DM Sans Light"/>
              </a:defRPr>
            </a:lvl1pPr>
            <a:lvl2pPr lvl="1">
              <a:spcBef>
                <a:spcPts val="0"/>
              </a:spcBef>
              <a:spcAft>
                <a:spcPts val="0"/>
              </a:spcAft>
              <a:buClr>
                <a:schemeClr val="lt1"/>
              </a:buClr>
              <a:buSzPts val="1400"/>
              <a:buFont typeface="DM Sans"/>
              <a:buNone/>
              <a:defRPr>
                <a:latin typeface="DM Sans"/>
                <a:ea typeface="DM Sans"/>
                <a:cs typeface="DM Sans"/>
                <a:sym typeface="DM Sans"/>
              </a:defRPr>
            </a:lvl2pPr>
            <a:lvl3pPr lvl="2">
              <a:spcBef>
                <a:spcPts val="0"/>
              </a:spcBef>
              <a:spcAft>
                <a:spcPts val="0"/>
              </a:spcAft>
              <a:buClr>
                <a:schemeClr val="lt1"/>
              </a:buClr>
              <a:buSzPts val="1400"/>
              <a:buFont typeface="DM Sans"/>
              <a:buNone/>
              <a:defRPr>
                <a:latin typeface="DM Sans"/>
                <a:ea typeface="DM Sans"/>
                <a:cs typeface="DM Sans"/>
                <a:sym typeface="DM Sans"/>
              </a:defRPr>
            </a:lvl3pPr>
            <a:lvl4pPr lvl="3">
              <a:spcBef>
                <a:spcPts val="0"/>
              </a:spcBef>
              <a:spcAft>
                <a:spcPts val="0"/>
              </a:spcAft>
              <a:buClr>
                <a:schemeClr val="lt1"/>
              </a:buClr>
              <a:buSzPts val="1400"/>
              <a:buFont typeface="DM Sans"/>
              <a:buNone/>
              <a:defRPr>
                <a:latin typeface="DM Sans"/>
                <a:ea typeface="DM Sans"/>
                <a:cs typeface="DM Sans"/>
                <a:sym typeface="DM Sans"/>
              </a:defRPr>
            </a:lvl4pPr>
            <a:lvl5pPr lvl="4">
              <a:spcBef>
                <a:spcPts val="0"/>
              </a:spcBef>
              <a:spcAft>
                <a:spcPts val="0"/>
              </a:spcAft>
              <a:buClr>
                <a:schemeClr val="lt1"/>
              </a:buClr>
              <a:buSzPts val="1400"/>
              <a:buFont typeface="DM Sans"/>
              <a:buNone/>
              <a:defRPr>
                <a:latin typeface="DM Sans"/>
                <a:ea typeface="DM Sans"/>
                <a:cs typeface="DM Sans"/>
                <a:sym typeface="DM Sans"/>
              </a:defRPr>
            </a:lvl5pPr>
            <a:lvl6pPr lvl="5">
              <a:spcBef>
                <a:spcPts val="0"/>
              </a:spcBef>
              <a:spcAft>
                <a:spcPts val="0"/>
              </a:spcAft>
              <a:buClr>
                <a:schemeClr val="lt1"/>
              </a:buClr>
              <a:buSzPts val="1400"/>
              <a:buFont typeface="DM Sans"/>
              <a:buNone/>
              <a:defRPr>
                <a:latin typeface="DM Sans"/>
                <a:ea typeface="DM Sans"/>
                <a:cs typeface="DM Sans"/>
                <a:sym typeface="DM Sans"/>
              </a:defRPr>
            </a:lvl6pPr>
            <a:lvl7pPr lvl="6">
              <a:spcBef>
                <a:spcPts val="0"/>
              </a:spcBef>
              <a:spcAft>
                <a:spcPts val="0"/>
              </a:spcAft>
              <a:buClr>
                <a:schemeClr val="lt1"/>
              </a:buClr>
              <a:buSzPts val="1400"/>
              <a:buFont typeface="DM Sans"/>
              <a:buNone/>
              <a:defRPr>
                <a:latin typeface="DM Sans"/>
                <a:ea typeface="DM Sans"/>
                <a:cs typeface="DM Sans"/>
                <a:sym typeface="DM Sans"/>
              </a:defRPr>
            </a:lvl7pPr>
            <a:lvl8pPr lvl="7">
              <a:spcBef>
                <a:spcPts val="0"/>
              </a:spcBef>
              <a:spcAft>
                <a:spcPts val="0"/>
              </a:spcAft>
              <a:buClr>
                <a:schemeClr val="lt1"/>
              </a:buClr>
              <a:buSzPts val="1400"/>
              <a:buFont typeface="DM Sans"/>
              <a:buNone/>
              <a:defRPr>
                <a:latin typeface="DM Sans"/>
                <a:ea typeface="DM Sans"/>
                <a:cs typeface="DM Sans"/>
                <a:sym typeface="DM Sans"/>
              </a:defRPr>
            </a:lvl8pPr>
            <a:lvl9pPr lvl="8">
              <a:spcBef>
                <a:spcPts val="0"/>
              </a:spcBef>
              <a:spcAft>
                <a:spcPts val="0"/>
              </a:spcAft>
              <a:buClr>
                <a:schemeClr val="lt1"/>
              </a:buClr>
              <a:buSzPts val="1400"/>
              <a:buFont typeface="DM Sans"/>
              <a:buNone/>
              <a:defRPr>
                <a:latin typeface="DM Sans"/>
                <a:ea typeface="DM Sans"/>
                <a:cs typeface="DM Sans"/>
                <a:sym typeface="DM Sans"/>
              </a:defRPr>
            </a:lvl9pPr>
          </a:lstStyle>
          <a:p>
            <a:endParaRPr/>
          </a:p>
        </p:txBody>
      </p:sp>
      <p:sp>
        <p:nvSpPr>
          <p:cNvPr id="263" name="Google Shape;263;p18"/>
          <p:cNvSpPr txBox="1">
            <a:spLocks noGrp="1"/>
          </p:cNvSpPr>
          <p:nvPr>
            <p:ph type="body" idx="3"/>
          </p:nvPr>
        </p:nvSpPr>
        <p:spPr>
          <a:xfrm>
            <a:off x="761025" y="3339980"/>
            <a:ext cx="1770000" cy="877500"/>
          </a:xfrm>
          <a:prstGeom prst="rect">
            <a:avLst/>
          </a:prstGeom>
        </p:spPr>
        <p:txBody>
          <a:bodyPr spcFirstLastPara="1" wrap="square" lIns="91425" tIns="0" rIns="91425" bIns="91425" anchor="t" anchorCtr="0">
            <a:noAutofit/>
          </a:bodyPr>
          <a:lstStyle>
            <a:lvl1pPr marL="457200" lvl="0" indent="-228600" algn="ctr">
              <a:lnSpc>
                <a:spcPct val="115000"/>
              </a:lnSpc>
              <a:spcBef>
                <a:spcPts val="0"/>
              </a:spcBef>
              <a:spcAft>
                <a:spcPts val="0"/>
              </a:spcAft>
              <a:buNone/>
              <a:defRPr/>
            </a:lvl1pPr>
            <a:lvl2pPr marL="914400" lvl="1" indent="-292100" algn="ctr">
              <a:spcBef>
                <a:spcPts val="0"/>
              </a:spcBef>
              <a:spcAft>
                <a:spcPts val="0"/>
              </a:spcAft>
              <a:buClr>
                <a:schemeClr val="lt1"/>
              </a:buClr>
              <a:buSzPts val="1000"/>
              <a:buFont typeface="DM Sans"/>
              <a:buChar char="○"/>
              <a:defRPr/>
            </a:lvl2pPr>
            <a:lvl3pPr marL="1371600" lvl="2" indent="-292100" algn="ctr">
              <a:spcBef>
                <a:spcPts val="0"/>
              </a:spcBef>
              <a:spcAft>
                <a:spcPts val="0"/>
              </a:spcAft>
              <a:buClr>
                <a:schemeClr val="lt1"/>
              </a:buClr>
              <a:buSzPts val="1000"/>
              <a:buFont typeface="DM Sans"/>
              <a:buChar char="■"/>
              <a:defRPr/>
            </a:lvl3pPr>
            <a:lvl4pPr marL="1828800" lvl="3" indent="-292100" algn="ctr">
              <a:spcBef>
                <a:spcPts val="0"/>
              </a:spcBef>
              <a:spcAft>
                <a:spcPts val="0"/>
              </a:spcAft>
              <a:buClr>
                <a:schemeClr val="lt1"/>
              </a:buClr>
              <a:buSzPts val="1000"/>
              <a:buFont typeface="DM Sans"/>
              <a:buChar char="●"/>
              <a:defRPr/>
            </a:lvl4pPr>
            <a:lvl5pPr marL="2286000" lvl="4" indent="-292100" algn="ctr">
              <a:spcBef>
                <a:spcPts val="0"/>
              </a:spcBef>
              <a:spcAft>
                <a:spcPts val="0"/>
              </a:spcAft>
              <a:buClr>
                <a:schemeClr val="lt1"/>
              </a:buClr>
              <a:buSzPts val="1000"/>
              <a:buFont typeface="DM Sans"/>
              <a:buChar char="○"/>
              <a:defRPr/>
            </a:lvl5pPr>
            <a:lvl6pPr marL="2743200" lvl="5" indent="-292100" algn="ctr">
              <a:spcBef>
                <a:spcPts val="0"/>
              </a:spcBef>
              <a:spcAft>
                <a:spcPts val="0"/>
              </a:spcAft>
              <a:buClr>
                <a:schemeClr val="lt1"/>
              </a:buClr>
              <a:buSzPts val="1000"/>
              <a:buFont typeface="DM Sans"/>
              <a:buChar char="■"/>
              <a:defRPr/>
            </a:lvl6pPr>
            <a:lvl7pPr marL="3200400" lvl="6" indent="-292100" algn="ctr">
              <a:spcBef>
                <a:spcPts val="0"/>
              </a:spcBef>
              <a:spcAft>
                <a:spcPts val="0"/>
              </a:spcAft>
              <a:buClr>
                <a:schemeClr val="lt1"/>
              </a:buClr>
              <a:buSzPts val="1000"/>
              <a:buFont typeface="DM Sans"/>
              <a:buChar char="●"/>
              <a:defRPr/>
            </a:lvl7pPr>
            <a:lvl8pPr marL="3657600" lvl="7" indent="-292100" algn="ctr">
              <a:spcBef>
                <a:spcPts val="0"/>
              </a:spcBef>
              <a:spcAft>
                <a:spcPts val="0"/>
              </a:spcAft>
              <a:buClr>
                <a:schemeClr val="lt1"/>
              </a:buClr>
              <a:buSzPts val="1000"/>
              <a:buFont typeface="DM Sans"/>
              <a:buChar char="○"/>
              <a:defRPr/>
            </a:lvl8pPr>
            <a:lvl9pPr marL="4114800" lvl="8" indent="-292100" algn="ctr">
              <a:spcBef>
                <a:spcPts val="0"/>
              </a:spcBef>
              <a:spcAft>
                <a:spcPts val="0"/>
              </a:spcAft>
              <a:buClr>
                <a:schemeClr val="lt1"/>
              </a:buClr>
              <a:buSzPts val="1000"/>
              <a:buFont typeface="DM Sans"/>
              <a:buChar char="■"/>
              <a:defRPr/>
            </a:lvl9pPr>
          </a:lstStyle>
          <a:p>
            <a:endParaRPr/>
          </a:p>
        </p:txBody>
      </p:sp>
      <p:sp>
        <p:nvSpPr>
          <p:cNvPr id="264" name="Google Shape;264;p18"/>
          <p:cNvSpPr txBox="1">
            <a:spLocks noGrp="1"/>
          </p:cNvSpPr>
          <p:nvPr>
            <p:ph type="subTitle" idx="4"/>
          </p:nvPr>
        </p:nvSpPr>
        <p:spPr>
          <a:xfrm>
            <a:off x="3154650" y="2704139"/>
            <a:ext cx="2834700" cy="540000"/>
          </a:xfrm>
          <a:prstGeom prst="rect">
            <a:avLst/>
          </a:prstGeom>
        </p:spPr>
        <p:txBody>
          <a:bodyPr spcFirstLastPara="1" wrap="square" lIns="91425" tIns="91425" rIns="91425" bIns="91425" anchor="t" anchorCtr="0">
            <a:noAutofit/>
          </a:bodyPr>
          <a:lstStyle>
            <a:lvl1pPr lvl="0" algn="ctr">
              <a:lnSpc>
                <a:spcPct val="60000"/>
              </a:lnSpc>
              <a:spcBef>
                <a:spcPts val="0"/>
              </a:spcBef>
              <a:spcAft>
                <a:spcPts val="0"/>
              </a:spcAft>
              <a:buNone/>
              <a:defRPr sz="2200">
                <a:latin typeface="DM Sans Light"/>
                <a:ea typeface="DM Sans Light"/>
                <a:cs typeface="DM Sans Light"/>
                <a:sym typeface="DM Sans Light"/>
              </a:defRPr>
            </a:lvl1pPr>
            <a:lvl2pPr lvl="1">
              <a:spcBef>
                <a:spcPts val="0"/>
              </a:spcBef>
              <a:spcAft>
                <a:spcPts val="0"/>
              </a:spcAft>
              <a:buClr>
                <a:schemeClr val="lt1"/>
              </a:buClr>
              <a:buSzPts val="1400"/>
              <a:buFont typeface="DM Sans"/>
              <a:buNone/>
              <a:defRPr>
                <a:latin typeface="DM Sans"/>
                <a:ea typeface="DM Sans"/>
                <a:cs typeface="DM Sans"/>
                <a:sym typeface="DM Sans"/>
              </a:defRPr>
            </a:lvl2pPr>
            <a:lvl3pPr lvl="2">
              <a:spcBef>
                <a:spcPts val="0"/>
              </a:spcBef>
              <a:spcAft>
                <a:spcPts val="0"/>
              </a:spcAft>
              <a:buClr>
                <a:schemeClr val="lt1"/>
              </a:buClr>
              <a:buSzPts val="1400"/>
              <a:buFont typeface="DM Sans"/>
              <a:buNone/>
              <a:defRPr>
                <a:latin typeface="DM Sans"/>
                <a:ea typeface="DM Sans"/>
                <a:cs typeface="DM Sans"/>
                <a:sym typeface="DM Sans"/>
              </a:defRPr>
            </a:lvl3pPr>
            <a:lvl4pPr lvl="3">
              <a:spcBef>
                <a:spcPts val="0"/>
              </a:spcBef>
              <a:spcAft>
                <a:spcPts val="0"/>
              </a:spcAft>
              <a:buClr>
                <a:schemeClr val="lt1"/>
              </a:buClr>
              <a:buSzPts val="1400"/>
              <a:buFont typeface="DM Sans"/>
              <a:buNone/>
              <a:defRPr>
                <a:latin typeface="DM Sans"/>
                <a:ea typeface="DM Sans"/>
                <a:cs typeface="DM Sans"/>
                <a:sym typeface="DM Sans"/>
              </a:defRPr>
            </a:lvl4pPr>
            <a:lvl5pPr lvl="4">
              <a:spcBef>
                <a:spcPts val="0"/>
              </a:spcBef>
              <a:spcAft>
                <a:spcPts val="0"/>
              </a:spcAft>
              <a:buClr>
                <a:schemeClr val="lt1"/>
              </a:buClr>
              <a:buSzPts val="1400"/>
              <a:buFont typeface="DM Sans"/>
              <a:buNone/>
              <a:defRPr>
                <a:latin typeface="DM Sans"/>
                <a:ea typeface="DM Sans"/>
                <a:cs typeface="DM Sans"/>
                <a:sym typeface="DM Sans"/>
              </a:defRPr>
            </a:lvl5pPr>
            <a:lvl6pPr lvl="5">
              <a:spcBef>
                <a:spcPts val="0"/>
              </a:spcBef>
              <a:spcAft>
                <a:spcPts val="0"/>
              </a:spcAft>
              <a:buClr>
                <a:schemeClr val="lt1"/>
              </a:buClr>
              <a:buSzPts val="1400"/>
              <a:buFont typeface="DM Sans"/>
              <a:buNone/>
              <a:defRPr>
                <a:latin typeface="DM Sans"/>
                <a:ea typeface="DM Sans"/>
                <a:cs typeface="DM Sans"/>
                <a:sym typeface="DM Sans"/>
              </a:defRPr>
            </a:lvl6pPr>
            <a:lvl7pPr lvl="6">
              <a:spcBef>
                <a:spcPts val="0"/>
              </a:spcBef>
              <a:spcAft>
                <a:spcPts val="0"/>
              </a:spcAft>
              <a:buClr>
                <a:schemeClr val="lt1"/>
              </a:buClr>
              <a:buSzPts val="1400"/>
              <a:buFont typeface="DM Sans"/>
              <a:buNone/>
              <a:defRPr>
                <a:latin typeface="DM Sans"/>
                <a:ea typeface="DM Sans"/>
                <a:cs typeface="DM Sans"/>
                <a:sym typeface="DM Sans"/>
              </a:defRPr>
            </a:lvl7pPr>
            <a:lvl8pPr lvl="7">
              <a:spcBef>
                <a:spcPts val="0"/>
              </a:spcBef>
              <a:spcAft>
                <a:spcPts val="0"/>
              </a:spcAft>
              <a:buClr>
                <a:schemeClr val="lt1"/>
              </a:buClr>
              <a:buSzPts val="1400"/>
              <a:buFont typeface="DM Sans"/>
              <a:buNone/>
              <a:defRPr>
                <a:latin typeface="DM Sans"/>
                <a:ea typeface="DM Sans"/>
                <a:cs typeface="DM Sans"/>
                <a:sym typeface="DM Sans"/>
              </a:defRPr>
            </a:lvl8pPr>
            <a:lvl9pPr lvl="8">
              <a:spcBef>
                <a:spcPts val="0"/>
              </a:spcBef>
              <a:spcAft>
                <a:spcPts val="0"/>
              </a:spcAft>
              <a:buClr>
                <a:schemeClr val="lt1"/>
              </a:buClr>
              <a:buSzPts val="1400"/>
              <a:buFont typeface="DM Sans"/>
              <a:buNone/>
              <a:defRPr>
                <a:latin typeface="DM Sans"/>
                <a:ea typeface="DM Sans"/>
                <a:cs typeface="DM Sans"/>
                <a:sym typeface="DM Sans"/>
              </a:defRPr>
            </a:lvl9pPr>
          </a:lstStyle>
          <a:p>
            <a:endParaRPr/>
          </a:p>
        </p:txBody>
      </p:sp>
      <p:sp>
        <p:nvSpPr>
          <p:cNvPr id="265" name="Google Shape;265;p18"/>
          <p:cNvSpPr txBox="1">
            <a:spLocks noGrp="1"/>
          </p:cNvSpPr>
          <p:nvPr>
            <p:ph type="body" idx="5"/>
          </p:nvPr>
        </p:nvSpPr>
        <p:spPr>
          <a:xfrm>
            <a:off x="3687000" y="3339980"/>
            <a:ext cx="1770000" cy="877500"/>
          </a:xfrm>
          <a:prstGeom prst="rect">
            <a:avLst/>
          </a:prstGeom>
        </p:spPr>
        <p:txBody>
          <a:bodyPr spcFirstLastPara="1" wrap="square" lIns="91425" tIns="0" rIns="91425" bIns="91425" anchor="t" anchorCtr="0">
            <a:noAutofit/>
          </a:bodyPr>
          <a:lstStyle>
            <a:lvl1pPr marL="457200" lvl="0" indent="-228600" algn="ctr">
              <a:lnSpc>
                <a:spcPct val="115000"/>
              </a:lnSpc>
              <a:spcBef>
                <a:spcPts val="0"/>
              </a:spcBef>
              <a:spcAft>
                <a:spcPts val="0"/>
              </a:spcAft>
              <a:buNone/>
              <a:defRPr/>
            </a:lvl1pPr>
            <a:lvl2pPr marL="914400" lvl="1" indent="-292100" algn="ctr">
              <a:spcBef>
                <a:spcPts val="0"/>
              </a:spcBef>
              <a:spcAft>
                <a:spcPts val="0"/>
              </a:spcAft>
              <a:buClr>
                <a:schemeClr val="lt1"/>
              </a:buClr>
              <a:buSzPts val="1000"/>
              <a:buFont typeface="DM Sans"/>
              <a:buChar char="○"/>
              <a:defRPr/>
            </a:lvl2pPr>
            <a:lvl3pPr marL="1371600" lvl="2" indent="-292100" algn="ctr">
              <a:spcBef>
                <a:spcPts val="0"/>
              </a:spcBef>
              <a:spcAft>
                <a:spcPts val="0"/>
              </a:spcAft>
              <a:buClr>
                <a:schemeClr val="lt1"/>
              </a:buClr>
              <a:buSzPts val="1000"/>
              <a:buFont typeface="DM Sans"/>
              <a:buChar char="■"/>
              <a:defRPr/>
            </a:lvl3pPr>
            <a:lvl4pPr marL="1828800" lvl="3" indent="-292100" algn="ctr">
              <a:spcBef>
                <a:spcPts val="0"/>
              </a:spcBef>
              <a:spcAft>
                <a:spcPts val="0"/>
              </a:spcAft>
              <a:buClr>
                <a:schemeClr val="lt1"/>
              </a:buClr>
              <a:buSzPts val="1000"/>
              <a:buFont typeface="DM Sans"/>
              <a:buChar char="●"/>
              <a:defRPr/>
            </a:lvl4pPr>
            <a:lvl5pPr marL="2286000" lvl="4" indent="-292100" algn="ctr">
              <a:spcBef>
                <a:spcPts val="0"/>
              </a:spcBef>
              <a:spcAft>
                <a:spcPts val="0"/>
              </a:spcAft>
              <a:buClr>
                <a:schemeClr val="lt1"/>
              </a:buClr>
              <a:buSzPts val="1000"/>
              <a:buFont typeface="DM Sans"/>
              <a:buChar char="○"/>
              <a:defRPr/>
            </a:lvl5pPr>
            <a:lvl6pPr marL="2743200" lvl="5" indent="-292100" algn="ctr">
              <a:spcBef>
                <a:spcPts val="0"/>
              </a:spcBef>
              <a:spcAft>
                <a:spcPts val="0"/>
              </a:spcAft>
              <a:buClr>
                <a:schemeClr val="lt1"/>
              </a:buClr>
              <a:buSzPts val="1000"/>
              <a:buFont typeface="DM Sans"/>
              <a:buChar char="■"/>
              <a:defRPr/>
            </a:lvl6pPr>
            <a:lvl7pPr marL="3200400" lvl="6" indent="-292100" algn="ctr">
              <a:spcBef>
                <a:spcPts val="0"/>
              </a:spcBef>
              <a:spcAft>
                <a:spcPts val="0"/>
              </a:spcAft>
              <a:buClr>
                <a:schemeClr val="lt1"/>
              </a:buClr>
              <a:buSzPts val="1000"/>
              <a:buFont typeface="DM Sans"/>
              <a:buChar char="●"/>
              <a:defRPr/>
            </a:lvl7pPr>
            <a:lvl8pPr marL="3657600" lvl="7" indent="-292100" algn="ctr">
              <a:spcBef>
                <a:spcPts val="0"/>
              </a:spcBef>
              <a:spcAft>
                <a:spcPts val="0"/>
              </a:spcAft>
              <a:buClr>
                <a:schemeClr val="lt1"/>
              </a:buClr>
              <a:buSzPts val="1000"/>
              <a:buFont typeface="DM Sans"/>
              <a:buChar char="○"/>
              <a:defRPr/>
            </a:lvl8pPr>
            <a:lvl9pPr marL="4114800" lvl="8" indent="-292100" algn="ctr">
              <a:spcBef>
                <a:spcPts val="0"/>
              </a:spcBef>
              <a:spcAft>
                <a:spcPts val="0"/>
              </a:spcAft>
              <a:buClr>
                <a:schemeClr val="lt1"/>
              </a:buClr>
              <a:buSzPts val="1000"/>
              <a:buFont typeface="DM Sans"/>
              <a:buChar char="■"/>
              <a:defRPr/>
            </a:lvl9pPr>
          </a:lstStyle>
          <a:p>
            <a:endParaRPr/>
          </a:p>
        </p:txBody>
      </p:sp>
      <p:sp>
        <p:nvSpPr>
          <p:cNvPr id="266" name="Google Shape;266;p18"/>
          <p:cNvSpPr txBox="1">
            <a:spLocks noGrp="1"/>
          </p:cNvSpPr>
          <p:nvPr>
            <p:ph type="subTitle" idx="6"/>
          </p:nvPr>
        </p:nvSpPr>
        <p:spPr>
          <a:xfrm>
            <a:off x="6080625" y="2704139"/>
            <a:ext cx="2834700" cy="540000"/>
          </a:xfrm>
          <a:prstGeom prst="rect">
            <a:avLst/>
          </a:prstGeom>
        </p:spPr>
        <p:txBody>
          <a:bodyPr spcFirstLastPara="1" wrap="square" lIns="91425" tIns="91425" rIns="91425" bIns="91425" anchor="t" anchorCtr="0">
            <a:noAutofit/>
          </a:bodyPr>
          <a:lstStyle>
            <a:lvl1pPr lvl="0" algn="ctr">
              <a:lnSpc>
                <a:spcPct val="60000"/>
              </a:lnSpc>
              <a:spcBef>
                <a:spcPts val="0"/>
              </a:spcBef>
              <a:spcAft>
                <a:spcPts val="0"/>
              </a:spcAft>
              <a:buNone/>
              <a:defRPr sz="2200">
                <a:latin typeface="DM Sans Light"/>
                <a:ea typeface="DM Sans Light"/>
                <a:cs typeface="DM Sans Light"/>
                <a:sym typeface="DM Sans Light"/>
              </a:defRPr>
            </a:lvl1pPr>
            <a:lvl2pPr lvl="1">
              <a:spcBef>
                <a:spcPts val="0"/>
              </a:spcBef>
              <a:spcAft>
                <a:spcPts val="0"/>
              </a:spcAft>
              <a:buClr>
                <a:schemeClr val="lt1"/>
              </a:buClr>
              <a:buSzPts val="1400"/>
              <a:buFont typeface="DM Sans"/>
              <a:buNone/>
              <a:defRPr>
                <a:latin typeface="DM Sans"/>
                <a:ea typeface="DM Sans"/>
                <a:cs typeface="DM Sans"/>
                <a:sym typeface="DM Sans"/>
              </a:defRPr>
            </a:lvl2pPr>
            <a:lvl3pPr lvl="2">
              <a:spcBef>
                <a:spcPts val="0"/>
              </a:spcBef>
              <a:spcAft>
                <a:spcPts val="0"/>
              </a:spcAft>
              <a:buClr>
                <a:schemeClr val="lt1"/>
              </a:buClr>
              <a:buSzPts val="1400"/>
              <a:buFont typeface="DM Sans"/>
              <a:buNone/>
              <a:defRPr>
                <a:latin typeface="DM Sans"/>
                <a:ea typeface="DM Sans"/>
                <a:cs typeface="DM Sans"/>
                <a:sym typeface="DM Sans"/>
              </a:defRPr>
            </a:lvl3pPr>
            <a:lvl4pPr lvl="3">
              <a:spcBef>
                <a:spcPts val="0"/>
              </a:spcBef>
              <a:spcAft>
                <a:spcPts val="0"/>
              </a:spcAft>
              <a:buClr>
                <a:schemeClr val="lt1"/>
              </a:buClr>
              <a:buSzPts val="1400"/>
              <a:buFont typeface="DM Sans"/>
              <a:buNone/>
              <a:defRPr>
                <a:latin typeface="DM Sans"/>
                <a:ea typeface="DM Sans"/>
                <a:cs typeface="DM Sans"/>
                <a:sym typeface="DM Sans"/>
              </a:defRPr>
            </a:lvl4pPr>
            <a:lvl5pPr lvl="4">
              <a:spcBef>
                <a:spcPts val="0"/>
              </a:spcBef>
              <a:spcAft>
                <a:spcPts val="0"/>
              </a:spcAft>
              <a:buClr>
                <a:schemeClr val="lt1"/>
              </a:buClr>
              <a:buSzPts val="1400"/>
              <a:buFont typeface="DM Sans"/>
              <a:buNone/>
              <a:defRPr>
                <a:latin typeface="DM Sans"/>
                <a:ea typeface="DM Sans"/>
                <a:cs typeface="DM Sans"/>
                <a:sym typeface="DM Sans"/>
              </a:defRPr>
            </a:lvl5pPr>
            <a:lvl6pPr lvl="5">
              <a:spcBef>
                <a:spcPts val="0"/>
              </a:spcBef>
              <a:spcAft>
                <a:spcPts val="0"/>
              </a:spcAft>
              <a:buClr>
                <a:schemeClr val="lt1"/>
              </a:buClr>
              <a:buSzPts val="1400"/>
              <a:buFont typeface="DM Sans"/>
              <a:buNone/>
              <a:defRPr>
                <a:latin typeface="DM Sans"/>
                <a:ea typeface="DM Sans"/>
                <a:cs typeface="DM Sans"/>
                <a:sym typeface="DM Sans"/>
              </a:defRPr>
            </a:lvl6pPr>
            <a:lvl7pPr lvl="6">
              <a:spcBef>
                <a:spcPts val="0"/>
              </a:spcBef>
              <a:spcAft>
                <a:spcPts val="0"/>
              </a:spcAft>
              <a:buClr>
                <a:schemeClr val="lt1"/>
              </a:buClr>
              <a:buSzPts val="1400"/>
              <a:buFont typeface="DM Sans"/>
              <a:buNone/>
              <a:defRPr>
                <a:latin typeface="DM Sans"/>
                <a:ea typeface="DM Sans"/>
                <a:cs typeface="DM Sans"/>
                <a:sym typeface="DM Sans"/>
              </a:defRPr>
            </a:lvl7pPr>
            <a:lvl8pPr lvl="7">
              <a:spcBef>
                <a:spcPts val="0"/>
              </a:spcBef>
              <a:spcAft>
                <a:spcPts val="0"/>
              </a:spcAft>
              <a:buClr>
                <a:schemeClr val="lt1"/>
              </a:buClr>
              <a:buSzPts val="1400"/>
              <a:buFont typeface="DM Sans"/>
              <a:buNone/>
              <a:defRPr>
                <a:latin typeface="DM Sans"/>
                <a:ea typeface="DM Sans"/>
                <a:cs typeface="DM Sans"/>
                <a:sym typeface="DM Sans"/>
              </a:defRPr>
            </a:lvl8pPr>
            <a:lvl9pPr lvl="8">
              <a:spcBef>
                <a:spcPts val="0"/>
              </a:spcBef>
              <a:spcAft>
                <a:spcPts val="0"/>
              </a:spcAft>
              <a:buClr>
                <a:schemeClr val="lt1"/>
              </a:buClr>
              <a:buSzPts val="1400"/>
              <a:buFont typeface="DM Sans"/>
              <a:buNone/>
              <a:defRPr>
                <a:latin typeface="DM Sans"/>
                <a:ea typeface="DM Sans"/>
                <a:cs typeface="DM Sans"/>
                <a:sym typeface="DM Sans"/>
              </a:defRPr>
            </a:lvl9pPr>
          </a:lstStyle>
          <a:p>
            <a:endParaRPr/>
          </a:p>
        </p:txBody>
      </p:sp>
      <p:sp>
        <p:nvSpPr>
          <p:cNvPr id="267" name="Google Shape;267;p18"/>
          <p:cNvSpPr txBox="1">
            <a:spLocks noGrp="1"/>
          </p:cNvSpPr>
          <p:nvPr>
            <p:ph type="body" idx="7"/>
          </p:nvPr>
        </p:nvSpPr>
        <p:spPr>
          <a:xfrm>
            <a:off x="6612975" y="3339980"/>
            <a:ext cx="1770000" cy="877500"/>
          </a:xfrm>
          <a:prstGeom prst="rect">
            <a:avLst/>
          </a:prstGeom>
        </p:spPr>
        <p:txBody>
          <a:bodyPr spcFirstLastPara="1" wrap="square" lIns="91425" tIns="0" rIns="91425" bIns="91425" anchor="t" anchorCtr="0">
            <a:noAutofit/>
          </a:bodyPr>
          <a:lstStyle>
            <a:lvl1pPr marL="457200" lvl="0" indent="-228600" algn="ctr">
              <a:lnSpc>
                <a:spcPct val="115000"/>
              </a:lnSpc>
              <a:spcBef>
                <a:spcPts val="0"/>
              </a:spcBef>
              <a:spcAft>
                <a:spcPts val="0"/>
              </a:spcAft>
              <a:buNone/>
              <a:defRPr/>
            </a:lvl1pPr>
            <a:lvl2pPr marL="914400" lvl="1" indent="-292100" algn="ctr">
              <a:spcBef>
                <a:spcPts val="0"/>
              </a:spcBef>
              <a:spcAft>
                <a:spcPts val="0"/>
              </a:spcAft>
              <a:buClr>
                <a:schemeClr val="lt1"/>
              </a:buClr>
              <a:buSzPts val="1000"/>
              <a:buFont typeface="DM Sans"/>
              <a:buChar char="○"/>
              <a:defRPr/>
            </a:lvl2pPr>
            <a:lvl3pPr marL="1371600" lvl="2" indent="-292100" algn="ctr">
              <a:spcBef>
                <a:spcPts val="0"/>
              </a:spcBef>
              <a:spcAft>
                <a:spcPts val="0"/>
              </a:spcAft>
              <a:buClr>
                <a:schemeClr val="lt1"/>
              </a:buClr>
              <a:buSzPts val="1000"/>
              <a:buFont typeface="DM Sans"/>
              <a:buChar char="■"/>
              <a:defRPr/>
            </a:lvl3pPr>
            <a:lvl4pPr marL="1828800" lvl="3" indent="-292100" algn="ctr">
              <a:spcBef>
                <a:spcPts val="0"/>
              </a:spcBef>
              <a:spcAft>
                <a:spcPts val="0"/>
              </a:spcAft>
              <a:buClr>
                <a:schemeClr val="lt1"/>
              </a:buClr>
              <a:buSzPts val="1000"/>
              <a:buFont typeface="DM Sans"/>
              <a:buChar char="●"/>
              <a:defRPr/>
            </a:lvl4pPr>
            <a:lvl5pPr marL="2286000" lvl="4" indent="-292100" algn="ctr">
              <a:spcBef>
                <a:spcPts val="0"/>
              </a:spcBef>
              <a:spcAft>
                <a:spcPts val="0"/>
              </a:spcAft>
              <a:buClr>
                <a:schemeClr val="lt1"/>
              </a:buClr>
              <a:buSzPts val="1000"/>
              <a:buFont typeface="DM Sans"/>
              <a:buChar char="○"/>
              <a:defRPr/>
            </a:lvl5pPr>
            <a:lvl6pPr marL="2743200" lvl="5" indent="-292100" algn="ctr">
              <a:spcBef>
                <a:spcPts val="0"/>
              </a:spcBef>
              <a:spcAft>
                <a:spcPts val="0"/>
              </a:spcAft>
              <a:buClr>
                <a:schemeClr val="lt1"/>
              </a:buClr>
              <a:buSzPts val="1000"/>
              <a:buFont typeface="DM Sans"/>
              <a:buChar char="■"/>
              <a:defRPr/>
            </a:lvl6pPr>
            <a:lvl7pPr marL="3200400" lvl="6" indent="-292100" algn="ctr">
              <a:spcBef>
                <a:spcPts val="0"/>
              </a:spcBef>
              <a:spcAft>
                <a:spcPts val="0"/>
              </a:spcAft>
              <a:buClr>
                <a:schemeClr val="lt1"/>
              </a:buClr>
              <a:buSzPts val="1000"/>
              <a:buFont typeface="DM Sans"/>
              <a:buChar char="●"/>
              <a:defRPr/>
            </a:lvl7pPr>
            <a:lvl8pPr marL="3657600" lvl="7" indent="-292100" algn="ctr">
              <a:spcBef>
                <a:spcPts val="0"/>
              </a:spcBef>
              <a:spcAft>
                <a:spcPts val="0"/>
              </a:spcAft>
              <a:buClr>
                <a:schemeClr val="lt1"/>
              </a:buClr>
              <a:buSzPts val="1000"/>
              <a:buFont typeface="DM Sans"/>
              <a:buChar char="○"/>
              <a:defRPr/>
            </a:lvl8pPr>
            <a:lvl9pPr marL="4114800" lvl="8" indent="-292100" algn="ctr">
              <a:spcBef>
                <a:spcPts val="0"/>
              </a:spcBef>
              <a:spcAft>
                <a:spcPts val="0"/>
              </a:spcAft>
              <a:buClr>
                <a:schemeClr val="lt1"/>
              </a:buClr>
              <a:buSzPts val="1000"/>
              <a:buFont typeface="DM Sans"/>
              <a:buChar char="■"/>
              <a:defRPr/>
            </a:lvl9pPr>
          </a:lstStyle>
          <a:p>
            <a:endParaRPr/>
          </a:p>
        </p:txBody>
      </p:sp>
      <p:sp>
        <p:nvSpPr>
          <p:cNvPr id="268" name="Google Shape;268;p18"/>
          <p:cNvSpPr txBox="1">
            <a:spLocks noGrp="1"/>
          </p:cNvSpPr>
          <p:nvPr>
            <p:ph type="title"/>
          </p:nvPr>
        </p:nvSpPr>
        <p:spPr>
          <a:xfrm>
            <a:off x="228600" y="399325"/>
            <a:ext cx="8686800" cy="624600"/>
          </a:xfrm>
          <a:prstGeom prst="rect">
            <a:avLst/>
          </a:prstGeom>
        </p:spPr>
        <p:txBody>
          <a:bodyPr spcFirstLastPara="1" wrap="square" lIns="0" tIns="91425" rIns="91425" bIns="0" anchor="t" anchorCtr="0">
            <a:noAutofit/>
          </a:bodyPr>
          <a:lstStyle>
            <a:lvl1pPr lvl="0" algn="ctr">
              <a:lnSpc>
                <a:spcPct val="60000"/>
              </a:lnSpc>
              <a:spcBef>
                <a:spcPts val="0"/>
              </a:spcBef>
              <a:spcAft>
                <a:spcPts val="0"/>
              </a:spcAft>
              <a:buClr>
                <a:schemeClr val="lt1"/>
              </a:buClr>
              <a:buSzPts val="3600"/>
              <a:buFont typeface="Forum"/>
              <a:buNone/>
              <a:defRPr sz="3600"/>
            </a:lvl1pPr>
            <a:lvl2pPr lvl="1" algn="ctr">
              <a:lnSpc>
                <a:spcPct val="60000"/>
              </a:lnSpc>
              <a:spcBef>
                <a:spcPts val="0"/>
              </a:spcBef>
              <a:spcAft>
                <a:spcPts val="0"/>
              </a:spcAft>
              <a:buClr>
                <a:schemeClr val="lt1"/>
              </a:buClr>
              <a:buSzPts val="3600"/>
              <a:buFont typeface="Forum"/>
              <a:buNone/>
              <a:defRPr sz="3600">
                <a:latin typeface="Forum"/>
                <a:ea typeface="Forum"/>
                <a:cs typeface="Forum"/>
                <a:sym typeface="Forum"/>
              </a:defRPr>
            </a:lvl2pPr>
            <a:lvl3pPr lvl="2" algn="ctr">
              <a:lnSpc>
                <a:spcPct val="60000"/>
              </a:lnSpc>
              <a:spcBef>
                <a:spcPts val="0"/>
              </a:spcBef>
              <a:spcAft>
                <a:spcPts val="0"/>
              </a:spcAft>
              <a:buClr>
                <a:schemeClr val="lt1"/>
              </a:buClr>
              <a:buSzPts val="3600"/>
              <a:buFont typeface="Forum"/>
              <a:buNone/>
              <a:defRPr sz="3600">
                <a:latin typeface="Forum"/>
                <a:ea typeface="Forum"/>
                <a:cs typeface="Forum"/>
                <a:sym typeface="Forum"/>
              </a:defRPr>
            </a:lvl3pPr>
            <a:lvl4pPr lvl="3" algn="ctr">
              <a:lnSpc>
                <a:spcPct val="60000"/>
              </a:lnSpc>
              <a:spcBef>
                <a:spcPts val="0"/>
              </a:spcBef>
              <a:spcAft>
                <a:spcPts val="0"/>
              </a:spcAft>
              <a:buClr>
                <a:schemeClr val="lt1"/>
              </a:buClr>
              <a:buSzPts val="3600"/>
              <a:buFont typeface="Forum"/>
              <a:buNone/>
              <a:defRPr sz="3600">
                <a:latin typeface="Forum"/>
                <a:ea typeface="Forum"/>
                <a:cs typeface="Forum"/>
                <a:sym typeface="Forum"/>
              </a:defRPr>
            </a:lvl4pPr>
            <a:lvl5pPr lvl="4" algn="ctr">
              <a:lnSpc>
                <a:spcPct val="60000"/>
              </a:lnSpc>
              <a:spcBef>
                <a:spcPts val="0"/>
              </a:spcBef>
              <a:spcAft>
                <a:spcPts val="0"/>
              </a:spcAft>
              <a:buClr>
                <a:schemeClr val="lt1"/>
              </a:buClr>
              <a:buSzPts val="3600"/>
              <a:buFont typeface="Forum"/>
              <a:buNone/>
              <a:defRPr sz="3600">
                <a:latin typeface="Forum"/>
                <a:ea typeface="Forum"/>
                <a:cs typeface="Forum"/>
                <a:sym typeface="Forum"/>
              </a:defRPr>
            </a:lvl5pPr>
            <a:lvl6pPr lvl="5" algn="ctr">
              <a:lnSpc>
                <a:spcPct val="60000"/>
              </a:lnSpc>
              <a:spcBef>
                <a:spcPts val="0"/>
              </a:spcBef>
              <a:spcAft>
                <a:spcPts val="0"/>
              </a:spcAft>
              <a:buClr>
                <a:schemeClr val="lt1"/>
              </a:buClr>
              <a:buSzPts val="3600"/>
              <a:buFont typeface="Forum"/>
              <a:buNone/>
              <a:defRPr sz="3600">
                <a:latin typeface="Forum"/>
                <a:ea typeface="Forum"/>
                <a:cs typeface="Forum"/>
                <a:sym typeface="Forum"/>
              </a:defRPr>
            </a:lvl6pPr>
            <a:lvl7pPr lvl="6" algn="ctr">
              <a:lnSpc>
                <a:spcPct val="60000"/>
              </a:lnSpc>
              <a:spcBef>
                <a:spcPts val="0"/>
              </a:spcBef>
              <a:spcAft>
                <a:spcPts val="0"/>
              </a:spcAft>
              <a:buClr>
                <a:schemeClr val="lt1"/>
              </a:buClr>
              <a:buSzPts val="3600"/>
              <a:buFont typeface="Forum"/>
              <a:buNone/>
              <a:defRPr sz="3600">
                <a:latin typeface="Forum"/>
                <a:ea typeface="Forum"/>
                <a:cs typeface="Forum"/>
                <a:sym typeface="Forum"/>
              </a:defRPr>
            </a:lvl7pPr>
            <a:lvl8pPr lvl="7" algn="ctr">
              <a:lnSpc>
                <a:spcPct val="60000"/>
              </a:lnSpc>
              <a:spcBef>
                <a:spcPts val="0"/>
              </a:spcBef>
              <a:spcAft>
                <a:spcPts val="0"/>
              </a:spcAft>
              <a:buClr>
                <a:schemeClr val="lt1"/>
              </a:buClr>
              <a:buSzPts val="3600"/>
              <a:buFont typeface="Forum"/>
              <a:buNone/>
              <a:defRPr sz="3600">
                <a:latin typeface="Forum"/>
                <a:ea typeface="Forum"/>
                <a:cs typeface="Forum"/>
                <a:sym typeface="Forum"/>
              </a:defRPr>
            </a:lvl8pPr>
            <a:lvl9pPr lvl="8" algn="ctr">
              <a:lnSpc>
                <a:spcPct val="60000"/>
              </a:lnSpc>
              <a:spcBef>
                <a:spcPts val="0"/>
              </a:spcBef>
              <a:spcAft>
                <a:spcPts val="0"/>
              </a:spcAft>
              <a:buClr>
                <a:schemeClr val="lt1"/>
              </a:buClr>
              <a:buSzPts val="3600"/>
              <a:buFont typeface="Forum"/>
              <a:buNone/>
              <a:defRPr sz="3600">
                <a:latin typeface="Forum"/>
                <a:ea typeface="Forum"/>
                <a:cs typeface="Forum"/>
                <a:sym typeface="Forum"/>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Persona">
  <p:cSld name="CUSTOM">
    <p:spTree>
      <p:nvGrpSpPr>
        <p:cNvPr id="1" name="Shape 269"/>
        <p:cNvGrpSpPr/>
        <p:nvPr/>
      </p:nvGrpSpPr>
      <p:grpSpPr>
        <a:xfrm>
          <a:off x="0" y="0"/>
          <a:ext cx="0" cy="0"/>
          <a:chOff x="0" y="0"/>
          <a:chExt cx="0" cy="0"/>
        </a:xfrm>
      </p:grpSpPr>
      <p:sp>
        <p:nvSpPr>
          <p:cNvPr id="270" name="Google Shape;270;p19"/>
          <p:cNvSpPr txBox="1"/>
          <p:nvPr/>
        </p:nvSpPr>
        <p:spPr>
          <a:xfrm>
            <a:off x="8227900" y="4802400"/>
            <a:ext cx="687600" cy="212100"/>
          </a:xfrm>
          <a:prstGeom prst="rect">
            <a:avLst/>
          </a:prstGeom>
          <a:noFill/>
          <a:ln>
            <a:noFill/>
          </a:ln>
        </p:spPr>
        <p:txBody>
          <a:bodyPr spcFirstLastPara="1" wrap="square" lIns="0" tIns="91425" rIns="0" bIns="91425" anchor="t" anchorCtr="0">
            <a:noAutofit/>
          </a:bodyPr>
          <a:lstStyle/>
          <a:p>
            <a:pPr marL="0" lvl="0" indent="0" algn="r" rtl="0">
              <a:spcBef>
                <a:spcPts val="0"/>
              </a:spcBef>
              <a:spcAft>
                <a:spcPts val="0"/>
              </a:spcAft>
              <a:buNone/>
            </a:pPr>
            <a:fld id="{00000000-1234-1234-1234-123412341234}" type="slidenum">
              <a:rPr lang="en" sz="700">
                <a:solidFill>
                  <a:schemeClr val="accent4"/>
                </a:solidFill>
                <a:latin typeface="DM Sans"/>
                <a:ea typeface="DM Sans"/>
                <a:cs typeface="DM Sans"/>
                <a:sym typeface="DM Sans"/>
              </a:rPr>
              <a:t>‹#›</a:t>
            </a:fld>
            <a:endParaRPr sz="700">
              <a:solidFill>
                <a:schemeClr val="accent4"/>
              </a:solidFill>
              <a:latin typeface="DM Sans"/>
              <a:ea typeface="DM Sans"/>
              <a:cs typeface="DM Sans"/>
              <a:sym typeface="DM Sans"/>
            </a:endParaRPr>
          </a:p>
        </p:txBody>
      </p:sp>
      <p:sp>
        <p:nvSpPr>
          <p:cNvPr id="271" name="Google Shape;271;p19"/>
          <p:cNvSpPr/>
          <p:nvPr/>
        </p:nvSpPr>
        <p:spPr>
          <a:xfrm>
            <a:off x="0" y="0"/>
            <a:ext cx="2423700" cy="51435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Forum"/>
              <a:ea typeface="Forum"/>
              <a:cs typeface="Forum"/>
              <a:sym typeface="Forum"/>
            </a:endParaRPr>
          </a:p>
        </p:txBody>
      </p:sp>
      <p:sp>
        <p:nvSpPr>
          <p:cNvPr id="272" name="Google Shape;272;p19"/>
          <p:cNvSpPr txBox="1">
            <a:spLocks noGrp="1"/>
          </p:cNvSpPr>
          <p:nvPr>
            <p:ph type="subTitle" idx="1"/>
          </p:nvPr>
        </p:nvSpPr>
        <p:spPr>
          <a:xfrm>
            <a:off x="228600" y="4891059"/>
            <a:ext cx="1475700" cy="125400"/>
          </a:xfrm>
          <a:prstGeom prst="rect">
            <a:avLst/>
          </a:prstGeom>
        </p:spPr>
        <p:txBody>
          <a:bodyPr spcFirstLastPara="1" wrap="square" lIns="0" tIns="0" rIns="0" bIns="0" anchor="t" anchorCtr="0">
            <a:noAutofit/>
          </a:bodyPr>
          <a:lstStyle>
            <a:lvl1pPr lvl="0">
              <a:spcBef>
                <a:spcPts val="0"/>
              </a:spcBef>
              <a:spcAft>
                <a:spcPts val="0"/>
              </a:spcAft>
              <a:buClr>
                <a:schemeClr val="dk1"/>
              </a:buClr>
              <a:buSzPts val="700"/>
              <a:buFont typeface="DM Sans"/>
              <a:buNone/>
              <a:defRPr sz="700">
                <a:solidFill>
                  <a:schemeClr val="dk1"/>
                </a:solidFill>
                <a:latin typeface="DM Sans"/>
                <a:ea typeface="DM Sans"/>
                <a:cs typeface="DM Sans"/>
                <a:sym typeface="DM Sans"/>
              </a:defRPr>
            </a:lvl1pPr>
            <a:lvl2pPr lvl="1">
              <a:spcBef>
                <a:spcPts val="0"/>
              </a:spcBef>
              <a:spcAft>
                <a:spcPts val="0"/>
              </a:spcAft>
              <a:buClr>
                <a:schemeClr val="dk1"/>
              </a:buClr>
              <a:buSzPts val="700"/>
              <a:buFont typeface="DM Sans"/>
              <a:buNone/>
              <a:defRPr sz="700">
                <a:solidFill>
                  <a:schemeClr val="dk1"/>
                </a:solidFill>
                <a:latin typeface="DM Sans"/>
                <a:ea typeface="DM Sans"/>
                <a:cs typeface="DM Sans"/>
                <a:sym typeface="DM Sans"/>
              </a:defRPr>
            </a:lvl2pPr>
            <a:lvl3pPr lvl="2">
              <a:spcBef>
                <a:spcPts val="0"/>
              </a:spcBef>
              <a:spcAft>
                <a:spcPts val="0"/>
              </a:spcAft>
              <a:buClr>
                <a:schemeClr val="dk1"/>
              </a:buClr>
              <a:buSzPts val="700"/>
              <a:buFont typeface="DM Sans"/>
              <a:buNone/>
              <a:defRPr sz="700">
                <a:solidFill>
                  <a:schemeClr val="dk1"/>
                </a:solidFill>
                <a:latin typeface="DM Sans"/>
                <a:ea typeface="DM Sans"/>
                <a:cs typeface="DM Sans"/>
                <a:sym typeface="DM Sans"/>
              </a:defRPr>
            </a:lvl3pPr>
            <a:lvl4pPr lvl="3">
              <a:spcBef>
                <a:spcPts val="0"/>
              </a:spcBef>
              <a:spcAft>
                <a:spcPts val="0"/>
              </a:spcAft>
              <a:buClr>
                <a:schemeClr val="dk1"/>
              </a:buClr>
              <a:buSzPts val="700"/>
              <a:buFont typeface="DM Sans"/>
              <a:buNone/>
              <a:defRPr sz="700">
                <a:solidFill>
                  <a:schemeClr val="dk1"/>
                </a:solidFill>
                <a:latin typeface="DM Sans"/>
                <a:ea typeface="DM Sans"/>
                <a:cs typeface="DM Sans"/>
                <a:sym typeface="DM Sans"/>
              </a:defRPr>
            </a:lvl4pPr>
            <a:lvl5pPr lvl="4">
              <a:spcBef>
                <a:spcPts val="0"/>
              </a:spcBef>
              <a:spcAft>
                <a:spcPts val="0"/>
              </a:spcAft>
              <a:buClr>
                <a:schemeClr val="dk1"/>
              </a:buClr>
              <a:buSzPts val="700"/>
              <a:buFont typeface="DM Sans"/>
              <a:buNone/>
              <a:defRPr sz="700">
                <a:solidFill>
                  <a:schemeClr val="dk1"/>
                </a:solidFill>
                <a:latin typeface="DM Sans"/>
                <a:ea typeface="DM Sans"/>
                <a:cs typeface="DM Sans"/>
                <a:sym typeface="DM Sans"/>
              </a:defRPr>
            </a:lvl5pPr>
            <a:lvl6pPr lvl="5">
              <a:spcBef>
                <a:spcPts val="0"/>
              </a:spcBef>
              <a:spcAft>
                <a:spcPts val="0"/>
              </a:spcAft>
              <a:buClr>
                <a:schemeClr val="dk1"/>
              </a:buClr>
              <a:buSzPts val="700"/>
              <a:buFont typeface="DM Sans"/>
              <a:buNone/>
              <a:defRPr sz="700">
                <a:solidFill>
                  <a:schemeClr val="dk1"/>
                </a:solidFill>
                <a:latin typeface="DM Sans"/>
                <a:ea typeface="DM Sans"/>
                <a:cs typeface="DM Sans"/>
                <a:sym typeface="DM Sans"/>
              </a:defRPr>
            </a:lvl6pPr>
            <a:lvl7pPr lvl="6">
              <a:spcBef>
                <a:spcPts val="0"/>
              </a:spcBef>
              <a:spcAft>
                <a:spcPts val="0"/>
              </a:spcAft>
              <a:buClr>
                <a:schemeClr val="dk1"/>
              </a:buClr>
              <a:buSzPts val="700"/>
              <a:buFont typeface="DM Sans"/>
              <a:buNone/>
              <a:defRPr sz="700">
                <a:solidFill>
                  <a:schemeClr val="dk1"/>
                </a:solidFill>
                <a:latin typeface="DM Sans"/>
                <a:ea typeface="DM Sans"/>
                <a:cs typeface="DM Sans"/>
                <a:sym typeface="DM Sans"/>
              </a:defRPr>
            </a:lvl7pPr>
            <a:lvl8pPr lvl="7">
              <a:spcBef>
                <a:spcPts val="0"/>
              </a:spcBef>
              <a:spcAft>
                <a:spcPts val="0"/>
              </a:spcAft>
              <a:buClr>
                <a:schemeClr val="dk1"/>
              </a:buClr>
              <a:buSzPts val="700"/>
              <a:buFont typeface="DM Sans"/>
              <a:buNone/>
              <a:defRPr sz="700">
                <a:solidFill>
                  <a:schemeClr val="dk1"/>
                </a:solidFill>
                <a:latin typeface="DM Sans"/>
                <a:ea typeface="DM Sans"/>
                <a:cs typeface="DM Sans"/>
                <a:sym typeface="DM Sans"/>
              </a:defRPr>
            </a:lvl8pPr>
            <a:lvl9pPr lvl="8">
              <a:spcBef>
                <a:spcPts val="0"/>
              </a:spcBef>
              <a:spcAft>
                <a:spcPts val="0"/>
              </a:spcAft>
              <a:buClr>
                <a:schemeClr val="dk1"/>
              </a:buClr>
              <a:buSzPts val="700"/>
              <a:buFont typeface="DM Sans"/>
              <a:buNone/>
              <a:defRPr sz="700">
                <a:solidFill>
                  <a:schemeClr val="dk1"/>
                </a:solidFill>
                <a:latin typeface="DM Sans"/>
                <a:ea typeface="DM Sans"/>
                <a:cs typeface="DM Sans"/>
                <a:sym typeface="DM Sans"/>
              </a:defRPr>
            </a:lvl9pPr>
          </a:lstStyle>
          <a:p>
            <a:endParaRPr/>
          </a:p>
        </p:txBody>
      </p:sp>
      <p:sp>
        <p:nvSpPr>
          <p:cNvPr id="273" name="Google Shape;273;p19"/>
          <p:cNvSpPr>
            <a:spLocks noGrp="1"/>
          </p:cNvSpPr>
          <p:nvPr>
            <p:ph type="pic" idx="2"/>
          </p:nvPr>
        </p:nvSpPr>
        <p:spPr>
          <a:xfrm>
            <a:off x="232825" y="457275"/>
            <a:ext cx="1966500" cy="1572900"/>
          </a:xfrm>
          <a:prstGeom prst="roundRect">
            <a:avLst>
              <a:gd name="adj" fmla="val 20306"/>
            </a:avLst>
          </a:prstGeom>
          <a:noFill/>
          <a:ln>
            <a:noFill/>
          </a:ln>
        </p:spPr>
      </p:sp>
      <p:sp>
        <p:nvSpPr>
          <p:cNvPr id="274" name="Google Shape;274;p19"/>
          <p:cNvSpPr txBox="1">
            <a:spLocks noGrp="1"/>
          </p:cNvSpPr>
          <p:nvPr>
            <p:ph type="title"/>
          </p:nvPr>
        </p:nvSpPr>
        <p:spPr>
          <a:xfrm>
            <a:off x="228600" y="2224382"/>
            <a:ext cx="1966500" cy="624600"/>
          </a:xfrm>
          <a:prstGeom prst="rect">
            <a:avLst/>
          </a:prstGeom>
        </p:spPr>
        <p:txBody>
          <a:bodyPr spcFirstLastPara="1" wrap="square" lIns="0" tIns="91425" rIns="91425" bIns="0" anchor="t" anchorCtr="0">
            <a:noAutofit/>
          </a:bodyPr>
          <a:lstStyle>
            <a:lvl1pPr lvl="0" algn="ctr">
              <a:lnSpc>
                <a:spcPct val="60000"/>
              </a:lnSpc>
              <a:spcBef>
                <a:spcPts val="0"/>
              </a:spcBef>
              <a:spcAft>
                <a:spcPts val="0"/>
              </a:spcAft>
              <a:buClr>
                <a:schemeClr val="dk1"/>
              </a:buClr>
              <a:buSzPts val="2800"/>
              <a:buFont typeface="Forum"/>
              <a:buNone/>
              <a:defRPr sz="2800">
                <a:solidFill>
                  <a:schemeClr val="dk1"/>
                </a:solidFill>
              </a:defRPr>
            </a:lvl1pPr>
            <a:lvl2pPr lvl="1" algn="ctr">
              <a:lnSpc>
                <a:spcPct val="60000"/>
              </a:lnSpc>
              <a:spcBef>
                <a:spcPts val="0"/>
              </a:spcBef>
              <a:spcAft>
                <a:spcPts val="0"/>
              </a:spcAft>
              <a:buClr>
                <a:schemeClr val="dk1"/>
              </a:buClr>
              <a:buSzPts val="2800"/>
              <a:buFont typeface="Forum"/>
              <a:buNone/>
              <a:defRPr sz="2800">
                <a:solidFill>
                  <a:schemeClr val="dk1"/>
                </a:solidFill>
                <a:latin typeface="Forum"/>
                <a:ea typeface="Forum"/>
                <a:cs typeface="Forum"/>
                <a:sym typeface="Forum"/>
              </a:defRPr>
            </a:lvl2pPr>
            <a:lvl3pPr lvl="2" algn="ctr">
              <a:lnSpc>
                <a:spcPct val="60000"/>
              </a:lnSpc>
              <a:spcBef>
                <a:spcPts val="0"/>
              </a:spcBef>
              <a:spcAft>
                <a:spcPts val="0"/>
              </a:spcAft>
              <a:buClr>
                <a:schemeClr val="dk1"/>
              </a:buClr>
              <a:buSzPts val="2800"/>
              <a:buFont typeface="Forum"/>
              <a:buNone/>
              <a:defRPr sz="2800">
                <a:solidFill>
                  <a:schemeClr val="dk1"/>
                </a:solidFill>
                <a:latin typeface="Forum"/>
                <a:ea typeface="Forum"/>
                <a:cs typeface="Forum"/>
                <a:sym typeface="Forum"/>
              </a:defRPr>
            </a:lvl3pPr>
            <a:lvl4pPr lvl="3" algn="ctr">
              <a:lnSpc>
                <a:spcPct val="60000"/>
              </a:lnSpc>
              <a:spcBef>
                <a:spcPts val="0"/>
              </a:spcBef>
              <a:spcAft>
                <a:spcPts val="0"/>
              </a:spcAft>
              <a:buClr>
                <a:schemeClr val="dk1"/>
              </a:buClr>
              <a:buSzPts val="2800"/>
              <a:buFont typeface="Forum"/>
              <a:buNone/>
              <a:defRPr sz="2800">
                <a:solidFill>
                  <a:schemeClr val="dk1"/>
                </a:solidFill>
                <a:latin typeface="Forum"/>
                <a:ea typeface="Forum"/>
                <a:cs typeface="Forum"/>
                <a:sym typeface="Forum"/>
              </a:defRPr>
            </a:lvl4pPr>
            <a:lvl5pPr lvl="4" algn="ctr">
              <a:lnSpc>
                <a:spcPct val="60000"/>
              </a:lnSpc>
              <a:spcBef>
                <a:spcPts val="0"/>
              </a:spcBef>
              <a:spcAft>
                <a:spcPts val="0"/>
              </a:spcAft>
              <a:buClr>
                <a:schemeClr val="dk1"/>
              </a:buClr>
              <a:buSzPts val="2800"/>
              <a:buFont typeface="Forum"/>
              <a:buNone/>
              <a:defRPr sz="2800">
                <a:solidFill>
                  <a:schemeClr val="dk1"/>
                </a:solidFill>
                <a:latin typeface="Forum"/>
                <a:ea typeface="Forum"/>
                <a:cs typeface="Forum"/>
                <a:sym typeface="Forum"/>
              </a:defRPr>
            </a:lvl5pPr>
            <a:lvl6pPr lvl="5" algn="ctr">
              <a:lnSpc>
                <a:spcPct val="60000"/>
              </a:lnSpc>
              <a:spcBef>
                <a:spcPts val="0"/>
              </a:spcBef>
              <a:spcAft>
                <a:spcPts val="0"/>
              </a:spcAft>
              <a:buClr>
                <a:schemeClr val="dk1"/>
              </a:buClr>
              <a:buSzPts val="2800"/>
              <a:buFont typeface="Forum"/>
              <a:buNone/>
              <a:defRPr sz="2800">
                <a:solidFill>
                  <a:schemeClr val="dk1"/>
                </a:solidFill>
                <a:latin typeface="Forum"/>
                <a:ea typeface="Forum"/>
                <a:cs typeface="Forum"/>
                <a:sym typeface="Forum"/>
              </a:defRPr>
            </a:lvl6pPr>
            <a:lvl7pPr lvl="6" algn="ctr">
              <a:lnSpc>
                <a:spcPct val="60000"/>
              </a:lnSpc>
              <a:spcBef>
                <a:spcPts val="0"/>
              </a:spcBef>
              <a:spcAft>
                <a:spcPts val="0"/>
              </a:spcAft>
              <a:buClr>
                <a:schemeClr val="dk1"/>
              </a:buClr>
              <a:buSzPts val="2800"/>
              <a:buFont typeface="Forum"/>
              <a:buNone/>
              <a:defRPr sz="2800">
                <a:solidFill>
                  <a:schemeClr val="dk1"/>
                </a:solidFill>
                <a:latin typeface="Forum"/>
                <a:ea typeface="Forum"/>
                <a:cs typeface="Forum"/>
                <a:sym typeface="Forum"/>
              </a:defRPr>
            </a:lvl7pPr>
            <a:lvl8pPr lvl="7" algn="ctr">
              <a:lnSpc>
                <a:spcPct val="60000"/>
              </a:lnSpc>
              <a:spcBef>
                <a:spcPts val="0"/>
              </a:spcBef>
              <a:spcAft>
                <a:spcPts val="0"/>
              </a:spcAft>
              <a:buClr>
                <a:schemeClr val="dk1"/>
              </a:buClr>
              <a:buSzPts val="2800"/>
              <a:buFont typeface="Forum"/>
              <a:buNone/>
              <a:defRPr sz="2800">
                <a:solidFill>
                  <a:schemeClr val="dk1"/>
                </a:solidFill>
                <a:latin typeface="Forum"/>
                <a:ea typeface="Forum"/>
                <a:cs typeface="Forum"/>
                <a:sym typeface="Forum"/>
              </a:defRPr>
            </a:lvl8pPr>
            <a:lvl9pPr lvl="8" algn="ctr">
              <a:lnSpc>
                <a:spcPct val="60000"/>
              </a:lnSpc>
              <a:spcBef>
                <a:spcPts val="0"/>
              </a:spcBef>
              <a:spcAft>
                <a:spcPts val="0"/>
              </a:spcAft>
              <a:buClr>
                <a:schemeClr val="dk1"/>
              </a:buClr>
              <a:buSzPts val="2800"/>
              <a:buFont typeface="Forum"/>
              <a:buNone/>
              <a:defRPr sz="2800">
                <a:solidFill>
                  <a:schemeClr val="dk1"/>
                </a:solidFill>
                <a:latin typeface="Forum"/>
                <a:ea typeface="Forum"/>
                <a:cs typeface="Forum"/>
                <a:sym typeface="Forum"/>
              </a:defRPr>
            </a:lvl9pPr>
          </a:lstStyle>
          <a:p>
            <a:endParaRPr/>
          </a:p>
        </p:txBody>
      </p:sp>
      <p:sp>
        <p:nvSpPr>
          <p:cNvPr id="275" name="Google Shape;275;p19"/>
          <p:cNvSpPr txBox="1">
            <a:spLocks noGrp="1"/>
          </p:cNvSpPr>
          <p:nvPr>
            <p:ph type="title" idx="3"/>
          </p:nvPr>
        </p:nvSpPr>
        <p:spPr>
          <a:xfrm>
            <a:off x="3063300" y="457123"/>
            <a:ext cx="5852100" cy="587700"/>
          </a:xfrm>
          <a:prstGeom prst="rect">
            <a:avLst/>
          </a:prstGeom>
        </p:spPr>
        <p:txBody>
          <a:bodyPr spcFirstLastPara="1" wrap="square" lIns="91425" tIns="0" rIns="91425" bIns="91425" anchor="t" anchorCtr="0">
            <a:spAutoFit/>
          </a:bodyPr>
          <a:lstStyle>
            <a:lvl1pPr lvl="0" algn="ctr">
              <a:lnSpc>
                <a:spcPct val="70000"/>
              </a:lnSpc>
              <a:spcBef>
                <a:spcPts val="0"/>
              </a:spcBef>
              <a:spcAft>
                <a:spcPts val="0"/>
              </a:spcAft>
              <a:buNone/>
              <a:defRPr sz="2800"/>
            </a:lvl1pPr>
            <a:lvl2pPr lvl="1">
              <a:lnSpc>
                <a:spcPct val="70000"/>
              </a:lnSpc>
              <a:spcBef>
                <a:spcPts val="0"/>
              </a:spcBef>
              <a:spcAft>
                <a:spcPts val="0"/>
              </a:spcAft>
              <a:buNone/>
              <a:defRPr sz="2800"/>
            </a:lvl2pPr>
            <a:lvl3pPr lvl="2">
              <a:lnSpc>
                <a:spcPct val="70000"/>
              </a:lnSpc>
              <a:spcBef>
                <a:spcPts val="0"/>
              </a:spcBef>
              <a:spcAft>
                <a:spcPts val="0"/>
              </a:spcAft>
              <a:buNone/>
              <a:defRPr sz="2800"/>
            </a:lvl3pPr>
            <a:lvl4pPr lvl="3">
              <a:lnSpc>
                <a:spcPct val="70000"/>
              </a:lnSpc>
              <a:spcBef>
                <a:spcPts val="0"/>
              </a:spcBef>
              <a:spcAft>
                <a:spcPts val="0"/>
              </a:spcAft>
              <a:buNone/>
              <a:defRPr sz="2800"/>
            </a:lvl4pPr>
            <a:lvl5pPr lvl="4">
              <a:lnSpc>
                <a:spcPct val="70000"/>
              </a:lnSpc>
              <a:spcBef>
                <a:spcPts val="0"/>
              </a:spcBef>
              <a:spcAft>
                <a:spcPts val="0"/>
              </a:spcAft>
              <a:buNone/>
              <a:defRPr sz="2800"/>
            </a:lvl5pPr>
            <a:lvl6pPr lvl="5">
              <a:lnSpc>
                <a:spcPct val="70000"/>
              </a:lnSpc>
              <a:spcBef>
                <a:spcPts val="0"/>
              </a:spcBef>
              <a:spcAft>
                <a:spcPts val="0"/>
              </a:spcAft>
              <a:buNone/>
              <a:defRPr sz="2800"/>
            </a:lvl6pPr>
            <a:lvl7pPr lvl="6">
              <a:lnSpc>
                <a:spcPct val="70000"/>
              </a:lnSpc>
              <a:spcBef>
                <a:spcPts val="0"/>
              </a:spcBef>
              <a:spcAft>
                <a:spcPts val="0"/>
              </a:spcAft>
              <a:buNone/>
              <a:defRPr sz="2800"/>
            </a:lvl7pPr>
            <a:lvl8pPr lvl="7">
              <a:lnSpc>
                <a:spcPct val="70000"/>
              </a:lnSpc>
              <a:spcBef>
                <a:spcPts val="0"/>
              </a:spcBef>
              <a:spcAft>
                <a:spcPts val="0"/>
              </a:spcAft>
              <a:buNone/>
              <a:defRPr sz="2800"/>
            </a:lvl8pPr>
            <a:lvl9pPr lvl="8">
              <a:lnSpc>
                <a:spcPct val="70000"/>
              </a:lnSpc>
              <a:spcBef>
                <a:spcPts val="0"/>
              </a:spcBef>
              <a:spcAft>
                <a:spcPts val="0"/>
              </a:spcAft>
              <a:buNone/>
              <a:defRPr sz="2800"/>
            </a:lvl9pPr>
          </a:lstStyle>
          <a:p>
            <a:endParaRPr/>
          </a:p>
        </p:txBody>
      </p:sp>
      <p:sp>
        <p:nvSpPr>
          <p:cNvPr id="276" name="Google Shape;276;p19"/>
          <p:cNvSpPr txBox="1">
            <a:spLocks noGrp="1"/>
          </p:cNvSpPr>
          <p:nvPr>
            <p:ph type="subTitle" idx="4"/>
          </p:nvPr>
        </p:nvSpPr>
        <p:spPr>
          <a:xfrm>
            <a:off x="7160650" y="3105434"/>
            <a:ext cx="1754700" cy="385800"/>
          </a:xfrm>
          <a:prstGeom prst="rect">
            <a:avLst/>
          </a:prstGeom>
        </p:spPr>
        <p:txBody>
          <a:bodyPr spcFirstLastPara="1" wrap="square" lIns="0" tIns="91425" rIns="91425" bIns="91425" anchor="t" anchorCtr="0">
            <a:noAutofit/>
          </a:bodyPr>
          <a:lstStyle>
            <a:lvl1pPr lvl="0">
              <a:lnSpc>
                <a:spcPct val="65000"/>
              </a:lnSpc>
              <a:spcBef>
                <a:spcPts val="0"/>
              </a:spcBef>
              <a:spcAft>
                <a:spcPts val="0"/>
              </a:spcAft>
              <a:buNone/>
              <a:defRPr/>
            </a:lvl1pPr>
            <a:lvl2pPr lvl="1">
              <a:lnSpc>
                <a:spcPct val="65000"/>
              </a:lnSpc>
              <a:spcBef>
                <a:spcPts val="0"/>
              </a:spcBef>
              <a:spcAft>
                <a:spcPts val="0"/>
              </a:spcAft>
              <a:buClr>
                <a:schemeClr val="lt1"/>
              </a:buClr>
              <a:buSzPts val="1800"/>
              <a:buFont typeface="Forum"/>
              <a:buNone/>
              <a:defRPr sz="1800">
                <a:latin typeface="Forum"/>
                <a:ea typeface="Forum"/>
                <a:cs typeface="Forum"/>
                <a:sym typeface="Forum"/>
              </a:defRPr>
            </a:lvl2pPr>
            <a:lvl3pPr lvl="2">
              <a:lnSpc>
                <a:spcPct val="65000"/>
              </a:lnSpc>
              <a:spcBef>
                <a:spcPts val="0"/>
              </a:spcBef>
              <a:spcAft>
                <a:spcPts val="0"/>
              </a:spcAft>
              <a:buClr>
                <a:schemeClr val="lt1"/>
              </a:buClr>
              <a:buSzPts val="1800"/>
              <a:buFont typeface="Forum"/>
              <a:buNone/>
              <a:defRPr sz="1800">
                <a:latin typeface="Forum"/>
                <a:ea typeface="Forum"/>
                <a:cs typeface="Forum"/>
                <a:sym typeface="Forum"/>
              </a:defRPr>
            </a:lvl3pPr>
            <a:lvl4pPr lvl="3">
              <a:lnSpc>
                <a:spcPct val="65000"/>
              </a:lnSpc>
              <a:spcBef>
                <a:spcPts val="0"/>
              </a:spcBef>
              <a:spcAft>
                <a:spcPts val="0"/>
              </a:spcAft>
              <a:buClr>
                <a:schemeClr val="lt1"/>
              </a:buClr>
              <a:buSzPts val="1800"/>
              <a:buFont typeface="Forum"/>
              <a:buNone/>
              <a:defRPr sz="1800">
                <a:latin typeface="Forum"/>
                <a:ea typeface="Forum"/>
                <a:cs typeface="Forum"/>
                <a:sym typeface="Forum"/>
              </a:defRPr>
            </a:lvl4pPr>
            <a:lvl5pPr lvl="4">
              <a:lnSpc>
                <a:spcPct val="65000"/>
              </a:lnSpc>
              <a:spcBef>
                <a:spcPts val="0"/>
              </a:spcBef>
              <a:spcAft>
                <a:spcPts val="0"/>
              </a:spcAft>
              <a:buClr>
                <a:schemeClr val="lt1"/>
              </a:buClr>
              <a:buSzPts val="1800"/>
              <a:buFont typeface="Forum"/>
              <a:buNone/>
              <a:defRPr sz="1800">
                <a:latin typeface="Forum"/>
                <a:ea typeface="Forum"/>
                <a:cs typeface="Forum"/>
                <a:sym typeface="Forum"/>
              </a:defRPr>
            </a:lvl5pPr>
            <a:lvl6pPr lvl="5">
              <a:lnSpc>
                <a:spcPct val="65000"/>
              </a:lnSpc>
              <a:spcBef>
                <a:spcPts val="0"/>
              </a:spcBef>
              <a:spcAft>
                <a:spcPts val="0"/>
              </a:spcAft>
              <a:buClr>
                <a:schemeClr val="lt1"/>
              </a:buClr>
              <a:buSzPts val="1800"/>
              <a:buFont typeface="Forum"/>
              <a:buNone/>
              <a:defRPr sz="1800">
                <a:latin typeface="Forum"/>
                <a:ea typeface="Forum"/>
                <a:cs typeface="Forum"/>
                <a:sym typeface="Forum"/>
              </a:defRPr>
            </a:lvl6pPr>
            <a:lvl7pPr lvl="6">
              <a:lnSpc>
                <a:spcPct val="65000"/>
              </a:lnSpc>
              <a:spcBef>
                <a:spcPts val="0"/>
              </a:spcBef>
              <a:spcAft>
                <a:spcPts val="0"/>
              </a:spcAft>
              <a:buClr>
                <a:schemeClr val="lt1"/>
              </a:buClr>
              <a:buSzPts val="1800"/>
              <a:buFont typeface="Forum"/>
              <a:buNone/>
              <a:defRPr sz="1800">
                <a:latin typeface="Forum"/>
                <a:ea typeface="Forum"/>
                <a:cs typeface="Forum"/>
                <a:sym typeface="Forum"/>
              </a:defRPr>
            </a:lvl7pPr>
            <a:lvl8pPr lvl="7">
              <a:lnSpc>
                <a:spcPct val="65000"/>
              </a:lnSpc>
              <a:spcBef>
                <a:spcPts val="0"/>
              </a:spcBef>
              <a:spcAft>
                <a:spcPts val="0"/>
              </a:spcAft>
              <a:buClr>
                <a:schemeClr val="lt1"/>
              </a:buClr>
              <a:buSzPts val="1800"/>
              <a:buFont typeface="Forum"/>
              <a:buNone/>
              <a:defRPr sz="1800">
                <a:latin typeface="Forum"/>
                <a:ea typeface="Forum"/>
                <a:cs typeface="Forum"/>
                <a:sym typeface="Forum"/>
              </a:defRPr>
            </a:lvl8pPr>
            <a:lvl9pPr lvl="8">
              <a:lnSpc>
                <a:spcPct val="65000"/>
              </a:lnSpc>
              <a:spcBef>
                <a:spcPts val="0"/>
              </a:spcBef>
              <a:spcAft>
                <a:spcPts val="0"/>
              </a:spcAft>
              <a:buClr>
                <a:schemeClr val="lt1"/>
              </a:buClr>
              <a:buSzPts val="1800"/>
              <a:buFont typeface="Forum"/>
              <a:buNone/>
              <a:defRPr sz="1800">
                <a:latin typeface="Forum"/>
                <a:ea typeface="Forum"/>
                <a:cs typeface="Forum"/>
                <a:sym typeface="Forum"/>
              </a:defRPr>
            </a:lvl9pPr>
          </a:lstStyle>
          <a:p>
            <a:endParaRPr/>
          </a:p>
        </p:txBody>
      </p:sp>
      <p:sp>
        <p:nvSpPr>
          <p:cNvPr id="277" name="Google Shape;277;p19"/>
          <p:cNvSpPr txBox="1">
            <a:spLocks noGrp="1"/>
          </p:cNvSpPr>
          <p:nvPr>
            <p:ph type="body" idx="5"/>
          </p:nvPr>
        </p:nvSpPr>
        <p:spPr>
          <a:xfrm>
            <a:off x="7160650" y="3664400"/>
            <a:ext cx="1572000" cy="1019400"/>
          </a:xfrm>
          <a:prstGeom prst="rect">
            <a:avLst/>
          </a:prstGeom>
        </p:spPr>
        <p:txBody>
          <a:bodyPr spcFirstLastPara="1" wrap="square" lIns="0" tIns="0" rIns="0" bIns="0" anchor="t" anchorCtr="0">
            <a:noAutofit/>
          </a:bodyPr>
          <a:lstStyle>
            <a:lvl1pPr marL="457200" lvl="0" indent="-292100">
              <a:spcBef>
                <a:spcPts val="0"/>
              </a:spcBef>
              <a:spcAft>
                <a:spcPts val="0"/>
              </a:spcAft>
              <a:buClr>
                <a:schemeClr val="lt1"/>
              </a:buClr>
              <a:buSzPts val="1000"/>
              <a:buFont typeface="DM Sans"/>
              <a:buChar char="●"/>
              <a:defRPr/>
            </a:lvl1pPr>
            <a:lvl2pPr marL="914400" lvl="1" indent="-292100">
              <a:spcBef>
                <a:spcPts val="0"/>
              </a:spcBef>
              <a:spcAft>
                <a:spcPts val="0"/>
              </a:spcAft>
              <a:buClr>
                <a:schemeClr val="lt1"/>
              </a:buClr>
              <a:buSzPts val="1000"/>
              <a:buFont typeface="DM Sans"/>
              <a:buChar char="○"/>
              <a:defRPr/>
            </a:lvl2pPr>
            <a:lvl3pPr marL="1371600" lvl="2" indent="-292100">
              <a:spcBef>
                <a:spcPts val="0"/>
              </a:spcBef>
              <a:spcAft>
                <a:spcPts val="0"/>
              </a:spcAft>
              <a:buClr>
                <a:schemeClr val="lt1"/>
              </a:buClr>
              <a:buSzPts val="1000"/>
              <a:buFont typeface="DM Sans"/>
              <a:buChar char="■"/>
              <a:defRPr/>
            </a:lvl3pPr>
            <a:lvl4pPr marL="1828800" lvl="3" indent="-292100">
              <a:spcBef>
                <a:spcPts val="0"/>
              </a:spcBef>
              <a:spcAft>
                <a:spcPts val="0"/>
              </a:spcAft>
              <a:buClr>
                <a:schemeClr val="lt1"/>
              </a:buClr>
              <a:buSzPts val="1000"/>
              <a:buFont typeface="DM Sans"/>
              <a:buChar char="●"/>
              <a:defRPr/>
            </a:lvl4pPr>
            <a:lvl5pPr marL="2286000" lvl="4" indent="-292100">
              <a:spcBef>
                <a:spcPts val="0"/>
              </a:spcBef>
              <a:spcAft>
                <a:spcPts val="0"/>
              </a:spcAft>
              <a:buClr>
                <a:schemeClr val="lt1"/>
              </a:buClr>
              <a:buSzPts val="1000"/>
              <a:buFont typeface="DM Sans"/>
              <a:buChar char="○"/>
              <a:defRPr/>
            </a:lvl5pPr>
            <a:lvl6pPr marL="2743200" lvl="5" indent="-292100">
              <a:spcBef>
                <a:spcPts val="0"/>
              </a:spcBef>
              <a:spcAft>
                <a:spcPts val="0"/>
              </a:spcAft>
              <a:buClr>
                <a:schemeClr val="lt1"/>
              </a:buClr>
              <a:buSzPts val="1000"/>
              <a:buFont typeface="DM Sans"/>
              <a:buChar char="■"/>
              <a:defRPr/>
            </a:lvl6pPr>
            <a:lvl7pPr marL="3200400" lvl="6" indent="-292100">
              <a:spcBef>
                <a:spcPts val="0"/>
              </a:spcBef>
              <a:spcAft>
                <a:spcPts val="0"/>
              </a:spcAft>
              <a:buClr>
                <a:schemeClr val="lt1"/>
              </a:buClr>
              <a:buSzPts val="1000"/>
              <a:buFont typeface="DM Sans"/>
              <a:buChar char="●"/>
              <a:defRPr/>
            </a:lvl7pPr>
            <a:lvl8pPr marL="3657600" lvl="7" indent="-292100">
              <a:spcBef>
                <a:spcPts val="0"/>
              </a:spcBef>
              <a:spcAft>
                <a:spcPts val="0"/>
              </a:spcAft>
              <a:buClr>
                <a:schemeClr val="lt1"/>
              </a:buClr>
              <a:buSzPts val="1000"/>
              <a:buFont typeface="DM Sans"/>
              <a:buChar char="○"/>
              <a:defRPr/>
            </a:lvl8pPr>
            <a:lvl9pPr marL="4114800" lvl="8" indent="-292100">
              <a:spcBef>
                <a:spcPts val="0"/>
              </a:spcBef>
              <a:spcAft>
                <a:spcPts val="0"/>
              </a:spcAft>
              <a:buClr>
                <a:schemeClr val="lt1"/>
              </a:buClr>
              <a:buSzPts val="1000"/>
              <a:buFont typeface="DM Sans"/>
              <a:buChar char="■"/>
              <a:defRPr/>
            </a:lvl9pPr>
          </a:lstStyle>
          <a:p>
            <a:endParaRPr/>
          </a:p>
        </p:txBody>
      </p:sp>
      <p:sp>
        <p:nvSpPr>
          <p:cNvPr id="278" name="Google Shape;278;p19"/>
          <p:cNvSpPr txBox="1">
            <a:spLocks noGrp="1"/>
          </p:cNvSpPr>
          <p:nvPr>
            <p:ph type="subTitle" idx="6"/>
          </p:nvPr>
        </p:nvSpPr>
        <p:spPr>
          <a:xfrm>
            <a:off x="5056850" y="3105434"/>
            <a:ext cx="1572000" cy="385800"/>
          </a:xfrm>
          <a:prstGeom prst="rect">
            <a:avLst/>
          </a:prstGeom>
        </p:spPr>
        <p:txBody>
          <a:bodyPr spcFirstLastPara="1" wrap="square" lIns="0" tIns="91425" rIns="91425" bIns="91425" anchor="t" anchorCtr="0">
            <a:noAutofit/>
          </a:bodyPr>
          <a:lstStyle>
            <a:lvl1pPr lvl="0">
              <a:lnSpc>
                <a:spcPct val="65000"/>
              </a:lnSpc>
              <a:spcBef>
                <a:spcPts val="0"/>
              </a:spcBef>
              <a:spcAft>
                <a:spcPts val="0"/>
              </a:spcAft>
              <a:buNone/>
              <a:defRPr/>
            </a:lvl1pPr>
            <a:lvl2pPr lvl="1">
              <a:lnSpc>
                <a:spcPct val="65000"/>
              </a:lnSpc>
              <a:spcBef>
                <a:spcPts val="0"/>
              </a:spcBef>
              <a:spcAft>
                <a:spcPts val="0"/>
              </a:spcAft>
              <a:buClr>
                <a:schemeClr val="lt1"/>
              </a:buClr>
              <a:buSzPts val="1800"/>
              <a:buFont typeface="Forum"/>
              <a:buNone/>
              <a:defRPr sz="1800">
                <a:latin typeface="Forum"/>
                <a:ea typeface="Forum"/>
                <a:cs typeface="Forum"/>
                <a:sym typeface="Forum"/>
              </a:defRPr>
            </a:lvl2pPr>
            <a:lvl3pPr lvl="2">
              <a:lnSpc>
                <a:spcPct val="65000"/>
              </a:lnSpc>
              <a:spcBef>
                <a:spcPts val="0"/>
              </a:spcBef>
              <a:spcAft>
                <a:spcPts val="0"/>
              </a:spcAft>
              <a:buClr>
                <a:schemeClr val="lt1"/>
              </a:buClr>
              <a:buSzPts val="1800"/>
              <a:buFont typeface="Forum"/>
              <a:buNone/>
              <a:defRPr sz="1800">
                <a:latin typeface="Forum"/>
                <a:ea typeface="Forum"/>
                <a:cs typeface="Forum"/>
                <a:sym typeface="Forum"/>
              </a:defRPr>
            </a:lvl3pPr>
            <a:lvl4pPr lvl="3">
              <a:lnSpc>
                <a:spcPct val="65000"/>
              </a:lnSpc>
              <a:spcBef>
                <a:spcPts val="0"/>
              </a:spcBef>
              <a:spcAft>
                <a:spcPts val="0"/>
              </a:spcAft>
              <a:buClr>
                <a:schemeClr val="lt1"/>
              </a:buClr>
              <a:buSzPts val="1800"/>
              <a:buFont typeface="Forum"/>
              <a:buNone/>
              <a:defRPr sz="1800">
                <a:latin typeface="Forum"/>
                <a:ea typeface="Forum"/>
                <a:cs typeface="Forum"/>
                <a:sym typeface="Forum"/>
              </a:defRPr>
            </a:lvl4pPr>
            <a:lvl5pPr lvl="4">
              <a:lnSpc>
                <a:spcPct val="65000"/>
              </a:lnSpc>
              <a:spcBef>
                <a:spcPts val="0"/>
              </a:spcBef>
              <a:spcAft>
                <a:spcPts val="0"/>
              </a:spcAft>
              <a:buClr>
                <a:schemeClr val="lt1"/>
              </a:buClr>
              <a:buSzPts val="1800"/>
              <a:buFont typeface="Forum"/>
              <a:buNone/>
              <a:defRPr sz="1800">
                <a:latin typeface="Forum"/>
                <a:ea typeface="Forum"/>
                <a:cs typeface="Forum"/>
                <a:sym typeface="Forum"/>
              </a:defRPr>
            </a:lvl5pPr>
            <a:lvl6pPr lvl="5">
              <a:lnSpc>
                <a:spcPct val="65000"/>
              </a:lnSpc>
              <a:spcBef>
                <a:spcPts val="0"/>
              </a:spcBef>
              <a:spcAft>
                <a:spcPts val="0"/>
              </a:spcAft>
              <a:buClr>
                <a:schemeClr val="lt1"/>
              </a:buClr>
              <a:buSzPts val="1800"/>
              <a:buFont typeface="Forum"/>
              <a:buNone/>
              <a:defRPr sz="1800">
                <a:latin typeface="Forum"/>
                <a:ea typeface="Forum"/>
                <a:cs typeface="Forum"/>
                <a:sym typeface="Forum"/>
              </a:defRPr>
            </a:lvl6pPr>
            <a:lvl7pPr lvl="6">
              <a:lnSpc>
                <a:spcPct val="65000"/>
              </a:lnSpc>
              <a:spcBef>
                <a:spcPts val="0"/>
              </a:spcBef>
              <a:spcAft>
                <a:spcPts val="0"/>
              </a:spcAft>
              <a:buClr>
                <a:schemeClr val="lt1"/>
              </a:buClr>
              <a:buSzPts val="1800"/>
              <a:buFont typeface="Forum"/>
              <a:buNone/>
              <a:defRPr sz="1800">
                <a:latin typeface="Forum"/>
                <a:ea typeface="Forum"/>
                <a:cs typeface="Forum"/>
                <a:sym typeface="Forum"/>
              </a:defRPr>
            </a:lvl7pPr>
            <a:lvl8pPr lvl="7">
              <a:lnSpc>
                <a:spcPct val="65000"/>
              </a:lnSpc>
              <a:spcBef>
                <a:spcPts val="0"/>
              </a:spcBef>
              <a:spcAft>
                <a:spcPts val="0"/>
              </a:spcAft>
              <a:buClr>
                <a:schemeClr val="lt1"/>
              </a:buClr>
              <a:buSzPts val="1800"/>
              <a:buFont typeface="Forum"/>
              <a:buNone/>
              <a:defRPr sz="1800">
                <a:latin typeface="Forum"/>
                <a:ea typeface="Forum"/>
                <a:cs typeface="Forum"/>
                <a:sym typeface="Forum"/>
              </a:defRPr>
            </a:lvl8pPr>
            <a:lvl9pPr lvl="8">
              <a:lnSpc>
                <a:spcPct val="65000"/>
              </a:lnSpc>
              <a:spcBef>
                <a:spcPts val="0"/>
              </a:spcBef>
              <a:spcAft>
                <a:spcPts val="0"/>
              </a:spcAft>
              <a:buClr>
                <a:schemeClr val="lt1"/>
              </a:buClr>
              <a:buSzPts val="1800"/>
              <a:buFont typeface="Forum"/>
              <a:buNone/>
              <a:defRPr sz="1800">
                <a:latin typeface="Forum"/>
                <a:ea typeface="Forum"/>
                <a:cs typeface="Forum"/>
                <a:sym typeface="Forum"/>
              </a:defRPr>
            </a:lvl9pPr>
          </a:lstStyle>
          <a:p>
            <a:endParaRPr/>
          </a:p>
        </p:txBody>
      </p:sp>
      <p:sp>
        <p:nvSpPr>
          <p:cNvPr id="279" name="Google Shape;279;p19"/>
          <p:cNvSpPr txBox="1">
            <a:spLocks noGrp="1"/>
          </p:cNvSpPr>
          <p:nvPr>
            <p:ph type="body" idx="7"/>
          </p:nvPr>
        </p:nvSpPr>
        <p:spPr>
          <a:xfrm>
            <a:off x="5056850" y="3664400"/>
            <a:ext cx="1572000" cy="1019400"/>
          </a:xfrm>
          <a:prstGeom prst="rect">
            <a:avLst/>
          </a:prstGeom>
        </p:spPr>
        <p:txBody>
          <a:bodyPr spcFirstLastPara="1" wrap="square" lIns="0" tIns="0" rIns="0" bIns="0" anchor="t" anchorCtr="0">
            <a:spAutoFit/>
          </a:bodyPr>
          <a:lstStyle>
            <a:lvl1pPr marL="457200" lvl="0" indent="-292100">
              <a:lnSpc>
                <a:spcPct val="100000"/>
              </a:lnSpc>
              <a:spcBef>
                <a:spcPts val="0"/>
              </a:spcBef>
              <a:spcAft>
                <a:spcPts val="0"/>
              </a:spcAft>
              <a:buSzPts val="1000"/>
              <a:buChar char="●"/>
              <a:defRPr/>
            </a:lvl1pPr>
            <a:lvl2pPr marL="914400" lvl="1" indent="-292100">
              <a:lnSpc>
                <a:spcPct val="100000"/>
              </a:lnSpc>
              <a:spcBef>
                <a:spcPts val="0"/>
              </a:spcBef>
              <a:spcAft>
                <a:spcPts val="0"/>
              </a:spcAft>
              <a:buSzPts val="1000"/>
              <a:buChar char="○"/>
              <a:defRPr/>
            </a:lvl2pPr>
            <a:lvl3pPr marL="1371600" lvl="2" indent="-292100">
              <a:lnSpc>
                <a:spcPct val="100000"/>
              </a:lnSpc>
              <a:spcBef>
                <a:spcPts val="0"/>
              </a:spcBef>
              <a:spcAft>
                <a:spcPts val="0"/>
              </a:spcAft>
              <a:buSzPts val="1000"/>
              <a:buChar char="■"/>
              <a:defRPr/>
            </a:lvl3pPr>
            <a:lvl4pPr marL="1828800" lvl="3" indent="-292100">
              <a:lnSpc>
                <a:spcPct val="100000"/>
              </a:lnSpc>
              <a:spcBef>
                <a:spcPts val="0"/>
              </a:spcBef>
              <a:spcAft>
                <a:spcPts val="0"/>
              </a:spcAft>
              <a:buSzPts val="1000"/>
              <a:buChar char="●"/>
              <a:defRPr/>
            </a:lvl4pPr>
            <a:lvl5pPr marL="2286000" lvl="4" indent="-292100">
              <a:lnSpc>
                <a:spcPct val="100000"/>
              </a:lnSpc>
              <a:spcBef>
                <a:spcPts val="0"/>
              </a:spcBef>
              <a:spcAft>
                <a:spcPts val="0"/>
              </a:spcAft>
              <a:buSzPts val="1000"/>
              <a:buChar char="○"/>
              <a:defRPr/>
            </a:lvl5pPr>
            <a:lvl6pPr marL="2743200" lvl="5" indent="-292100">
              <a:lnSpc>
                <a:spcPct val="100000"/>
              </a:lnSpc>
              <a:spcBef>
                <a:spcPts val="0"/>
              </a:spcBef>
              <a:spcAft>
                <a:spcPts val="0"/>
              </a:spcAft>
              <a:buSzPts val="1000"/>
              <a:buChar char="■"/>
              <a:defRPr/>
            </a:lvl6pPr>
            <a:lvl7pPr marL="3200400" lvl="6" indent="-292100">
              <a:lnSpc>
                <a:spcPct val="100000"/>
              </a:lnSpc>
              <a:spcBef>
                <a:spcPts val="0"/>
              </a:spcBef>
              <a:spcAft>
                <a:spcPts val="0"/>
              </a:spcAft>
              <a:buSzPts val="1000"/>
              <a:buChar char="●"/>
              <a:defRPr/>
            </a:lvl7pPr>
            <a:lvl8pPr marL="3657600" lvl="7" indent="-292100">
              <a:lnSpc>
                <a:spcPct val="100000"/>
              </a:lnSpc>
              <a:spcBef>
                <a:spcPts val="0"/>
              </a:spcBef>
              <a:spcAft>
                <a:spcPts val="0"/>
              </a:spcAft>
              <a:buSzPts val="1000"/>
              <a:buChar char="○"/>
              <a:defRPr/>
            </a:lvl8pPr>
            <a:lvl9pPr marL="4114800" lvl="8" indent="-292100">
              <a:lnSpc>
                <a:spcPct val="100000"/>
              </a:lnSpc>
              <a:spcBef>
                <a:spcPts val="0"/>
              </a:spcBef>
              <a:spcAft>
                <a:spcPts val="0"/>
              </a:spcAft>
              <a:buSzPts val="1000"/>
              <a:buChar char="■"/>
              <a:defRPr/>
            </a:lvl9pPr>
          </a:lstStyle>
          <a:p>
            <a:endParaRPr/>
          </a:p>
        </p:txBody>
      </p:sp>
      <p:sp>
        <p:nvSpPr>
          <p:cNvPr id="280" name="Google Shape;280;p19"/>
          <p:cNvSpPr txBox="1">
            <a:spLocks noGrp="1"/>
          </p:cNvSpPr>
          <p:nvPr>
            <p:ph type="subTitle" idx="8"/>
          </p:nvPr>
        </p:nvSpPr>
        <p:spPr>
          <a:xfrm>
            <a:off x="3141475" y="3105434"/>
            <a:ext cx="1572000" cy="385800"/>
          </a:xfrm>
          <a:prstGeom prst="rect">
            <a:avLst/>
          </a:prstGeom>
        </p:spPr>
        <p:txBody>
          <a:bodyPr spcFirstLastPara="1" wrap="square" lIns="0" tIns="91425" rIns="91425" bIns="91425" anchor="t" anchorCtr="0">
            <a:noAutofit/>
          </a:bodyPr>
          <a:lstStyle>
            <a:lvl1pPr lvl="0">
              <a:lnSpc>
                <a:spcPct val="65000"/>
              </a:lnSpc>
              <a:spcBef>
                <a:spcPts val="0"/>
              </a:spcBef>
              <a:spcAft>
                <a:spcPts val="0"/>
              </a:spcAft>
              <a:buNone/>
              <a:defRPr/>
            </a:lvl1pPr>
            <a:lvl2pPr lvl="1">
              <a:lnSpc>
                <a:spcPct val="65000"/>
              </a:lnSpc>
              <a:spcBef>
                <a:spcPts val="0"/>
              </a:spcBef>
              <a:spcAft>
                <a:spcPts val="0"/>
              </a:spcAft>
              <a:buClr>
                <a:schemeClr val="lt1"/>
              </a:buClr>
              <a:buSzPts val="1800"/>
              <a:buFont typeface="Forum"/>
              <a:buNone/>
              <a:defRPr sz="1800">
                <a:latin typeface="Forum"/>
                <a:ea typeface="Forum"/>
                <a:cs typeface="Forum"/>
                <a:sym typeface="Forum"/>
              </a:defRPr>
            </a:lvl2pPr>
            <a:lvl3pPr lvl="2">
              <a:lnSpc>
                <a:spcPct val="65000"/>
              </a:lnSpc>
              <a:spcBef>
                <a:spcPts val="0"/>
              </a:spcBef>
              <a:spcAft>
                <a:spcPts val="0"/>
              </a:spcAft>
              <a:buClr>
                <a:schemeClr val="lt1"/>
              </a:buClr>
              <a:buSzPts val="1800"/>
              <a:buFont typeface="Forum"/>
              <a:buNone/>
              <a:defRPr sz="1800">
                <a:latin typeface="Forum"/>
                <a:ea typeface="Forum"/>
                <a:cs typeface="Forum"/>
                <a:sym typeface="Forum"/>
              </a:defRPr>
            </a:lvl3pPr>
            <a:lvl4pPr lvl="3">
              <a:lnSpc>
                <a:spcPct val="65000"/>
              </a:lnSpc>
              <a:spcBef>
                <a:spcPts val="0"/>
              </a:spcBef>
              <a:spcAft>
                <a:spcPts val="0"/>
              </a:spcAft>
              <a:buClr>
                <a:schemeClr val="lt1"/>
              </a:buClr>
              <a:buSzPts val="1800"/>
              <a:buFont typeface="Forum"/>
              <a:buNone/>
              <a:defRPr sz="1800">
                <a:latin typeface="Forum"/>
                <a:ea typeface="Forum"/>
                <a:cs typeface="Forum"/>
                <a:sym typeface="Forum"/>
              </a:defRPr>
            </a:lvl4pPr>
            <a:lvl5pPr lvl="4">
              <a:lnSpc>
                <a:spcPct val="65000"/>
              </a:lnSpc>
              <a:spcBef>
                <a:spcPts val="0"/>
              </a:spcBef>
              <a:spcAft>
                <a:spcPts val="0"/>
              </a:spcAft>
              <a:buClr>
                <a:schemeClr val="lt1"/>
              </a:buClr>
              <a:buSzPts val="1800"/>
              <a:buFont typeface="Forum"/>
              <a:buNone/>
              <a:defRPr sz="1800">
                <a:latin typeface="Forum"/>
                <a:ea typeface="Forum"/>
                <a:cs typeface="Forum"/>
                <a:sym typeface="Forum"/>
              </a:defRPr>
            </a:lvl5pPr>
            <a:lvl6pPr lvl="5">
              <a:lnSpc>
                <a:spcPct val="65000"/>
              </a:lnSpc>
              <a:spcBef>
                <a:spcPts val="0"/>
              </a:spcBef>
              <a:spcAft>
                <a:spcPts val="0"/>
              </a:spcAft>
              <a:buClr>
                <a:schemeClr val="lt1"/>
              </a:buClr>
              <a:buSzPts val="1800"/>
              <a:buFont typeface="Forum"/>
              <a:buNone/>
              <a:defRPr sz="1800">
                <a:latin typeface="Forum"/>
                <a:ea typeface="Forum"/>
                <a:cs typeface="Forum"/>
                <a:sym typeface="Forum"/>
              </a:defRPr>
            </a:lvl6pPr>
            <a:lvl7pPr lvl="6">
              <a:lnSpc>
                <a:spcPct val="65000"/>
              </a:lnSpc>
              <a:spcBef>
                <a:spcPts val="0"/>
              </a:spcBef>
              <a:spcAft>
                <a:spcPts val="0"/>
              </a:spcAft>
              <a:buClr>
                <a:schemeClr val="lt1"/>
              </a:buClr>
              <a:buSzPts val="1800"/>
              <a:buFont typeface="Forum"/>
              <a:buNone/>
              <a:defRPr sz="1800">
                <a:latin typeface="Forum"/>
                <a:ea typeface="Forum"/>
                <a:cs typeface="Forum"/>
                <a:sym typeface="Forum"/>
              </a:defRPr>
            </a:lvl7pPr>
            <a:lvl8pPr lvl="7">
              <a:lnSpc>
                <a:spcPct val="65000"/>
              </a:lnSpc>
              <a:spcBef>
                <a:spcPts val="0"/>
              </a:spcBef>
              <a:spcAft>
                <a:spcPts val="0"/>
              </a:spcAft>
              <a:buClr>
                <a:schemeClr val="lt1"/>
              </a:buClr>
              <a:buSzPts val="1800"/>
              <a:buFont typeface="Forum"/>
              <a:buNone/>
              <a:defRPr sz="1800">
                <a:latin typeface="Forum"/>
                <a:ea typeface="Forum"/>
                <a:cs typeface="Forum"/>
                <a:sym typeface="Forum"/>
              </a:defRPr>
            </a:lvl8pPr>
            <a:lvl9pPr lvl="8">
              <a:lnSpc>
                <a:spcPct val="65000"/>
              </a:lnSpc>
              <a:spcBef>
                <a:spcPts val="0"/>
              </a:spcBef>
              <a:spcAft>
                <a:spcPts val="0"/>
              </a:spcAft>
              <a:buClr>
                <a:schemeClr val="lt1"/>
              </a:buClr>
              <a:buSzPts val="1800"/>
              <a:buFont typeface="Forum"/>
              <a:buNone/>
              <a:defRPr sz="1800">
                <a:latin typeface="Forum"/>
                <a:ea typeface="Forum"/>
                <a:cs typeface="Forum"/>
                <a:sym typeface="Forum"/>
              </a:defRPr>
            </a:lvl9pPr>
          </a:lstStyle>
          <a:p>
            <a:endParaRPr/>
          </a:p>
        </p:txBody>
      </p:sp>
      <p:sp>
        <p:nvSpPr>
          <p:cNvPr id="281" name="Google Shape;281;p19"/>
          <p:cNvSpPr txBox="1">
            <a:spLocks noGrp="1"/>
          </p:cNvSpPr>
          <p:nvPr>
            <p:ph type="body" idx="9"/>
          </p:nvPr>
        </p:nvSpPr>
        <p:spPr>
          <a:xfrm>
            <a:off x="3141475" y="3664400"/>
            <a:ext cx="1572000" cy="1019400"/>
          </a:xfrm>
          <a:prstGeom prst="rect">
            <a:avLst/>
          </a:prstGeom>
        </p:spPr>
        <p:txBody>
          <a:bodyPr spcFirstLastPara="1" wrap="square" lIns="0" tIns="0" rIns="0" bIns="0" anchor="t" anchorCtr="0">
            <a:noAutofit/>
          </a:bodyPr>
          <a:lstStyle>
            <a:lvl1pPr marL="457200" lvl="0" indent="-292100">
              <a:spcBef>
                <a:spcPts val="0"/>
              </a:spcBef>
              <a:spcAft>
                <a:spcPts val="0"/>
              </a:spcAft>
              <a:buClr>
                <a:schemeClr val="lt1"/>
              </a:buClr>
              <a:buSzPts val="1000"/>
              <a:buFont typeface="DM Sans"/>
              <a:buChar char="●"/>
              <a:defRPr/>
            </a:lvl1pPr>
            <a:lvl2pPr marL="914400" lvl="1" indent="-292100">
              <a:spcBef>
                <a:spcPts val="0"/>
              </a:spcBef>
              <a:spcAft>
                <a:spcPts val="0"/>
              </a:spcAft>
              <a:buClr>
                <a:schemeClr val="lt1"/>
              </a:buClr>
              <a:buSzPts val="1000"/>
              <a:buFont typeface="DM Sans"/>
              <a:buChar char="○"/>
              <a:defRPr/>
            </a:lvl2pPr>
            <a:lvl3pPr marL="1371600" lvl="2" indent="-292100">
              <a:spcBef>
                <a:spcPts val="0"/>
              </a:spcBef>
              <a:spcAft>
                <a:spcPts val="0"/>
              </a:spcAft>
              <a:buClr>
                <a:schemeClr val="lt1"/>
              </a:buClr>
              <a:buSzPts val="1000"/>
              <a:buFont typeface="DM Sans"/>
              <a:buChar char="■"/>
              <a:defRPr/>
            </a:lvl3pPr>
            <a:lvl4pPr marL="1828800" lvl="3" indent="-292100">
              <a:spcBef>
                <a:spcPts val="0"/>
              </a:spcBef>
              <a:spcAft>
                <a:spcPts val="0"/>
              </a:spcAft>
              <a:buClr>
                <a:schemeClr val="lt1"/>
              </a:buClr>
              <a:buSzPts val="1000"/>
              <a:buFont typeface="DM Sans"/>
              <a:buChar char="●"/>
              <a:defRPr/>
            </a:lvl4pPr>
            <a:lvl5pPr marL="2286000" lvl="4" indent="-292100">
              <a:spcBef>
                <a:spcPts val="0"/>
              </a:spcBef>
              <a:spcAft>
                <a:spcPts val="0"/>
              </a:spcAft>
              <a:buClr>
                <a:schemeClr val="lt1"/>
              </a:buClr>
              <a:buSzPts val="1000"/>
              <a:buFont typeface="DM Sans"/>
              <a:buChar char="○"/>
              <a:defRPr/>
            </a:lvl5pPr>
            <a:lvl6pPr marL="2743200" lvl="5" indent="-292100">
              <a:spcBef>
                <a:spcPts val="0"/>
              </a:spcBef>
              <a:spcAft>
                <a:spcPts val="0"/>
              </a:spcAft>
              <a:buClr>
                <a:schemeClr val="lt1"/>
              </a:buClr>
              <a:buSzPts val="1000"/>
              <a:buFont typeface="DM Sans"/>
              <a:buChar char="■"/>
              <a:defRPr/>
            </a:lvl6pPr>
            <a:lvl7pPr marL="3200400" lvl="6" indent="-292100">
              <a:spcBef>
                <a:spcPts val="0"/>
              </a:spcBef>
              <a:spcAft>
                <a:spcPts val="0"/>
              </a:spcAft>
              <a:buClr>
                <a:schemeClr val="lt1"/>
              </a:buClr>
              <a:buSzPts val="1000"/>
              <a:buFont typeface="DM Sans"/>
              <a:buChar char="●"/>
              <a:defRPr/>
            </a:lvl7pPr>
            <a:lvl8pPr marL="3657600" lvl="7" indent="-292100">
              <a:spcBef>
                <a:spcPts val="0"/>
              </a:spcBef>
              <a:spcAft>
                <a:spcPts val="0"/>
              </a:spcAft>
              <a:buClr>
                <a:schemeClr val="lt1"/>
              </a:buClr>
              <a:buSzPts val="1000"/>
              <a:buFont typeface="DM Sans"/>
              <a:buChar char="○"/>
              <a:defRPr/>
            </a:lvl8pPr>
            <a:lvl9pPr marL="4114800" lvl="8" indent="-292100">
              <a:spcBef>
                <a:spcPts val="0"/>
              </a:spcBef>
              <a:spcAft>
                <a:spcPts val="0"/>
              </a:spcAft>
              <a:buClr>
                <a:schemeClr val="lt1"/>
              </a:buClr>
              <a:buSzPts val="1000"/>
              <a:buFont typeface="DM Sans"/>
              <a:buChar char="■"/>
              <a:defRPr/>
            </a:lvl9pPr>
          </a:lstStyle>
          <a:p>
            <a:endParaRPr/>
          </a:p>
        </p:txBody>
      </p:sp>
      <p:sp>
        <p:nvSpPr>
          <p:cNvPr id="282" name="Google Shape;282;p19"/>
          <p:cNvSpPr txBox="1">
            <a:spLocks noGrp="1"/>
          </p:cNvSpPr>
          <p:nvPr>
            <p:ph type="subTitle" idx="13"/>
          </p:nvPr>
        </p:nvSpPr>
        <p:spPr>
          <a:xfrm>
            <a:off x="232825" y="3337900"/>
            <a:ext cx="1966500" cy="1345800"/>
          </a:xfrm>
          <a:prstGeom prst="rect">
            <a:avLst/>
          </a:prstGeom>
        </p:spPr>
        <p:txBody>
          <a:bodyPr spcFirstLastPara="1" wrap="square" lIns="0" tIns="0" rIns="0" bIns="0" anchor="t" anchorCtr="0">
            <a:noAutofit/>
          </a:bodyPr>
          <a:lstStyle>
            <a:lvl1pPr lvl="0" algn="ctr">
              <a:spcBef>
                <a:spcPts val="0"/>
              </a:spcBef>
              <a:spcAft>
                <a:spcPts val="0"/>
              </a:spcAft>
              <a:buNone/>
              <a:defRPr sz="1000">
                <a:solidFill>
                  <a:schemeClr val="dk1"/>
                </a:solidFill>
                <a:latin typeface="DM Sans"/>
                <a:ea typeface="DM Sans"/>
                <a:cs typeface="DM Sans"/>
                <a:sym typeface="DM Sans"/>
              </a:defRPr>
            </a:lvl1pPr>
            <a:lvl2pPr lvl="1" algn="ctr">
              <a:spcBef>
                <a:spcPts val="0"/>
              </a:spcBef>
              <a:spcAft>
                <a:spcPts val="0"/>
              </a:spcAft>
              <a:buClr>
                <a:schemeClr val="dk1"/>
              </a:buClr>
              <a:buSzPts val="1000"/>
              <a:buFont typeface="DM Sans"/>
              <a:buNone/>
              <a:defRPr sz="1000">
                <a:solidFill>
                  <a:schemeClr val="dk1"/>
                </a:solidFill>
                <a:latin typeface="DM Sans"/>
                <a:ea typeface="DM Sans"/>
                <a:cs typeface="DM Sans"/>
                <a:sym typeface="DM Sans"/>
              </a:defRPr>
            </a:lvl2pPr>
            <a:lvl3pPr lvl="2" algn="ctr">
              <a:spcBef>
                <a:spcPts val="0"/>
              </a:spcBef>
              <a:spcAft>
                <a:spcPts val="0"/>
              </a:spcAft>
              <a:buClr>
                <a:schemeClr val="dk1"/>
              </a:buClr>
              <a:buSzPts val="1000"/>
              <a:buFont typeface="DM Sans"/>
              <a:buNone/>
              <a:defRPr sz="1000">
                <a:solidFill>
                  <a:schemeClr val="dk1"/>
                </a:solidFill>
                <a:latin typeface="DM Sans"/>
                <a:ea typeface="DM Sans"/>
                <a:cs typeface="DM Sans"/>
                <a:sym typeface="DM Sans"/>
              </a:defRPr>
            </a:lvl3pPr>
            <a:lvl4pPr lvl="3" algn="ctr">
              <a:spcBef>
                <a:spcPts val="0"/>
              </a:spcBef>
              <a:spcAft>
                <a:spcPts val="0"/>
              </a:spcAft>
              <a:buClr>
                <a:schemeClr val="dk1"/>
              </a:buClr>
              <a:buSzPts val="1000"/>
              <a:buFont typeface="DM Sans"/>
              <a:buNone/>
              <a:defRPr sz="1000">
                <a:solidFill>
                  <a:schemeClr val="dk1"/>
                </a:solidFill>
                <a:latin typeface="DM Sans"/>
                <a:ea typeface="DM Sans"/>
                <a:cs typeface="DM Sans"/>
                <a:sym typeface="DM Sans"/>
              </a:defRPr>
            </a:lvl4pPr>
            <a:lvl5pPr lvl="4" algn="ctr">
              <a:spcBef>
                <a:spcPts val="0"/>
              </a:spcBef>
              <a:spcAft>
                <a:spcPts val="0"/>
              </a:spcAft>
              <a:buClr>
                <a:schemeClr val="dk1"/>
              </a:buClr>
              <a:buSzPts val="1000"/>
              <a:buFont typeface="DM Sans"/>
              <a:buNone/>
              <a:defRPr sz="1000">
                <a:solidFill>
                  <a:schemeClr val="dk1"/>
                </a:solidFill>
                <a:latin typeface="DM Sans"/>
                <a:ea typeface="DM Sans"/>
                <a:cs typeface="DM Sans"/>
                <a:sym typeface="DM Sans"/>
              </a:defRPr>
            </a:lvl5pPr>
            <a:lvl6pPr lvl="5" algn="ctr">
              <a:spcBef>
                <a:spcPts val="0"/>
              </a:spcBef>
              <a:spcAft>
                <a:spcPts val="0"/>
              </a:spcAft>
              <a:buClr>
                <a:schemeClr val="dk1"/>
              </a:buClr>
              <a:buSzPts val="1000"/>
              <a:buFont typeface="DM Sans"/>
              <a:buNone/>
              <a:defRPr sz="1000">
                <a:solidFill>
                  <a:schemeClr val="dk1"/>
                </a:solidFill>
                <a:latin typeface="DM Sans"/>
                <a:ea typeface="DM Sans"/>
                <a:cs typeface="DM Sans"/>
                <a:sym typeface="DM Sans"/>
              </a:defRPr>
            </a:lvl6pPr>
            <a:lvl7pPr lvl="6" algn="ctr">
              <a:spcBef>
                <a:spcPts val="0"/>
              </a:spcBef>
              <a:spcAft>
                <a:spcPts val="0"/>
              </a:spcAft>
              <a:buClr>
                <a:schemeClr val="dk1"/>
              </a:buClr>
              <a:buSzPts val="1000"/>
              <a:buFont typeface="DM Sans"/>
              <a:buNone/>
              <a:defRPr sz="1000">
                <a:solidFill>
                  <a:schemeClr val="dk1"/>
                </a:solidFill>
                <a:latin typeface="DM Sans"/>
                <a:ea typeface="DM Sans"/>
                <a:cs typeface="DM Sans"/>
                <a:sym typeface="DM Sans"/>
              </a:defRPr>
            </a:lvl7pPr>
            <a:lvl8pPr lvl="7" algn="ctr">
              <a:spcBef>
                <a:spcPts val="0"/>
              </a:spcBef>
              <a:spcAft>
                <a:spcPts val="0"/>
              </a:spcAft>
              <a:buClr>
                <a:schemeClr val="dk1"/>
              </a:buClr>
              <a:buSzPts val="1000"/>
              <a:buFont typeface="DM Sans"/>
              <a:buNone/>
              <a:defRPr sz="1000">
                <a:solidFill>
                  <a:schemeClr val="dk1"/>
                </a:solidFill>
                <a:latin typeface="DM Sans"/>
                <a:ea typeface="DM Sans"/>
                <a:cs typeface="DM Sans"/>
                <a:sym typeface="DM Sans"/>
              </a:defRPr>
            </a:lvl8pPr>
            <a:lvl9pPr lvl="8" algn="ctr">
              <a:spcBef>
                <a:spcPts val="0"/>
              </a:spcBef>
              <a:spcAft>
                <a:spcPts val="0"/>
              </a:spcAft>
              <a:buClr>
                <a:schemeClr val="dk1"/>
              </a:buClr>
              <a:buSzPts val="1000"/>
              <a:buFont typeface="DM Sans"/>
              <a:buNone/>
              <a:defRPr sz="1000">
                <a:solidFill>
                  <a:schemeClr val="dk1"/>
                </a:solidFill>
                <a:latin typeface="DM Sans"/>
                <a:ea typeface="DM Sans"/>
                <a:cs typeface="DM Sans"/>
                <a:sym typeface="DM Sans"/>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Agenda ALT 3">
  <p:cSld name="BLANK_1_1_1_1_1_1_1_1_1_1_1">
    <p:bg>
      <p:bgPr>
        <a:solidFill>
          <a:schemeClr val="dk2"/>
        </a:solidFill>
        <a:effectLst/>
      </p:bgPr>
    </p:bg>
    <p:spTree>
      <p:nvGrpSpPr>
        <p:cNvPr id="1" name="Shape 283"/>
        <p:cNvGrpSpPr/>
        <p:nvPr/>
      </p:nvGrpSpPr>
      <p:grpSpPr>
        <a:xfrm>
          <a:off x="0" y="0"/>
          <a:ext cx="0" cy="0"/>
          <a:chOff x="0" y="0"/>
          <a:chExt cx="0" cy="0"/>
        </a:xfrm>
      </p:grpSpPr>
      <p:sp>
        <p:nvSpPr>
          <p:cNvPr id="284" name="Google Shape;284;p20"/>
          <p:cNvSpPr txBox="1"/>
          <p:nvPr/>
        </p:nvSpPr>
        <p:spPr>
          <a:xfrm>
            <a:off x="8227900" y="4802400"/>
            <a:ext cx="687600" cy="212100"/>
          </a:xfrm>
          <a:prstGeom prst="rect">
            <a:avLst/>
          </a:prstGeom>
          <a:noFill/>
          <a:ln>
            <a:noFill/>
          </a:ln>
        </p:spPr>
        <p:txBody>
          <a:bodyPr spcFirstLastPara="1" wrap="square" lIns="0" tIns="91425" rIns="0" bIns="91425" anchor="t" anchorCtr="0">
            <a:noAutofit/>
          </a:bodyPr>
          <a:lstStyle/>
          <a:p>
            <a:pPr marL="0" lvl="0" indent="0" algn="r" rtl="0">
              <a:spcBef>
                <a:spcPts val="0"/>
              </a:spcBef>
              <a:spcAft>
                <a:spcPts val="0"/>
              </a:spcAft>
              <a:buNone/>
            </a:pPr>
            <a:fld id="{00000000-1234-1234-1234-123412341234}" type="slidenum">
              <a:rPr lang="en" sz="700">
                <a:solidFill>
                  <a:schemeClr val="lt1"/>
                </a:solidFill>
                <a:latin typeface="DM Sans"/>
                <a:ea typeface="DM Sans"/>
                <a:cs typeface="DM Sans"/>
                <a:sym typeface="DM Sans"/>
              </a:rPr>
              <a:t>‹#›</a:t>
            </a:fld>
            <a:endParaRPr sz="700">
              <a:solidFill>
                <a:schemeClr val="lt1"/>
              </a:solidFill>
              <a:latin typeface="DM Sans"/>
              <a:ea typeface="DM Sans"/>
              <a:cs typeface="DM Sans"/>
              <a:sym typeface="DM Sans"/>
            </a:endParaRPr>
          </a:p>
        </p:txBody>
      </p:sp>
      <p:sp>
        <p:nvSpPr>
          <p:cNvPr id="285" name="Google Shape;285;p20"/>
          <p:cNvSpPr txBox="1">
            <a:spLocks noGrp="1"/>
          </p:cNvSpPr>
          <p:nvPr>
            <p:ph type="subTitle" idx="1"/>
          </p:nvPr>
        </p:nvSpPr>
        <p:spPr>
          <a:xfrm>
            <a:off x="228600" y="4891059"/>
            <a:ext cx="1475700" cy="125400"/>
          </a:xfrm>
          <a:prstGeom prst="rect">
            <a:avLst/>
          </a:prstGeom>
        </p:spPr>
        <p:txBody>
          <a:bodyPr spcFirstLastPara="1" wrap="square" lIns="0" tIns="0" rIns="0" bIns="0" anchor="t" anchorCtr="0">
            <a:noAutofit/>
          </a:bodyPr>
          <a:lstStyle>
            <a:lvl1pPr lvl="0">
              <a:spcBef>
                <a:spcPts val="0"/>
              </a:spcBef>
              <a:spcAft>
                <a:spcPts val="0"/>
              </a:spcAft>
              <a:buClr>
                <a:schemeClr val="lt1"/>
              </a:buClr>
              <a:buSzPts val="700"/>
              <a:buFont typeface="DM Sans"/>
              <a:buNone/>
              <a:defRPr sz="700">
                <a:latin typeface="DM Sans"/>
                <a:ea typeface="DM Sans"/>
                <a:cs typeface="DM Sans"/>
                <a:sym typeface="DM Sans"/>
              </a:defRPr>
            </a:lvl1pPr>
            <a:lvl2pPr lvl="1">
              <a:spcBef>
                <a:spcPts val="0"/>
              </a:spcBef>
              <a:spcAft>
                <a:spcPts val="0"/>
              </a:spcAft>
              <a:buClr>
                <a:schemeClr val="lt1"/>
              </a:buClr>
              <a:buSzPts val="700"/>
              <a:buFont typeface="DM Sans"/>
              <a:buNone/>
              <a:defRPr sz="700">
                <a:latin typeface="DM Sans"/>
                <a:ea typeface="DM Sans"/>
                <a:cs typeface="DM Sans"/>
                <a:sym typeface="DM Sans"/>
              </a:defRPr>
            </a:lvl2pPr>
            <a:lvl3pPr lvl="2">
              <a:spcBef>
                <a:spcPts val="0"/>
              </a:spcBef>
              <a:spcAft>
                <a:spcPts val="0"/>
              </a:spcAft>
              <a:buClr>
                <a:schemeClr val="lt1"/>
              </a:buClr>
              <a:buSzPts val="700"/>
              <a:buFont typeface="DM Sans"/>
              <a:buNone/>
              <a:defRPr sz="700">
                <a:latin typeface="DM Sans"/>
                <a:ea typeface="DM Sans"/>
                <a:cs typeface="DM Sans"/>
                <a:sym typeface="DM Sans"/>
              </a:defRPr>
            </a:lvl3pPr>
            <a:lvl4pPr lvl="3">
              <a:spcBef>
                <a:spcPts val="0"/>
              </a:spcBef>
              <a:spcAft>
                <a:spcPts val="0"/>
              </a:spcAft>
              <a:buClr>
                <a:schemeClr val="lt1"/>
              </a:buClr>
              <a:buSzPts val="700"/>
              <a:buFont typeface="DM Sans"/>
              <a:buNone/>
              <a:defRPr sz="700">
                <a:latin typeface="DM Sans"/>
                <a:ea typeface="DM Sans"/>
                <a:cs typeface="DM Sans"/>
                <a:sym typeface="DM Sans"/>
              </a:defRPr>
            </a:lvl4pPr>
            <a:lvl5pPr lvl="4">
              <a:spcBef>
                <a:spcPts val="0"/>
              </a:spcBef>
              <a:spcAft>
                <a:spcPts val="0"/>
              </a:spcAft>
              <a:buClr>
                <a:schemeClr val="lt1"/>
              </a:buClr>
              <a:buSzPts val="700"/>
              <a:buFont typeface="DM Sans"/>
              <a:buNone/>
              <a:defRPr sz="700">
                <a:latin typeface="DM Sans"/>
                <a:ea typeface="DM Sans"/>
                <a:cs typeface="DM Sans"/>
                <a:sym typeface="DM Sans"/>
              </a:defRPr>
            </a:lvl5pPr>
            <a:lvl6pPr lvl="5">
              <a:spcBef>
                <a:spcPts val="0"/>
              </a:spcBef>
              <a:spcAft>
                <a:spcPts val="0"/>
              </a:spcAft>
              <a:buClr>
                <a:schemeClr val="lt1"/>
              </a:buClr>
              <a:buSzPts val="700"/>
              <a:buFont typeface="DM Sans"/>
              <a:buNone/>
              <a:defRPr sz="700">
                <a:latin typeface="DM Sans"/>
                <a:ea typeface="DM Sans"/>
                <a:cs typeface="DM Sans"/>
                <a:sym typeface="DM Sans"/>
              </a:defRPr>
            </a:lvl6pPr>
            <a:lvl7pPr lvl="6">
              <a:spcBef>
                <a:spcPts val="0"/>
              </a:spcBef>
              <a:spcAft>
                <a:spcPts val="0"/>
              </a:spcAft>
              <a:buClr>
                <a:schemeClr val="lt1"/>
              </a:buClr>
              <a:buSzPts val="700"/>
              <a:buFont typeface="DM Sans"/>
              <a:buNone/>
              <a:defRPr sz="700">
                <a:latin typeface="DM Sans"/>
                <a:ea typeface="DM Sans"/>
                <a:cs typeface="DM Sans"/>
                <a:sym typeface="DM Sans"/>
              </a:defRPr>
            </a:lvl7pPr>
            <a:lvl8pPr lvl="7">
              <a:spcBef>
                <a:spcPts val="0"/>
              </a:spcBef>
              <a:spcAft>
                <a:spcPts val="0"/>
              </a:spcAft>
              <a:buClr>
                <a:schemeClr val="lt1"/>
              </a:buClr>
              <a:buSzPts val="700"/>
              <a:buFont typeface="DM Sans"/>
              <a:buNone/>
              <a:defRPr sz="700">
                <a:latin typeface="DM Sans"/>
                <a:ea typeface="DM Sans"/>
                <a:cs typeface="DM Sans"/>
                <a:sym typeface="DM Sans"/>
              </a:defRPr>
            </a:lvl8pPr>
            <a:lvl9pPr lvl="8">
              <a:spcBef>
                <a:spcPts val="0"/>
              </a:spcBef>
              <a:spcAft>
                <a:spcPts val="0"/>
              </a:spcAft>
              <a:buClr>
                <a:schemeClr val="lt1"/>
              </a:buClr>
              <a:buSzPts val="700"/>
              <a:buFont typeface="DM Sans"/>
              <a:buNone/>
              <a:defRPr sz="700">
                <a:latin typeface="DM Sans"/>
                <a:ea typeface="DM Sans"/>
                <a:cs typeface="DM Sans"/>
                <a:sym typeface="DM Sans"/>
              </a:defRPr>
            </a:lvl9pPr>
          </a:lstStyle>
          <a:p>
            <a:endParaRPr/>
          </a:p>
        </p:txBody>
      </p:sp>
      <p:sp>
        <p:nvSpPr>
          <p:cNvPr id="286" name="Google Shape;286;p20"/>
          <p:cNvSpPr txBox="1">
            <a:spLocks noGrp="1"/>
          </p:cNvSpPr>
          <p:nvPr>
            <p:ph type="subTitle" idx="2"/>
          </p:nvPr>
        </p:nvSpPr>
        <p:spPr>
          <a:xfrm>
            <a:off x="6080700" y="455543"/>
            <a:ext cx="3212400" cy="385800"/>
          </a:xfrm>
          <a:prstGeom prst="rect">
            <a:avLst/>
          </a:prstGeom>
        </p:spPr>
        <p:txBody>
          <a:bodyPr spcFirstLastPara="1" wrap="square" lIns="0" tIns="91425" rIns="91425" bIns="91425" anchor="t" anchorCtr="0">
            <a:noAutofit/>
          </a:bodyPr>
          <a:lstStyle>
            <a:lvl1pPr lvl="0">
              <a:spcBef>
                <a:spcPts val="0"/>
              </a:spcBef>
              <a:spcAft>
                <a:spcPts val="0"/>
              </a:spcAft>
              <a:buNone/>
              <a:defRPr sz="1600"/>
            </a:lvl1pPr>
            <a:lvl2pPr lvl="1">
              <a:spcBef>
                <a:spcPts val="0"/>
              </a:spcBef>
              <a:spcAft>
                <a:spcPts val="0"/>
              </a:spcAft>
              <a:buClr>
                <a:schemeClr val="lt1"/>
              </a:buClr>
              <a:buSzPts val="1600"/>
              <a:buFont typeface="Forum"/>
              <a:buNone/>
              <a:defRPr sz="1600">
                <a:latin typeface="Forum"/>
                <a:ea typeface="Forum"/>
                <a:cs typeface="Forum"/>
                <a:sym typeface="Forum"/>
              </a:defRPr>
            </a:lvl2pPr>
            <a:lvl3pPr lvl="2">
              <a:spcBef>
                <a:spcPts val="0"/>
              </a:spcBef>
              <a:spcAft>
                <a:spcPts val="0"/>
              </a:spcAft>
              <a:buClr>
                <a:schemeClr val="lt1"/>
              </a:buClr>
              <a:buSzPts val="1600"/>
              <a:buFont typeface="Forum"/>
              <a:buNone/>
              <a:defRPr sz="1600">
                <a:latin typeface="Forum"/>
                <a:ea typeface="Forum"/>
                <a:cs typeface="Forum"/>
                <a:sym typeface="Forum"/>
              </a:defRPr>
            </a:lvl3pPr>
            <a:lvl4pPr lvl="3">
              <a:spcBef>
                <a:spcPts val="0"/>
              </a:spcBef>
              <a:spcAft>
                <a:spcPts val="0"/>
              </a:spcAft>
              <a:buClr>
                <a:schemeClr val="lt1"/>
              </a:buClr>
              <a:buSzPts val="1600"/>
              <a:buFont typeface="Forum"/>
              <a:buNone/>
              <a:defRPr sz="1600">
                <a:latin typeface="Forum"/>
                <a:ea typeface="Forum"/>
                <a:cs typeface="Forum"/>
                <a:sym typeface="Forum"/>
              </a:defRPr>
            </a:lvl4pPr>
            <a:lvl5pPr lvl="4">
              <a:spcBef>
                <a:spcPts val="0"/>
              </a:spcBef>
              <a:spcAft>
                <a:spcPts val="0"/>
              </a:spcAft>
              <a:buClr>
                <a:schemeClr val="lt1"/>
              </a:buClr>
              <a:buSzPts val="1600"/>
              <a:buFont typeface="Forum"/>
              <a:buNone/>
              <a:defRPr sz="1600">
                <a:latin typeface="Forum"/>
                <a:ea typeface="Forum"/>
                <a:cs typeface="Forum"/>
                <a:sym typeface="Forum"/>
              </a:defRPr>
            </a:lvl5pPr>
            <a:lvl6pPr lvl="5">
              <a:spcBef>
                <a:spcPts val="0"/>
              </a:spcBef>
              <a:spcAft>
                <a:spcPts val="0"/>
              </a:spcAft>
              <a:buClr>
                <a:schemeClr val="lt1"/>
              </a:buClr>
              <a:buSzPts val="1600"/>
              <a:buFont typeface="Forum"/>
              <a:buNone/>
              <a:defRPr sz="1600">
                <a:latin typeface="Forum"/>
                <a:ea typeface="Forum"/>
                <a:cs typeface="Forum"/>
                <a:sym typeface="Forum"/>
              </a:defRPr>
            </a:lvl6pPr>
            <a:lvl7pPr lvl="6">
              <a:spcBef>
                <a:spcPts val="0"/>
              </a:spcBef>
              <a:spcAft>
                <a:spcPts val="0"/>
              </a:spcAft>
              <a:buClr>
                <a:schemeClr val="lt1"/>
              </a:buClr>
              <a:buSzPts val="1600"/>
              <a:buFont typeface="Forum"/>
              <a:buNone/>
              <a:defRPr sz="1600">
                <a:latin typeface="Forum"/>
                <a:ea typeface="Forum"/>
                <a:cs typeface="Forum"/>
                <a:sym typeface="Forum"/>
              </a:defRPr>
            </a:lvl7pPr>
            <a:lvl8pPr lvl="7">
              <a:spcBef>
                <a:spcPts val="0"/>
              </a:spcBef>
              <a:spcAft>
                <a:spcPts val="0"/>
              </a:spcAft>
              <a:buClr>
                <a:schemeClr val="lt1"/>
              </a:buClr>
              <a:buSzPts val="1600"/>
              <a:buFont typeface="Forum"/>
              <a:buNone/>
              <a:defRPr sz="1600">
                <a:latin typeface="Forum"/>
                <a:ea typeface="Forum"/>
                <a:cs typeface="Forum"/>
                <a:sym typeface="Forum"/>
              </a:defRPr>
            </a:lvl8pPr>
            <a:lvl9pPr lvl="8">
              <a:spcBef>
                <a:spcPts val="0"/>
              </a:spcBef>
              <a:spcAft>
                <a:spcPts val="0"/>
              </a:spcAft>
              <a:buClr>
                <a:schemeClr val="lt1"/>
              </a:buClr>
              <a:buSzPts val="1600"/>
              <a:buFont typeface="Forum"/>
              <a:buNone/>
              <a:defRPr sz="1600">
                <a:latin typeface="Forum"/>
                <a:ea typeface="Forum"/>
                <a:cs typeface="Forum"/>
                <a:sym typeface="Forum"/>
              </a:defRPr>
            </a:lvl9pPr>
          </a:lstStyle>
          <a:p>
            <a:endParaRPr/>
          </a:p>
        </p:txBody>
      </p:sp>
      <p:sp>
        <p:nvSpPr>
          <p:cNvPr id="287" name="Google Shape;287;p20"/>
          <p:cNvSpPr txBox="1">
            <a:spLocks noGrp="1"/>
          </p:cNvSpPr>
          <p:nvPr>
            <p:ph type="title"/>
          </p:nvPr>
        </p:nvSpPr>
        <p:spPr>
          <a:xfrm>
            <a:off x="228600" y="372496"/>
            <a:ext cx="3485100" cy="852900"/>
          </a:xfrm>
          <a:prstGeom prst="rect">
            <a:avLst/>
          </a:prstGeom>
        </p:spPr>
        <p:txBody>
          <a:bodyPr spcFirstLastPara="1" wrap="square" lIns="0" tIns="0" rIns="91425" bIns="0" anchor="t" anchorCtr="0">
            <a:noAutofit/>
          </a:bodyPr>
          <a:lstStyle>
            <a:lvl1pPr lvl="0">
              <a:lnSpc>
                <a:spcPct val="75000"/>
              </a:lnSpc>
              <a:spcBef>
                <a:spcPts val="0"/>
              </a:spcBef>
              <a:spcAft>
                <a:spcPts val="0"/>
              </a:spcAft>
              <a:buClr>
                <a:schemeClr val="lt1"/>
              </a:buClr>
              <a:buSzPts val="7000"/>
              <a:buFont typeface="Forum"/>
              <a:buNone/>
              <a:defRPr sz="7000"/>
            </a:lvl1pPr>
            <a:lvl2pPr lvl="1">
              <a:lnSpc>
                <a:spcPct val="75000"/>
              </a:lnSpc>
              <a:spcBef>
                <a:spcPts val="0"/>
              </a:spcBef>
              <a:spcAft>
                <a:spcPts val="0"/>
              </a:spcAft>
              <a:buClr>
                <a:schemeClr val="lt1"/>
              </a:buClr>
              <a:buSzPts val="7000"/>
              <a:buFont typeface="Forum"/>
              <a:buNone/>
              <a:defRPr sz="7000">
                <a:latin typeface="Forum"/>
                <a:ea typeface="Forum"/>
                <a:cs typeface="Forum"/>
                <a:sym typeface="Forum"/>
              </a:defRPr>
            </a:lvl2pPr>
            <a:lvl3pPr lvl="2">
              <a:lnSpc>
                <a:spcPct val="75000"/>
              </a:lnSpc>
              <a:spcBef>
                <a:spcPts val="0"/>
              </a:spcBef>
              <a:spcAft>
                <a:spcPts val="0"/>
              </a:spcAft>
              <a:buClr>
                <a:schemeClr val="lt1"/>
              </a:buClr>
              <a:buSzPts val="7000"/>
              <a:buFont typeface="Forum"/>
              <a:buNone/>
              <a:defRPr sz="7000">
                <a:latin typeface="Forum"/>
                <a:ea typeface="Forum"/>
                <a:cs typeface="Forum"/>
                <a:sym typeface="Forum"/>
              </a:defRPr>
            </a:lvl3pPr>
            <a:lvl4pPr lvl="3">
              <a:lnSpc>
                <a:spcPct val="75000"/>
              </a:lnSpc>
              <a:spcBef>
                <a:spcPts val="0"/>
              </a:spcBef>
              <a:spcAft>
                <a:spcPts val="0"/>
              </a:spcAft>
              <a:buClr>
                <a:schemeClr val="lt1"/>
              </a:buClr>
              <a:buSzPts val="7000"/>
              <a:buFont typeface="Forum"/>
              <a:buNone/>
              <a:defRPr sz="7000">
                <a:latin typeface="Forum"/>
                <a:ea typeface="Forum"/>
                <a:cs typeface="Forum"/>
                <a:sym typeface="Forum"/>
              </a:defRPr>
            </a:lvl4pPr>
            <a:lvl5pPr lvl="4">
              <a:lnSpc>
                <a:spcPct val="75000"/>
              </a:lnSpc>
              <a:spcBef>
                <a:spcPts val="0"/>
              </a:spcBef>
              <a:spcAft>
                <a:spcPts val="0"/>
              </a:spcAft>
              <a:buClr>
                <a:schemeClr val="lt1"/>
              </a:buClr>
              <a:buSzPts val="7000"/>
              <a:buFont typeface="Forum"/>
              <a:buNone/>
              <a:defRPr sz="7000">
                <a:latin typeface="Forum"/>
                <a:ea typeface="Forum"/>
                <a:cs typeface="Forum"/>
                <a:sym typeface="Forum"/>
              </a:defRPr>
            </a:lvl5pPr>
            <a:lvl6pPr lvl="5">
              <a:lnSpc>
                <a:spcPct val="75000"/>
              </a:lnSpc>
              <a:spcBef>
                <a:spcPts val="0"/>
              </a:spcBef>
              <a:spcAft>
                <a:spcPts val="0"/>
              </a:spcAft>
              <a:buClr>
                <a:schemeClr val="lt1"/>
              </a:buClr>
              <a:buSzPts val="7000"/>
              <a:buFont typeface="Forum"/>
              <a:buNone/>
              <a:defRPr sz="7000">
                <a:latin typeface="Forum"/>
                <a:ea typeface="Forum"/>
                <a:cs typeface="Forum"/>
                <a:sym typeface="Forum"/>
              </a:defRPr>
            </a:lvl6pPr>
            <a:lvl7pPr lvl="6">
              <a:lnSpc>
                <a:spcPct val="75000"/>
              </a:lnSpc>
              <a:spcBef>
                <a:spcPts val="0"/>
              </a:spcBef>
              <a:spcAft>
                <a:spcPts val="0"/>
              </a:spcAft>
              <a:buClr>
                <a:schemeClr val="lt1"/>
              </a:buClr>
              <a:buSzPts val="7000"/>
              <a:buFont typeface="Forum"/>
              <a:buNone/>
              <a:defRPr sz="7000">
                <a:latin typeface="Forum"/>
                <a:ea typeface="Forum"/>
                <a:cs typeface="Forum"/>
                <a:sym typeface="Forum"/>
              </a:defRPr>
            </a:lvl7pPr>
            <a:lvl8pPr lvl="7">
              <a:lnSpc>
                <a:spcPct val="75000"/>
              </a:lnSpc>
              <a:spcBef>
                <a:spcPts val="0"/>
              </a:spcBef>
              <a:spcAft>
                <a:spcPts val="0"/>
              </a:spcAft>
              <a:buClr>
                <a:schemeClr val="lt1"/>
              </a:buClr>
              <a:buSzPts val="7000"/>
              <a:buFont typeface="Forum"/>
              <a:buNone/>
              <a:defRPr sz="7000">
                <a:latin typeface="Forum"/>
                <a:ea typeface="Forum"/>
                <a:cs typeface="Forum"/>
                <a:sym typeface="Forum"/>
              </a:defRPr>
            </a:lvl8pPr>
            <a:lvl9pPr lvl="8">
              <a:lnSpc>
                <a:spcPct val="75000"/>
              </a:lnSpc>
              <a:spcBef>
                <a:spcPts val="0"/>
              </a:spcBef>
              <a:spcAft>
                <a:spcPts val="0"/>
              </a:spcAft>
              <a:buClr>
                <a:schemeClr val="lt1"/>
              </a:buClr>
              <a:buSzPts val="7000"/>
              <a:buFont typeface="Forum"/>
              <a:buNone/>
              <a:defRPr sz="7000">
                <a:latin typeface="Forum"/>
                <a:ea typeface="Forum"/>
                <a:cs typeface="Forum"/>
                <a:sym typeface="Forum"/>
              </a:defRPr>
            </a:lvl9pPr>
          </a:lstStyle>
          <a:p>
            <a:endParaRPr/>
          </a:p>
        </p:txBody>
      </p:sp>
      <p:sp>
        <p:nvSpPr>
          <p:cNvPr id="288" name="Google Shape;288;p20"/>
          <p:cNvSpPr txBox="1">
            <a:spLocks noGrp="1"/>
          </p:cNvSpPr>
          <p:nvPr>
            <p:ph type="subTitle" idx="3"/>
          </p:nvPr>
        </p:nvSpPr>
        <p:spPr>
          <a:xfrm>
            <a:off x="6080700" y="1603994"/>
            <a:ext cx="3212400" cy="385800"/>
          </a:xfrm>
          <a:prstGeom prst="rect">
            <a:avLst/>
          </a:prstGeom>
        </p:spPr>
        <p:txBody>
          <a:bodyPr spcFirstLastPara="1" wrap="square" lIns="0" tIns="91425" rIns="91425" bIns="91425" anchor="t" anchorCtr="0">
            <a:noAutofit/>
          </a:bodyPr>
          <a:lstStyle>
            <a:lvl1pPr lvl="0">
              <a:spcBef>
                <a:spcPts val="0"/>
              </a:spcBef>
              <a:spcAft>
                <a:spcPts val="0"/>
              </a:spcAft>
              <a:buNone/>
              <a:defRPr sz="1600"/>
            </a:lvl1pPr>
            <a:lvl2pPr lvl="1">
              <a:spcBef>
                <a:spcPts val="0"/>
              </a:spcBef>
              <a:spcAft>
                <a:spcPts val="0"/>
              </a:spcAft>
              <a:buClr>
                <a:schemeClr val="lt1"/>
              </a:buClr>
              <a:buSzPts val="1600"/>
              <a:buFont typeface="Forum"/>
              <a:buNone/>
              <a:defRPr sz="1600">
                <a:latin typeface="Forum"/>
                <a:ea typeface="Forum"/>
                <a:cs typeface="Forum"/>
                <a:sym typeface="Forum"/>
              </a:defRPr>
            </a:lvl2pPr>
            <a:lvl3pPr lvl="2">
              <a:spcBef>
                <a:spcPts val="0"/>
              </a:spcBef>
              <a:spcAft>
                <a:spcPts val="0"/>
              </a:spcAft>
              <a:buClr>
                <a:schemeClr val="lt1"/>
              </a:buClr>
              <a:buSzPts val="1600"/>
              <a:buFont typeface="Forum"/>
              <a:buNone/>
              <a:defRPr sz="1600">
                <a:latin typeface="Forum"/>
                <a:ea typeface="Forum"/>
                <a:cs typeface="Forum"/>
                <a:sym typeface="Forum"/>
              </a:defRPr>
            </a:lvl3pPr>
            <a:lvl4pPr lvl="3">
              <a:spcBef>
                <a:spcPts val="0"/>
              </a:spcBef>
              <a:spcAft>
                <a:spcPts val="0"/>
              </a:spcAft>
              <a:buClr>
                <a:schemeClr val="lt1"/>
              </a:buClr>
              <a:buSzPts val="1600"/>
              <a:buFont typeface="Forum"/>
              <a:buNone/>
              <a:defRPr sz="1600">
                <a:latin typeface="Forum"/>
                <a:ea typeface="Forum"/>
                <a:cs typeface="Forum"/>
                <a:sym typeface="Forum"/>
              </a:defRPr>
            </a:lvl4pPr>
            <a:lvl5pPr lvl="4">
              <a:spcBef>
                <a:spcPts val="0"/>
              </a:spcBef>
              <a:spcAft>
                <a:spcPts val="0"/>
              </a:spcAft>
              <a:buClr>
                <a:schemeClr val="lt1"/>
              </a:buClr>
              <a:buSzPts val="1600"/>
              <a:buFont typeface="Forum"/>
              <a:buNone/>
              <a:defRPr sz="1600">
                <a:latin typeface="Forum"/>
                <a:ea typeface="Forum"/>
                <a:cs typeface="Forum"/>
                <a:sym typeface="Forum"/>
              </a:defRPr>
            </a:lvl5pPr>
            <a:lvl6pPr lvl="5">
              <a:spcBef>
                <a:spcPts val="0"/>
              </a:spcBef>
              <a:spcAft>
                <a:spcPts val="0"/>
              </a:spcAft>
              <a:buClr>
                <a:schemeClr val="lt1"/>
              </a:buClr>
              <a:buSzPts val="1600"/>
              <a:buFont typeface="Forum"/>
              <a:buNone/>
              <a:defRPr sz="1600">
                <a:latin typeface="Forum"/>
                <a:ea typeface="Forum"/>
                <a:cs typeface="Forum"/>
                <a:sym typeface="Forum"/>
              </a:defRPr>
            </a:lvl6pPr>
            <a:lvl7pPr lvl="6">
              <a:spcBef>
                <a:spcPts val="0"/>
              </a:spcBef>
              <a:spcAft>
                <a:spcPts val="0"/>
              </a:spcAft>
              <a:buClr>
                <a:schemeClr val="lt1"/>
              </a:buClr>
              <a:buSzPts val="1600"/>
              <a:buFont typeface="Forum"/>
              <a:buNone/>
              <a:defRPr sz="1600">
                <a:latin typeface="Forum"/>
                <a:ea typeface="Forum"/>
                <a:cs typeface="Forum"/>
                <a:sym typeface="Forum"/>
              </a:defRPr>
            </a:lvl7pPr>
            <a:lvl8pPr lvl="7">
              <a:spcBef>
                <a:spcPts val="0"/>
              </a:spcBef>
              <a:spcAft>
                <a:spcPts val="0"/>
              </a:spcAft>
              <a:buClr>
                <a:schemeClr val="lt1"/>
              </a:buClr>
              <a:buSzPts val="1600"/>
              <a:buFont typeface="Forum"/>
              <a:buNone/>
              <a:defRPr sz="1600">
                <a:latin typeface="Forum"/>
                <a:ea typeface="Forum"/>
                <a:cs typeface="Forum"/>
                <a:sym typeface="Forum"/>
              </a:defRPr>
            </a:lvl8pPr>
            <a:lvl9pPr lvl="8">
              <a:spcBef>
                <a:spcPts val="0"/>
              </a:spcBef>
              <a:spcAft>
                <a:spcPts val="0"/>
              </a:spcAft>
              <a:buClr>
                <a:schemeClr val="lt1"/>
              </a:buClr>
              <a:buSzPts val="1600"/>
              <a:buFont typeface="Forum"/>
              <a:buNone/>
              <a:defRPr sz="1600">
                <a:latin typeface="Forum"/>
                <a:ea typeface="Forum"/>
                <a:cs typeface="Forum"/>
                <a:sym typeface="Forum"/>
              </a:defRPr>
            </a:lvl9pPr>
          </a:lstStyle>
          <a:p>
            <a:endParaRPr/>
          </a:p>
        </p:txBody>
      </p:sp>
      <p:sp>
        <p:nvSpPr>
          <p:cNvPr id="289" name="Google Shape;289;p20"/>
          <p:cNvSpPr txBox="1">
            <a:spLocks noGrp="1"/>
          </p:cNvSpPr>
          <p:nvPr>
            <p:ph type="subTitle" idx="4"/>
          </p:nvPr>
        </p:nvSpPr>
        <p:spPr>
          <a:xfrm>
            <a:off x="6080700" y="2743467"/>
            <a:ext cx="3212400" cy="385800"/>
          </a:xfrm>
          <a:prstGeom prst="rect">
            <a:avLst/>
          </a:prstGeom>
        </p:spPr>
        <p:txBody>
          <a:bodyPr spcFirstLastPara="1" wrap="square" lIns="0" tIns="91425" rIns="91425" bIns="91425" anchor="t" anchorCtr="0">
            <a:noAutofit/>
          </a:bodyPr>
          <a:lstStyle>
            <a:lvl1pPr lvl="0">
              <a:spcBef>
                <a:spcPts val="0"/>
              </a:spcBef>
              <a:spcAft>
                <a:spcPts val="0"/>
              </a:spcAft>
              <a:buNone/>
              <a:defRPr sz="1600"/>
            </a:lvl1pPr>
            <a:lvl2pPr lvl="1">
              <a:spcBef>
                <a:spcPts val="0"/>
              </a:spcBef>
              <a:spcAft>
                <a:spcPts val="0"/>
              </a:spcAft>
              <a:buClr>
                <a:schemeClr val="lt1"/>
              </a:buClr>
              <a:buSzPts val="1600"/>
              <a:buFont typeface="Forum"/>
              <a:buNone/>
              <a:defRPr sz="1600">
                <a:latin typeface="Forum"/>
                <a:ea typeface="Forum"/>
                <a:cs typeface="Forum"/>
                <a:sym typeface="Forum"/>
              </a:defRPr>
            </a:lvl2pPr>
            <a:lvl3pPr lvl="2">
              <a:spcBef>
                <a:spcPts val="0"/>
              </a:spcBef>
              <a:spcAft>
                <a:spcPts val="0"/>
              </a:spcAft>
              <a:buClr>
                <a:schemeClr val="lt1"/>
              </a:buClr>
              <a:buSzPts val="1600"/>
              <a:buFont typeface="Forum"/>
              <a:buNone/>
              <a:defRPr sz="1600">
                <a:latin typeface="Forum"/>
                <a:ea typeface="Forum"/>
                <a:cs typeface="Forum"/>
                <a:sym typeface="Forum"/>
              </a:defRPr>
            </a:lvl3pPr>
            <a:lvl4pPr lvl="3">
              <a:spcBef>
                <a:spcPts val="0"/>
              </a:spcBef>
              <a:spcAft>
                <a:spcPts val="0"/>
              </a:spcAft>
              <a:buClr>
                <a:schemeClr val="lt1"/>
              </a:buClr>
              <a:buSzPts val="1600"/>
              <a:buFont typeface="Forum"/>
              <a:buNone/>
              <a:defRPr sz="1600">
                <a:latin typeface="Forum"/>
                <a:ea typeface="Forum"/>
                <a:cs typeface="Forum"/>
                <a:sym typeface="Forum"/>
              </a:defRPr>
            </a:lvl4pPr>
            <a:lvl5pPr lvl="4">
              <a:spcBef>
                <a:spcPts val="0"/>
              </a:spcBef>
              <a:spcAft>
                <a:spcPts val="0"/>
              </a:spcAft>
              <a:buClr>
                <a:schemeClr val="lt1"/>
              </a:buClr>
              <a:buSzPts val="1600"/>
              <a:buFont typeface="Forum"/>
              <a:buNone/>
              <a:defRPr sz="1600">
                <a:latin typeface="Forum"/>
                <a:ea typeface="Forum"/>
                <a:cs typeface="Forum"/>
                <a:sym typeface="Forum"/>
              </a:defRPr>
            </a:lvl5pPr>
            <a:lvl6pPr lvl="5">
              <a:spcBef>
                <a:spcPts val="0"/>
              </a:spcBef>
              <a:spcAft>
                <a:spcPts val="0"/>
              </a:spcAft>
              <a:buClr>
                <a:schemeClr val="lt1"/>
              </a:buClr>
              <a:buSzPts val="1600"/>
              <a:buFont typeface="Forum"/>
              <a:buNone/>
              <a:defRPr sz="1600">
                <a:latin typeface="Forum"/>
                <a:ea typeface="Forum"/>
                <a:cs typeface="Forum"/>
                <a:sym typeface="Forum"/>
              </a:defRPr>
            </a:lvl6pPr>
            <a:lvl7pPr lvl="6">
              <a:spcBef>
                <a:spcPts val="0"/>
              </a:spcBef>
              <a:spcAft>
                <a:spcPts val="0"/>
              </a:spcAft>
              <a:buClr>
                <a:schemeClr val="lt1"/>
              </a:buClr>
              <a:buSzPts val="1600"/>
              <a:buFont typeface="Forum"/>
              <a:buNone/>
              <a:defRPr sz="1600">
                <a:latin typeface="Forum"/>
                <a:ea typeface="Forum"/>
                <a:cs typeface="Forum"/>
                <a:sym typeface="Forum"/>
              </a:defRPr>
            </a:lvl7pPr>
            <a:lvl8pPr lvl="7">
              <a:spcBef>
                <a:spcPts val="0"/>
              </a:spcBef>
              <a:spcAft>
                <a:spcPts val="0"/>
              </a:spcAft>
              <a:buClr>
                <a:schemeClr val="lt1"/>
              </a:buClr>
              <a:buSzPts val="1600"/>
              <a:buFont typeface="Forum"/>
              <a:buNone/>
              <a:defRPr sz="1600">
                <a:latin typeface="Forum"/>
                <a:ea typeface="Forum"/>
                <a:cs typeface="Forum"/>
                <a:sym typeface="Forum"/>
              </a:defRPr>
            </a:lvl8pPr>
            <a:lvl9pPr lvl="8">
              <a:spcBef>
                <a:spcPts val="0"/>
              </a:spcBef>
              <a:spcAft>
                <a:spcPts val="0"/>
              </a:spcAft>
              <a:buClr>
                <a:schemeClr val="lt1"/>
              </a:buClr>
              <a:buSzPts val="1600"/>
              <a:buFont typeface="Forum"/>
              <a:buNone/>
              <a:defRPr sz="1600">
                <a:latin typeface="Forum"/>
                <a:ea typeface="Forum"/>
                <a:cs typeface="Forum"/>
                <a:sym typeface="Forum"/>
              </a:defRPr>
            </a:lvl9pPr>
          </a:lstStyle>
          <a:p>
            <a:endParaRPr/>
          </a:p>
        </p:txBody>
      </p:sp>
      <p:sp>
        <p:nvSpPr>
          <p:cNvPr id="290" name="Google Shape;290;p20"/>
          <p:cNvSpPr txBox="1">
            <a:spLocks noGrp="1"/>
          </p:cNvSpPr>
          <p:nvPr>
            <p:ph type="subTitle" idx="5"/>
          </p:nvPr>
        </p:nvSpPr>
        <p:spPr>
          <a:xfrm>
            <a:off x="6080700" y="3943349"/>
            <a:ext cx="3212400" cy="385800"/>
          </a:xfrm>
          <a:prstGeom prst="rect">
            <a:avLst/>
          </a:prstGeom>
        </p:spPr>
        <p:txBody>
          <a:bodyPr spcFirstLastPara="1" wrap="square" lIns="0" tIns="91425" rIns="91425" bIns="91425" anchor="t" anchorCtr="0">
            <a:noAutofit/>
          </a:bodyPr>
          <a:lstStyle>
            <a:lvl1pPr lvl="0">
              <a:spcBef>
                <a:spcPts val="0"/>
              </a:spcBef>
              <a:spcAft>
                <a:spcPts val="0"/>
              </a:spcAft>
              <a:buNone/>
              <a:defRPr sz="1600"/>
            </a:lvl1pPr>
            <a:lvl2pPr lvl="1">
              <a:spcBef>
                <a:spcPts val="0"/>
              </a:spcBef>
              <a:spcAft>
                <a:spcPts val="0"/>
              </a:spcAft>
              <a:buClr>
                <a:schemeClr val="lt1"/>
              </a:buClr>
              <a:buSzPts val="1600"/>
              <a:buFont typeface="Forum"/>
              <a:buNone/>
              <a:defRPr sz="1600">
                <a:latin typeface="Forum"/>
                <a:ea typeface="Forum"/>
                <a:cs typeface="Forum"/>
                <a:sym typeface="Forum"/>
              </a:defRPr>
            </a:lvl2pPr>
            <a:lvl3pPr lvl="2">
              <a:spcBef>
                <a:spcPts val="0"/>
              </a:spcBef>
              <a:spcAft>
                <a:spcPts val="0"/>
              </a:spcAft>
              <a:buClr>
                <a:schemeClr val="lt1"/>
              </a:buClr>
              <a:buSzPts val="1600"/>
              <a:buFont typeface="Forum"/>
              <a:buNone/>
              <a:defRPr sz="1600">
                <a:latin typeface="Forum"/>
                <a:ea typeface="Forum"/>
                <a:cs typeface="Forum"/>
                <a:sym typeface="Forum"/>
              </a:defRPr>
            </a:lvl3pPr>
            <a:lvl4pPr lvl="3">
              <a:spcBef>
                <a:spcPts val="0"/>
              </a:spcBef>
              <a:spcAft>
                <a:spcPts val="0"/>
              </a:spcAft>
              <a:buClr>
                <a:schemeClr val="lt1"/>
              </a:buClr>
              <a:buSzPts val="1600"/>
              <a:buFont typeface="Forum"/>
              <a:buNone/>
              <a:defRPr sz="1600">
                <a:latin typeface="Forum"/>
                <a:ea typeface="Forum"/>
                <a:cs typeface="Forum"/>
                <a:sym typeface="Forum"/>
              </a:defRPr>
            </a:lvl4pPr>
            <a:lvl5pPr lvl="4">
              <a:spcBef>
                <a:spcPts val="0"/>
              </a:spcBef>
              <a:spcAft>
                <a:spcPts val="0"/>
              </a:spcAft>
              <a:buClr>
                <a:schemeClr val="lt1"/>
              </a:buClr>
              <a:buSzPts val="1600"/>
              <a:buFont typeface="Forum"/>
              <a:buNone/>
              <a:defRPr sz="1600">
                <a:latin typeface="Forum"/>
                <a:ea typeface="Forum"/>
                <a:cs typeface="Forum"/>
                <a:sym typeface="Forum"/>
              </a:defRPr>
            </a:lvl5pPr>
            <a:lvl6pPr lvl="5">
              <a:spcBef>
                <a:spcPts val="0"/>
              </a:spcBef>
              <a:spcAft>
                <a:spcPts val="0"/>
              </a:spcAft>
              <a:buClr>
                <a:schemeClr val="lt1"/>
              </a:buClr>
              <a:buSzPts val="1600"/>
              <a:buFont typeface="Forum"/>
              <a:buNone/>
              <a:defRPr sz="1600">
                <a:latin typeface="Forum"/>
                <a:ea typeface="Forum"/>
                <a:cs typeface="Forum"/>
                <a:sym typeface="Forum"/>
              </a:defRPr>
            </a:lvl6pPr>
            <a:lvl7pPr lvl="6">
              <a:spcBef>
                <a:spcPts val="0"/>
              </a:spcBef>
              <a:spcAft>
                <a:spcPts val="0"/>
              </a:spcAft>
              <a:buClr>
                <a:schemeClr val="lt1"/>
              </a:buClr>
              <a:buSzPts val="1600"/>
              <a:buFont typeface="Forum"/>
              <a:buNone/>
              <a:defRPr sz="1600">
                <a:latin typeface="Forum"/>
                <a:ea typeface="Forum"/>
                <a:cs typeface="Forum"/>
                <a:sym typeface="Forum"/>
              </a:defRPr>
            </a:lvl7pPr>
            <a:lvl8pPr lvl="7">
              <a:spcBef>
                <a:spcPts val="0"/>
              </a:spcBef>
              <a:spcAft>
                <a:spcPts val="0"/>
              </a:spcAft>
              <a:buClr>
                <a:schemeClr val="lt1"/>
              </a:buClr>
              <a:buSzPts val="1600"/>
              <a:buFont typeface="Forum"/>
              <a:buNone/>
              <a:defRPr sz="1600">
                <a:latin typeface="Forum"/>
                <a:ea typeface="Forum"/>
                <a:cs typeface="Forum"/>
                <a:sym typeface="Forum"/>
              </a:defRPr>
            </a:lvl8pPr>
            <a:lvl9pPr lvl="8">
              <a:spcBef>
                <a:spcPts val="0"/>
              </a:spcBef>
              <a:spcAft>
                <a:spcPts val="0"/>
              </a:spcAft>
              <a:buClr>
                <a:schemeClr val="lt1"/>
              </a:buClr>
              <a:buSzPts val="1600"/>
              <a:buFont typeface="Forum"/>
              <a:buNone/>
              <a:defRPr sz="1600">
                <a:latin typeface="Forum"/>
                <a:ea typeface="Forum"/>
                <a:cs typeface="Forum"/>
                <a:sym typeface="Forum"/>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Agenda ALT 2">
  <p:cSld name="CUSTOM_3_1">
    <p:spTree>
      <p:nvGrpSpPr>
        <p:cNvPr id="1" name="Shape 21"/>
        <p:cNvGrpSpPr/>
        <p:nvPr/>
      </p:nvGrpSpPr>
      <p:grpSpPr>
        <a:xfrm>
          <a:off x="0" y="0"/>
          <a:ext cx="0" cy="0"/>
          <a:chOff x="0" y="0"/>
          <a:chExt cx="0" cy="0"/>
        </a:xfrm>
      </p:grpSpPr>
      <p:sp>
        <p:nvSpPr>
          <p:cNvPr id="22" name="Google Shape;22;p3"/>
          <p:cNvSpPr txBox="1">
            <a:spLocks noGrp="1"/>
          </p:cNvSpPr>
          <p:nvPr>
            <p:ph type="title"/>
          </p:nvPr>
        </p:nvSpPr>
        <p:spPr>
          <a:xfrm>
            <a:off x="228600" y="460100"/>
            <a:ext cx="8686800" cy="587700"/>
          </a:xfrm>
          <a:prstGeom prst="rect">
            <a:avLst/>
          </a:prstGeom>
        </p:spPr>
        <p:txBody>
          <a:bodyPr spcFirstLastPara="1" wrap="square" lIns="91425" tIns="0" rIns="91425" bIns="91425" anchor="t" anchorCtr="0">
            <a:spAutoFit/>
          </a:bodyPr>
          <a:lstStyle>
            <a:lvl1pPr lvl="0" algn="ctr">
              <a:lnSpc>
                <a:spcPct val="70000"/>
              </a:lnSpc>
              <a:spcBef>
                <a:spcPts val="0"/>
              </a:spcBef>
              <a:spcAft>
                <a:spcPts val="0"/>
              </a:spcAft>
              <a:buNone/>
              <a:defRPr sz="4800">
                <a:solidFill>
                  <a:schemeClr val="accent1"/>
                </a:solidFill>
              </a:defRPr>
            </a:lvl1pPr>
            <a:lvl2pPr lvl="1">
              <a:lnSpc>
                <a:spcPct val="115000"/>
              </a:lnSpc>
              <a:spcBef>
                <a:spcPts val="0"/>
              </a:spcBef>
              <a:spcAft>
                <a:spcPts val="0"/>
              </a:spcAft>
              <a:buNone/>
              <a:defRPr>
                <a:solidFill>
                  <a:schemeClr val="accent1"/>
                </a:solidFill>
              </a:defRPr>
            </a:lvl2pPr>
            <a:lvl3pPr lvl="2">
              <a:lnSpc>
                <a:spcPct val="115000"/>
              </a:lnSpc>
              <a:spcBef>
                <a:spcPts val="0"/>
              </a:spcBef>
              <a:spcAft>
                <a:spcPts val="0"/>
              </a:spcAft>
              <a:buNone/>
              <a:defRPr>
                <a:solidFill>
                  <a:schemeClr val="accent1"/>
                </a:solidFill>
              </a:defRPr>
            </a:lvl3pPr>
            <a:lvl4pPr lvl="3">
              <a:lnSpc>
                <a:spcPct val="115000"/>
              </a:lnSpc>
              <a:spcBef>
                <a:spcPts val="0"/>
              </a:spcBef>
              <a:spcAft>
                <a:spcPts val="0"/>
              </a:spcAft>
              <a:buNone/>
              <a:defRPr>
                <a:solidFill>
                  <a:schemeClr val="accent1"/>
                </a:solidFill>
              </a:defRPr>
            </a:lvl4pPr>
            <a:lvl5pPr lvl="4">
              <a:lnSpc>
                <a:spcPct val="115000"/>
              </a:lnSpc>
              <a:spcBef>
                <a:spcPts val="0"/>
              </a:spcBef>
              <a:spcAft>
                <a:spcPts val="0"/>
              </a:spcAft>
              <a:buNone/>
              <a:defRPr>
                <a:solidFill>
                  <a:schemeClr val="accent1"/>
                </a:solidFill>
              </a:defRPr>
            </a:lvl5pPr>
            <a:lvl6pPr lvl="5">
              <a:lnSpc>
                <a:spcPct val="115000"/>
              </a:lnSpc>
              <a:spcBef>
                <a:spcPts val="0"/>
              </a:spcBef>
              <a:spcAft>
                <a:spcPts val="0"/>
              </a:spcAft>
              <a:buNone/>
              <a:defRPr>
                <a:solidFill>
                  <a:schemeClr val="accent1"/>
                </a:solidFill>
              </a:defRPr>
            </a:lvl6pPr>
            <a:lvl7pPr lvl="6">
              <a:lnSpc>
                <a:spcPct val="115000"/>
              </a:lnSpc>
              <a:spcBef>
                <a:spcPts val="0"/>
              </a:spcBef>
              <a:spcAft>
                <a:spcPts val="0"/>
              </a:spcAft>
              <a:buNone/>
              <a:defRPr>
                <a:solidFill>
                  <a:schemeClr val="accent1"/>
                </a:solidFill>
              </a:defRPr>
            </a:lvl7pPr>
            <a:lvl8pPr lvl="7">
              <a:lnSpc>
                <a:spcPct val="115000"/>
              </a:lnSpc>
              <a:spcBef>
                <a:spcPts val="0"/>
              </a:spcBef>
              <a:spcAft>
                <a:spcPts val="0"/>
              </a:spcAft>
              <a:buNone/>
              <a:defRPr>
                <a:solidFill>
                  <a:schemeClr val="accent1"/>
                </a:solidFill>
              </a:defRPr>
            </a:lvl8pPr>
            <a:lvl9pPr lvl="8">
              <a:lnSpc>
                <a:spcPct val="115000"/>
              </a:lnSpc>
              <a:spcBef>
                <a:spcPts val="0"/>
              </a:spcBef>
              <a:spcAft>
                <a:spcPts val="0"/>
              </a:spcAft>
              <a:buNone/>
              <a:defRPr>
                <a:solidFill>
                  <a:schemeClr val="accent1"/>
                </a:solidFill>
              </a:defRPr>
            </a:lvl9pPr>
          </a:lstStyle>
          <a:p>
            <a:endParaRPr/>
          </a:p>
        </p:txBody>
      </p:sp>
      <p:sp>
        <p:nvSpPr>
          <p:cNvPr id="23" name="Google Shape;23;p3"/>
          <p:cNvSpPr txBox="1">
            <a:spLocks noGrp="1"/>
          </p:cNvSpPr>
          <p:nvPr>
            <p:ph type="subTitle" idx="1"/>
          </p:nvPr>
        </p:nvSpPr>
        <p:spPr>
          <a:xfrm>
            <a:off x="792675" y="2291175"/>
            <a:ext cx="3642900" cy="386100"/>
          </a:xfrm>
          <a:prstGeom prst="rect">
            <a:avLst/>
          </a:prstGeom>
        </p:spPr>
        <p:txBody>
          <a:bodyPr spcFirstLastPara="1" wrap="square" lIns="0" tIns="0" rIns="91425" bIns="91425" anchor="t" anchorCtr="0">
            <a:noAutofit/>
          </a:bodyPr>
          <a:lstStyle>
            <a:lvl1pPr lvl="0">
              <a:spcBef>
                <a:spcPts val="0"/>
              </a:spcBef>
              <a:spcAft>
                <a:spcPts val="0"/>
              </a:spcAft>
              <a:buNone/>
              <a:defRPr/>
            </a:lvl1pPr>
            <a:lvl2pPr lvl="1">
              <a:spcBef>
                <a:spcPts val="0"/>
              </a:spcBef>
              <a:spcAft>
                <a:spcPts val="0"/>
              </a:spcAft>
              <a:buClr>
                <a:schemeClr val="lt1"/>
              </a:buClr>
              <a:buSzPts val="900"/>
              <a:buFont typeface="DM Sans Light"/>
              <a:buNone/>
              <a:defRPr sz="900">
                <a:latin typeface="DM Sans Light"/>
                <a:ea typeface="DM Sans Light"/>
                <a:cs typeface="DM Sans Light"/>
                <a:sym typeface="DM Sans Light"/>
              </a:defRPr>
            </a:lvl2pPr>
            <a:lvl3pPr lvl="2">
              <a:spcBef>
                <a:spcPts val="0"/>
              </a:spcBef>
              <a:spcAft>
                <a:spcPts val="0"/>
              </a:spcAft>
              <a:buClr>
                <a:schemeClr val="lt1"/>
              </a:buClr>
              <a:buSzPts val="900"/>
              <a:buFont typeface="DM Sans Light"/>
              <a:buNone/>
              <a:defRPr sz="900">
                <a:latin typeface="DM Sans Light"/>
                <a:ea typeface="DM Sans Light"/>
                <a:cs typeface="DM Sans Light"/>
                <a:sym typeface="DM Sans Light"/>
              </a:defRPr>
            </a:lvl3pPr>
            <a:lvl4pPr lvl="3">
              <a:spcBef>
                <a:spcPts val="0"/>
              </a:spcBef>
              <a:spcAft>
                <a:spcPts val="0"/>
              </a:spcAft>
              <a:buClr>
                <a:schemeClr val="lt1"/>
              </a:buClr>
              <a:buSzPts val="900"/>
              <a:buFont typeface="DM Sans Light"/>
              <a:buNone/>
              <a:defRPr sz="900">
                <a:latin typeface="DM Sans Light"/>
                <a:ea typeface="DM Sans Light"/>
                <a:cs typeface="DM Sans Light"/>
                <a:sym typeface="DM Sans Light"/>
              </a:defRPr>
            </a:lvl4pPr>
            <a:lvl5pPr lvl="4">
              <a:spcBef>
                <a:spcPts val="0"/>
              </a:spcBef>
              <a:spcAft>
                <a:spcPts val="0"/>
              </a:spcAft>
              <a:buClr>
                <a:schemeClr val="lt1"/>
              </a:buClr>
              <a:buSzPts val="900"/>
              <a:buFont typeface="DM Sans Light"/>
              <a:buNone/>
              <a:defRPr sz="900">
                <a:latin typeface="DM Sans Light"/>
                <a:ea typeface="DM Sans Light"/>
                <a:cs typeface="DM Sans Light"/>
                <a:sym typeface="DM Sans Light"/>
              </a:defRPr>
            </a:lvl5pPr>
            <a:lvl6pPr lvl="5">
              <a:spcBef>
                <a:spcPts val="0"/>
              </a:spcBef>
              <a:spcAft>
                <a:spcPts val="0"/>
              </a:spcAft>
              <a:buClr>
                <a:schemeClr val="lt1"/>
              </a:buClr>
              <a:buSzPts val="900"/>
              <a:buFont typeface="DM Sans Light"/>
              <a:buNone/>
              <a:defRPr sz="900">
                <a:latin typeface="DM Sans Light"/>
                <a:ea typeface="DM Sans Light"/>
                <a:cs typeface="DM Sans Light"/>
                <a:sym typeface="DM Sans Light"/>
              </a:defRPr>
            </a:lvl6pPr>
            <a:lvl7pPr lvl="6">
              <a:spcBef>
                <a:spcPts val="0"/>
              </a:spcBef>
              <a:spcAft>
                <a:spcPts val="0"/>
              </a:spcAft>
              <a:buClr>
                <a:schemeClr val="lt1"/>
              </a:buClr>
              <a:buSzPts val="900"/>
              <a:buFont typeface="DM Sans Light"/>
              <a:buNone/>
              <a:defRPr sz="900">
                <a:latin typeface="DM Sans Light"/>
                <a:ea typeface="DM Sans Light"/>
                <a:cs typeface="DM Sans Light"/>
                <a:sym typeface="DM Sans Light"/>
              </a:defRPr>
            </a:lvl7pPr>
            <a:lvl8pPr lvl="7">
              <a:spcBef>
                <a:spcPts val="0"/>
              </a:spcBef>
              <a:spcAft>
                <a:spcPts val="0"/>
              </a:spcAft>
              <a:buClr>
                <a:schemeClr val="lt1"/>
              </a:buClr>
              <a:buSzPts val="900"/>
              <a:buFont typeface="DM Sans Light"/>
              <a:buNone/>
              <a:defRPr sz="900">
                <a:latin typeface="DM Sans Light"/>
                <a:ea typeface="DM Sans Light"/>
                <a:cs typeface="DM Sans Light"/>
                <a:sym typeface="DM Sans Light"/>
              </a:defRPr>
            </a:lvl8pPr>
            <a:lvl9pPr lvl="8">
              <a:spcBef>
                <a:spcPts val="0"/>
              </a:spcBef>
              <a:spcAft>
                <a:spcPts val="0"/>
              </a:spcAft>
              <a:buClr>
                <a:schemeClr val="lt1"/>
              </a:buClr>
              <a:buSzPts val="900"/>
              <a:buFont typeface="DM Sans Light"/>
              <a:buNone/>
              <a:defRPr sz="900">
                <a:latin typeface="DM Sans Light"/>
                <a:ea typeface="DM Sans Light"/>
                <a:cs typeface="DM Sans Light"/>
                <a:sym typeface="DM Sans Light"/>
              </a:defRPr>
            </a:lvl9pPr>
          </a:lstStyle>
          <a:p>
            <a:endParaRPr/>
          </a:p>
        </p:txBody>
      </p:sp>
      <p:sp>
        <p:nvSpPr>
          <p:cNvPr id="24" name="Google Shape;24;p3"/>
          <p:cNvSpPr txBox="1">
            <a:spLocks noGrp="1"/>
          </p:cNvSpPr>
          <p:nvPr>
            <p:ph type="subTitle" idx="2"/>
          </p:nvPr>
        </p:nvSpPr>
        <p:spPr>
          <a:xfrm>
            <a:off x="5089225" y="2291175"/>
            <a:ext cx="3826200" cy="386100"/>
          </a:xfrm>
          <a:prstGeom prst="rect">
            <a:avLst/>
          </a:prstGeom>
        </p:spPr>
        <p:txBody>
          <a:bodyPr spcFirstLastPara="1" wrap="square" lIns="0" tIns="0" rIns="91425" bIns="91425" anchor="t" anchorCtr="0">
            <a:noAutofit/>
          </a:bodyPr>
          <a:lstStyle>
            <a:lvl1pPr lvl="0">
              <a:spcBef>
                <a:spcPts val="0"/>
              </a:spcBef>
              <a:spcAft>
                <a:spcPts val="0"/>
              </a:spcAft>
              <a:buNone/>
              <a:defRPr/>
            </a:lvl1pPr>
            <a:lvl2pPr lvl="1">
              <a:spcBef>
                <a:spcPts val="0"/>
              </a:spcBef>
              <a:spcAft>
                <a:spcPts val="0"/>
              </a:spcAft>
              <a:buClr>
                <a:schemeClr val="lt1"/>
              </a:buClr>
              <a:buSzPts val="900"/>
              <a:buFont typeface="DM Sans Light"/>
              <a:buNone/>
              <a:defRPr sz="900">
                <a:latin typeface="DM Sans Light"/>
                <a:ea typeface="DM Sans Light"/>
                <a:cs typeface="DM Sans Light"/>
                <a:sym typeface="DM Sans Light"/>
              </a:defRPr>
            </a:lvl2pPr>
            <a:lvl3pPr lvl="2">
              <a:spcBef>
                <a:spcPts val="0"/>
              </a:spcBef>
              <a:spcAft>
                <a:spcPts val="0"/>
              </a:spcAft>
              <a:buClr>
                <a:schemeClr val="lt1"/>
              </a:buClr>
              <a:buSzPts val="900"/>
              <a:buFont typeface="DM Sans Light"/>
              <a:buNone/>
              <a:defRPr sz="900">
                <a:latin typeface="DM Sans Light"/>
                <a:ea typeface="DM Sans Light"/>
                <a:cs typeface="DM Sans Light"/>
                <a:sym typeface="DM Sans Light"/>
              </a:defRPr>
            </a:lvl3pPr>
            <a:lvl4pPr lvl="3">
              <a:spcBef>
                <a:spcPts val="0"/>
              </a:spcBef>
              <a:spcAft>
                <a:spcPts val="0"/>
              </a:spcAft>
              <a:buClr>
                <a:schemeClr val="lt1"/>
              </a:buClr>
              <a:buSzPts val="900"/>
              <a:buFont typeface="DM Sans Light"/>
              <a:buNone/>
              <a:defRPr sz="900">
                <a:latin typeface="DM Sans Light"/>
                <a:ea typeface="DM Sans Light"/>
                <a:cs typeface="DM Sans Light"/>
                <a:sym typeface="DM Sans Light"/>
              </a:defRPr>
            </a:lvl4pPr>
            <a:lvl5pPr lvl="4">
              <a:spcBef>
                <a:spcPts val="0"/>
              </a:spcBef>
              <a:spcAft>
                <a:spcPts val="0"/>
              </a:spcAft>
              <a:buClr>
                <a:schemeClr val="lt1"/>
              </a:buClr>
              <a:buSzPts val="900"/>
              <a:buFont typeface="DM Sans Light"/>
              <a:buNone/>
              <a:defRPr sz="900">
                <a:latin typeface="DM Sans Light"/>
                <a:ea typeface="DM Sans Light"/>
                <a:cs typeface="DM Sans Light"/>
                <a:sym typeface="DM Sans Light"/>
              </a:defRPr>
            </a:lvl5pPr>
            <a:lvl6pPr lvl="5">
              <a:spcBef>
                <a:spcPts val="0"/>
              </a:spcBef>
              <a:spcAft>
                <a:spcPts val="0"/>
              </a:spcAft>
              <a:buClr>
                <a:schemeClr val="lt1"/>
              </a:buClr>
              <a:buSzPts val="900"/>
              <a:buFont typeface="DM Sans Light"/>
              <a:buNone/>
              <a:defRPr sz="900">
                <a:latin typeface="DM Sans Light"/>
                <a:ea typeface="DM Sans Light"/>
                <a:cs typeface="DM Sans Light"/>
                <a:sym typeface="DM Sans Light"/>
              </a:defRPr>
            </a:lvl6pPr>
            <a:lvl7pPr lvl="6">
              <a:spcBef>
                <a:spcPts val="0"/>
              </a:spcBef>
              <a:spcAft>
                <a:spcPts val="0"/>
              </a:spcAft>
              <a:buClr>
                <a:schemeClr val="lt1"/>
              </a:buClr>
              <a:buSzPts val="900"/>
              <a:buFont typeface="DM Sans Light"/>
              <a:buNone/>
              <a:defRPr sz="900">
                <a:latin typeface="DM Sans Light"/>
                <a:ea typeface="DM Sans Light"/>
                <a:cs typeface="DM Sans Light"/>
                <a:sym typeface="DM Sans Light"/>
              </a:defRPr>
            </a:lvl7pPr>
            <a:lvl8pPr lvl="7">
              <a:spcBef>
                <a:spcPts val="0"/>
              </a:spcBef>
              <a:spcAft>
                <a:spcPts val="0"/>
              </a:spcAft>
              <a:buClr>
                <a:schemeClr val="lt1"/>
              </a:buClr>
              <a:buSzPts val="900"/>
              <a:buFont typeface="DM Sans Light"/>
              <a:buNone/>
              <a:defRPr sz="900">
                <a:latin typeface="DM Sans Light"/>
                <a:ea typeface="DM Sans Light"/>
                <a:cs typeface="DM Sans Light"/>
                <a:sym typeface="DM Sans Light"/>
              </a:defRPr>
            </a:lvl8pPr>
            <a:lvl9pPr lvl="8">
              <a:spcBef>
                <a:spcPts val="0"/>
              </a:spcBef>
              <a:spcAft>
                <a:spcPts val="0"/>
              </a:spcAft>
              <a:buClr>
                <a:schemeClr val="lt1"/>
              </a:buClr>
              <a:buSzPts val="900"/>
              <a:buFont typeface="DM Sans Light"/>
              <a:buNone/>
              <a:defRPr sz="900">
                <a:latin typeface="DM Sans Light"/>
                <a:ea typeface="DM Sans Light"/>
                <a:cs typeface="DM Sans Light"/>
                <a:sym typeface="DM Sans Light"/>
              </a:defRPr>
            </a:lvl9pPr>
          </a:lstStyle>
          <a:p>
            <a:endParaRPr/>
          </a:p>
        </p:txBody>
      </p:sp>
      <p:sp>
        <p:nvSpPr>
          <p:cNvPr id="25" name="Google Shape;25;p3"/>
          <p:cNvSpPr txBox="1">
            <a:spLocks noGrp="1"/>
          </p:cNvSpPr>
          <p:nvPr>
            <p:ph type="subTitle" idx="3"/>
          </p:nvPr>
        </p:nvSpPr>
        <p:spPr>
          <a:xfrm>
            <a:off x="2571250" y="3086650"/>
            <a:ext cx="3418200" cy="386100"/>
          </a:xfrm>
          <a:prstGeom prst="rect">
            <a:avLst/>
          </a:prstGeom>
        </p:spPr>
        <p:txBody>
          <a:bodyPr spcFirstLastPara="1" wrap="square" lIns="0" tIns="0" rIns="91425" bIns="91425" anchor="t" anchorCtr="0">
            <a:noAutofit/>
          </a:bodyPr>
          <a:lstStyle>
            <a:lvl1pPr lvl="0">
              <a:spcBef>
                <a:spcPts val="0"/>
              </a:spcBef>
              <a:spcAft>
                <a:spcPts val="0"/>
              </a:spcAft>
              <a:buNone/>
              <a:defRPr/>
            </a:lvl1pPr>
            <a:lvl2pPr lvl="1">
              <a:spcBef>
                <a:spcPts val="0"/>
              </a:spcBef>
              <a:spcAft>
                <a:spcPts val="0"/>
              </a:spcAft>
              <a:buClr>
                <a:schemeClr val="lt1"/>
              </a:buClr>
              <a:buSzPts val="1800"/>
              <a:buFont typeface="Forum"/>
              <a:buNone/>
              <a:defRPr sz="1800">
                <a:latin typeface="Forum"/>
                <a:ea typeface="Forum"/>
                <a:cs typeface="Forum"/>
                <a:sym typeface="Forum"/>
              </a:defRPr>
            </a:lvl2pPr>
            <a:lvl3pPr lvl="2">
              <a:spcBef>
                <a:spcPts val="0"/>
              </a:spcBef>
              <a:spcAft>
                <a:spcPts val="0"/>
              </a:spcAft>
              <a:buClr>
                <a:schemeClr val="lt1"/>
              </a:buClr>
              <a:buSzPts val="1800"/>
              <a:buFont typeface="Forum"/>
              <a:buNone/>
              <a:defRPr sz="1800">
                <a:latin typeface="Forum"/>
                <a:ea typeface="Forum"/>
                <a:cs typeface="Forum"/>
                <a:sym typeface="Forum"/>
              </a:defRPr>
            </a:lvl3pPr>
            <a:lvl4pPr lvl="3">
              <a:spcBef>
                <a:spcPts val="0"/>
              </a:spcBef>
              <a:spcAft>
                <a:spcPts val="0"/>
              </a:spcAft>
              <a:buClr>
                <a:schemeClr val="lt1"/>
              </a:buClr>
              <a:buSzPts val="1800"/>
              <a:buFont typeface="Forum"/>
              <a:buNone/>
              <a:defRPr sz="1800">
                <a:latin typeface="Forum"/>
                <a:ea typeface="Forum"/>
                <a:cs typeface="Forum"/>
                <a:sym typeface="Forum"/>
              </a:defRPr>
            </a:lvl4pPr>
            <a:lvl5pPr lvl="4">
              <a:spcBef>
                <a:spcPts val="0"/>
              </a:spcBef>
              <a:spcAft>
                <a:spcPts val="0"/>
              </a:spcAft>
              <a:buClr>
                <a:schemeClr val="lt1"/>
              </a:buClr>
              <a:buSzPts val="1800"/>
              <a:buFont typeface="Forum"/>
              <a:buNone/>
              <a:defRPr sz="1800">
                <a:latin typeface="Forum"/>
                <a:ea typeface="Forum"/>
                <a:cs typeface="Forum"/>
                <a:sym typeface="Forum"/>
              </a:defRPr>
            </a:lvl5pPr>
            <a:lvl6pPr lvl="5">
              <a:spcBef>
                <a:spcPts val="0"/>
              </a:spcBef>
              <a:spcAft>
                <a:spcPts val="0"/>
              </a:spcAft>
              <a:buClr>
                <a:schemeClr val="lt1"/>
              </a:buClr>
              <a:buSzPts val="1800"/>
              <a:buFont typeface="Forum"/>
              <a:buNone/>
              <a:defRPr sz="1800">
                <a:latin typeface="Forum"/>
                <a:ea typeface="Forum"/>
                <a:cs typeface="Forum"/>
                <a:sym typeface="Forum"/>
              </a:defRPr>
            </a:lvl6pPr>
            <a:lvl7pPr lvl="6">
              <a:spcBef>
                <a:spcPts val="0"/>
              </a:spcBef>
              <a:spcAft>
                <a:spcPts val="0"/>
              </a:spcAft>
              <a:buClr>
                <a:schemeClr val="lt1"/>
              </a:buClr>
              <a:buSzPts val="1800"/>
              <a:buFont typeface="Forum"/>
              <a:buNone/>
              <a:defRPr sz="1800">
                <a:latin typeface="Forum"/>
                <a:ea typeface="Forum"/>
                <a:cs typeface="Forum"/>
                <a:sym typeface="Forum"/>
              </a:defRPr>
            </a:lvl7pPr>
            <a:lvl8pPr lvl="7">
              <a:spcBef>
                <a:spcPts val="0"/>
              </a:spcBef>
              <a:spcAft>
                <a:spcPts val="0"/>
              </a:spcAft>
              <a:buClr>
                <a:schemeClr val="lt1"/>
              </a:buClr>
              <a:buSzPts val="1800"/>
              <a:buFont typeface="Forum"/>
              <a:buNone/>
              <a:defRPr sz="1800">
                <a:latin typeface="Forum"/>
                <a:ea typeface="Forum"/>
                <a:cs typeface="Forum"/>
                <a:sym typeface="Forum"/>
              </a:defRPr>
            </a:lvl8pPr>
            <a:lvl9pPr lvl="8">
              <a:spcBef>
                <a:spcPts val="0"/>
              </a:spcBef>
              <a:spcAft>
                <a:spcPts val="0"/>
              </a:spcAft>
              <a:buClr>
                <a:schemeClr val="lt1"/>
              </a:buClr>
              <a:buSzPts val="1800"/>
              <a:buFont typeface="Forum"/>
              <a:buNone/>
              <a:defRPr sz="1800">
                <a:latin typeface="Forum"/>
                <a:ea typeface="Forum"/>
                <a:cs typeface="Forum"/>
                <a:sym typeface="Forum"/>
              </a:defRPr>
            </a:lvl9pPr>
          </a:lstStyle>
          <a:p>
            <a:endParaRPr/>
          </a:p>
        </p:txBody>
      </p:sp>
      <p:sp>
        <p:nvSpPr>
          <p:cNvPr id="26" name="Google Shape;26;p3"/>
          <p:cNvSpPr txBox="1">
            <a:spLocks noGrp="1"/>
          </p:cNvSpPr>
          <p:nvPr>
            <p:ph type="subTitle" idx="4"/>
          </p:nvPr>
        </p:nvSpPr>
        <p:spPr>
          <a:xfrm>
            <a:off x="6867700" y="3086650"/>
            <a:ext cx="3102900" cy="386100"/>
          </a:xfrm>
          <a:prstGeom prst="rect">
            <a:avLst/>
          </a:prstGeom>
        </p:spPr>
        <p:txBody>
          <a:bodyPr spcFirstLastPara="1" wrap="square" lIns="0" tIns="0" rIns="91425" bIns="91425" anchor="t" anchorCtr="0">
            <a:noAutofit/>
          </a:bodyPr>
          <a:lstStyle>
            <a:lvl1pPr lvl="0">
              <a:spcBef>
                <a:spcPts val="0"/>
              </a:spcBef>
              <a:spcAft>
                <a:spcPts val="0"/>
              </a:spcAft>
              <a:buNone/>
              <a:defRPr/>
            </a:lvl1pPr>
            <a:lvl2pPr lvl="1">
              <a:spcBef>
                <a:spcPts val="0"/>
              </a:spcBef>
              <a:spcAft>
                <a:spcPts val="0"/>
              </a:spcAft>
              <a:buClr>
                <a:schemeClr val="lt1"/>
              </a:buClr>
              <a:buSzPts val="1800"/>
              <a:buFont typeface="Forum"/>
              <a:buNone/>
              <a:defRPr sz="1800">
                <a:latin typeface="Forum"/>
                <a:ea typeface="Forum"/>
                <a:cs typeface="Forum"/>
                <a:sym typeface="Forum"/>
              </a:defRPr>
            </a:lvl2pPr>
            <a:lvl3pPr lvl="2">
              <a:spcBef>
                <a:spcPts val="0"/>
              </a:spcBef>
              <a:spcAft>
                <a:spcPts val="0"/>
              </a:spcAft>
              <a:buClr>
                <a:schemeClr val="lt1"/>
              </a:buClr>
              <a:buSzPts val="1800"/>
              <a:buFont typeface="Forum"/>
              <a:buNone/>
              <a:defRPr sz="1800">
                <a:latin typeface="Forum"/>
                <a:ea typeface="Forum"/>
                <a:cs typeface="Forum"/>
                <a:sym typeface="Forum"/>
              </a:defRPr>
            </a:lvl3pPr>
            <a:lvl4pPr lvl="3">
              <a:spcBef>
                <a:spcPts val="0"/>
              </a:spcBef>
              <a:spcAft>
                <a:spcPts val="0"/>
              </a:spcAft>
              <a:buClr>
                <a:schemeClr val="lt1"/>
              </a:buClr>
              <a:buSzPts val="1800"/>
              <a:buFont typeface="Forum"/>
              <a:buNone/>
              <a:defRPr sz="1800">
                <a:latin typeface="Forum"/>
                <a:ea typeface="Forum"/>
                <a:cs typeface="Forum"/>
                <a:sym typeface="Forum"/>
              </a:defRPr>
            </a:lvl4pPr>
            <a:lvl5pPr lvl="4">
              <a:spcBef>
                <a:spcPts val="0"/>
              </a:spcBef>
              <a:spcAft>
                <a:spcPts val="0"/>
              </a:spcAft>
              <a:buClr>
                <a:schemeClr val="lt1"/>
              </a:buClr>
              <a:buSzPts val="1800"/>
              <a:buFont typeface="Forum"/>
              <a:buNone/>
              <a:defRPr sz="1800">
                <a:latin typeface="Forum"/>
                <a:ea typeface="Forum"/>
                <a:cs typeface="Forum"/>
                <a:sym typeface="Forum"/>
              </a:defRPr>
            </a:lvl5pPr>
            <a:lvl6pPr lvl="5">
              <a:spcBef>
                <a:spcPts val="0"/>
              </a:spcBef>
              <a:spcAft>
                <a:spcPts val="0"/>
              </a:spcAft>
              <a:buClr>
                <a:schemeClr val="lt1"/>
              </a:buClr>
              <a:buSzPts val="1800"/>
              <a:buFont typeface="Forum"/>
              <a:buNone/>
              <a:defRPr sz="1800">
                <a:latin typeface="Forum"/>
                <a:ea typeface="Forum"/>
                <a:cs typeface="Forum"/>
                <a:sym typeface="Forum"/>
              </a:defRPr>
            </a:lvl6pPr>
            <a:lvl7pPr lvl="6">
              <a:spcBef>
                <a:spcPts val="0"/>
              </a:spcBef>
              <a:spcAft>
                <a:spcPts val="0"/>
              </a:spcAft>
              <a:buClr>
                <a:schemeClr val="lt1"/>
              </a:buClr>
              <a:buSzPts val="1800"/>
              <a:buFont typeface="Forum"/>
              <a:buNone/>
              <a:defRPr sz="1800">
                <a:latin typeface="Forum"/>
                <a:ea typeface="Forum"/>
                <a:cs typeface="Forum"/>
                <a:sym typeface="Forum"/>
              </a:defRPr>
            </a:lvl7pPr>
            <a:lvl8pPr lvl="7">
              <a:spcBef>
                <a:spcPts val="0"/>
              </a:spcBef>
              <a:spcAft>
                <a:spcPts val="0"/>
              </a:spcAft>
              <a:buClr>
                <a:schemeClr val="lt1"/>
              </a:buClr>
              <a:buSzPts val="1800"/>
              <a:buFont typeface="Forum"/>
              <a:buNone/>
              <a:defRPr sz="1800">
                <a:latin typeface="Forum"/>
                <a:ea typeface="Forum"/>
                <a:cs typeface="Forum"/>
                <a:sym typeface="Forum"/>
              </a:defRPr>
            </a:lvl8pPr>
            <a:lvl9pPr lvl="8">
              <a:spcBef>
                <a:spcPts val="0"/>
              </a:spcBef>
              <a:spcAft>
                <a:spcPts val="0"/>
              </a:spcAft>
              <a:buClr>
                <a:schemeClr val="lt1"/>
              </a:buClr>
              <a:buSzPts val="1800"/>
              <a:buFont typeface="Forum"/>
              <a:buNone/>
              <a:defRPr sz="1800">
                <a:latin typeface="Forum"/>
                <a:ea typeface="Forum"/>
                <a:cs typeface="Forum"/>
                <a:sym typeface="Forum"/>
              </a:defRPr>
            </a:lvl9pPr>
          </a:lstStyle>
          <a:p>
            <a:endParaRPr/>
          </a:p>
        </p:txBody>
      </p:sp>
      <p:sp>
        <p:nvSpPr>
          <p:cNvPr id="27" name="Google Shape;27;p3"/>
          <p:cNvSpPr txBox="1">
            <a:spLocks noGrp="1"/>
          </p:cNvSpPr>
          <p:nvPr>
            <p:ph type="subTitle" idx="5"/>
          </p:nvPr>
        </p:nvSpPr>
        <p:spPr>
          <a:xfrm>
            <a:off x="792675" y="3888950"/>
            <a:ext cx="3523500" cy="386100"/>
          </a:xfrm>
          <a:prstGeom prst="rect">
            <a:avLst/>
          </a:prstGeom>
        </p:spPr>
        <p:txBody>
          <a:bodyPr spcFirstLastPara="1" wrap="square" lIns="0" tIns="0" rIns="91425" bIns="91425" anchor="t" anchorCtr="0">
            <a:noAutofit/>
          </a:bodyPr>
          <a:lstStyle>
            <a:lvl1pPr lvl="0">
              <a:spcBef>
                <a:spcPts val="0"/>
              </a:spcBef>
              <a:spcAft>
                <a:spcPts val="0"/>
              </a:spcAft>
              <a:buNone/>
              <a:defRPr/>
            </a:lvl1pPr>
            <a:lvl2pPr lvl="1">
              <a:spcBef>
                <a:spcPts val="0"/>
              </a:spcBef>
              <a:spcAft>
                <a:spcPts val="0"/>
              </a:spcAft>
              <a:buClr>
                <a:schemeClr val="lt1"/>
              </a:buClr>
              <a:buSzPts val="1800"/>
              <a:buFont typeface="Forum"/>
              <a:buNone/>
              <a:defRPr sz="1800">
                <a:latin typeface="Forum"/>
                <a:ea typeface="Forum"/>
                <a:cs typeface="Forum"/>
                <a:sym typeface="Forum"/>
              </a:defRPr>
            </a:lvl2pPr>
            <a:lvl3pPr lvl="2">
              <a:spcBef>
                <a:spcPts val="0"/>
              </a:spcBef>
              <a:spcAft>
                <a:spcPts val="0"/>
              </a:spcAft>
              <a:buClr>
                <a:schemeClr val="lt1"/>
              </a:buClr>
              <a:buSzPts val="1800"/>
              <a:buFont typeface="Forum"/>
              <a:buNone/>
              <a:defRPr sz="1800">
                <a:latin typeface="Forum"/>
                <a:ea typeface="Forum"/>
                <a:cs typeface="Forum"/>
                <a:sym typeface="Forum"/>
              </a:defRPr>
            </a:lvl3pPr>
            <a:lvl4pPr lvl="3">
              <a:spcBef>
                <a:spcPts val="0"/>
              </a:spcBef>
              <a:spcAft>
                <a:spcPts val="0"/>
              </a:spcAft>
              <a:buClr>
                <a:schemeClr val="lt1"/>
              </a:buClr>
              <a:buSzPts val="1800"/>
              <a:buFont typeface="Forum"/>
              <a:buNone/>
              <a:defRPr sz="1800">
                <a:latin typeface="Forum"/>
                <a:ea typeface="Forum"/>
                <a:cs typeface="Forum"/>
                <a:sym typeface="Forum"/>
              </a:defRPr>
            </a:lvl4pPr>
            <a:lvl5pPr lvl="4">
              <a:spcBef>
                <a:spcPts val="0"/>
              </a:spcBef>
              <a:spcAft>
                <a:spcPts val="0"/>
              </a:spcAft>
              <a:buClr>
                <a:schemeClr val="lt1"/>
              </a:buClr>
              <a:buSzPts val="1800"/>
              <a:buFont typeface="Forum"/>
              <a:buNone/>
              <a:defRPr sz="1800">
                <a:latin typeface="Forum"/>
                <a:ea typeface="Forum"/>
                <a:cs typeface="Forum"/>
                <a:sym typeface="Forum"/>
              </a:defRPr>
            </a:lvl5pPr>
            <a:lvl6pPr lvl="5">
              <a:spcBef>
                <a:spcPts val="0"/>
              </a:spcBef>
              <a:spcAft>
                <a:spcPts val="0"/>
              </a:spcAft>
              <a:buClr>
                <a:schemeClr val="lt1"/>
              </a:buClr>
              <a:buSzPts val="1800"/>
              <a:buFont typeface="Forum"/>
              <a:buNone/>
              <a:defRPr sz="1800">
                <a:latin typeface="Forum"/>
                <a:ea typeface="Forum"/>
                <a:cs typeface="Forum"/>
                <a:sym typeface="Forum"/>
              </a:defRPr>
            </a:lvl6pPr>
            <a:lvl7pPr lvl="6">
              <a:spcBef>
                <a:spcPts val="0"/>
              </a:spcBef>
              <a:spcAft>
                <a:spcPts val="0"/>
              </a:spcAft>
              <a:buClr>
                <a:schemeClr val="lt1"/>
              </a:buClr>
              <a:buSzPts val="1800"/>
              <a:buFont typeface="Forum"/>
              <a:buNone/>
              <a:defRPr sz="1800">
                <a:latin typeface="Forum"/>
                <a:ea typeface="Forum"/>
                <a:cs typeface="Forum"/>
                <a:sym typeface="Forum"/>
              </a:defRPr>
            </a:lvl7pPr>
            <a:lvl8pPr lvl="7">
              <a:spcBef>
                <a:spcPts val="0"/>
              </a:spcBef>
              <a:spcAft>
                <a:spcPts val="0"/>
              </a:spcAft>
              <a:buClr>
                <a:schemeClr val="lt1"/>
              </a:buClr>
              <a:buSzPts val="1800"/>
              <a:buFont typeface="Forum"/>
              <a:buNone/>
              <a:defRPr sz="1800">
                <a:latin typeface="Forum"/>
                <a:ea typeface="Forum"/>
                <a:cs typeface="Forum"/>
                <a:sym typeface="Forum"/>
              </a:defRPr>
            </a:lvl8pPr>
            <a:lvl9pPr lvl="8">
              <a:spcBef>
                <a:spcPts val="0"/>
              </a:spcBef>
              <a:spcAft>
                <a:spcPts val="0"/>
              </a:spcAft>
              <a:buClr>
                <a:schemeClr val="lt1"/>
              </a:buClr>
              <a:buSzPts val="1800"/>
              <a:buFont typeface="Forum"/>
              <a:buNone/>
              <a:defRPr sz="1800">
                <a:latin typeface="Forum"/>
                <a:ea typeface="Forum"/>
                <a:cs typeface="Forum"/>
                <a:sym typeface="Forum"/>
              </a:defRPr>
            </a:lvl9pPr>
          </a:lstStyle>
          <a:p>
            <a:endParaRPr/>
          </a:p>
        </p:txBody>
      </p:sp>
      <p:sp>
        <p:nvSpPr>
          <p:cNvPr id="28" name="Google Shape;28;p3"/>
          <p:cNvSpPr txBox="1">
            <a:spLocks noGrp="1"/>
          </p:cNvSpPr>
          <p:nvPr>
            <p:ph type="subTitle" idx="6"/>
          </p:nvPr>
        </p:nvSpPr>
        <p:spPr>
          <a:xfrm>
            <a:off x="5089225" y="3888950"/>
            <a:ext cx="3826200" cy="386100"/>
          </a:xfrm>
          <a:prstGeom prst="rect">
            <a:avLst/>
          </a:prstGeom>
        </p:spPr>
        <p:txBody>
          <a:bodyPr spcFirstLastPara="1" wrap="square" lIns="0" tIns="0" rIns="91425" bIns="91425" anchor="t" anchorCtr="0">
            <a:noAutofit/>
          </a:bodyPr>
          <a:lstStyle>
            <a:lvl1pPr lvl="0">
              <a:spcBef>
                <a:spcPts val="0"/>
              </a:spcBef>
              <a:spcAft>
                <a:spcPts val="0"/>
              </a:spcAft>
              <a:buNone/>
              <a:defRPr/>
            </a:lvl1pPr>
            <a:lvl2pPr lvl="1">
              <a:spcBef>
                <a:spcPts val="0"/>
              </a:spcBef>
              <a:spcAft>
                <a:spcPts val="0"/>
              </a:spcAft>
              <a:buClr>
                <a:schemeClr val="lt1"/>
              </a:buClr>
              <a:buSzPts val="1800"/>
              <a:buFont typeface="Forum"/>
              <a:buNone/>
              <a:defRPr sz="1800">
                <a:latin typeface="Forum"/>
                <a:ea typeface="Forum"/>
                <a:cs typeface="Forum"/>
                <a:sym typeface="Forum"/>
              </a:defRPr>
            </a:lvl2pPr>
            <a:lvl3pPr lvl="2">
              <a:spcBef>
                <a:spcPts val="0"/>
              </a:spcBef>
              <a:spcAft>
                <a:spcPts val="0"/>
              </a:spcAft>
              <a:buClr>
                <a:schemeClr val="lt1"/>
              </a:buClr>
              <a:buSzPts val="1800"/>
              <a:buFont typeface="Forum"/>
              <a:buNone/>
              <a:defRPr sz="1800">
                <a:latin typeface="Forum"/>
                <a:ea typeface="Forum"/>
                <a:cs typeface="Forum"/>
                <a:sym typeface="Forum"/>
              </a:defRPr>
            </a:lvl3pPr>
            <a:lvl4pPr lvl="3">
              <a:spcBef>
                <a:spcPts val="0"/>
              </a:spcBef>
              <a:spcAft>
                <a:spcPts val="0"/>
              </a:spcAft>
              <a:buClr>
                <a:schemeClr val="lt1"/>
              </a:buClr>
              <a:buSzPts val="1800"/>
              <a:buFont typeface="Forum"/>
              <a:buNone/>
              <a:defRPr sz="1800">
                <a:latin typeface="Forum"/>
                <a:ea typeface="Forum"/>
                <a:cs typeface="Forum"/>
                <a:sym typeface="Forum"/>
              </a:defRPr>
            </a:lvl4pPr>
            <a:lvl5pPr lvl="4">
              <a:spcBef>
                <a:spcPts val="0"/>
              </a:spcBef>
              <a:spcAft>
                <a:spcPts val="0"/>
              </a:spcAft>
              <a:buClr>
                <a:schemeClr val="lt1"/>
              </a:buClr>
              <a:buSzPts val="1800"/>
              <a:buFont typeface="Forum"/>
              <a:buNone/>
              <a:defRPr sz="1800">
                <a:latin typeface="Forum"/>
                <a:ea typeface="Forum"/>
                <a:cs typeface="Forum"/>
                <a:sym typeface="Forum"/>
              </a:defRPr>
            </a:lvl5pPr>
            <a:lvl6pPr lvl="5">
              <a:spcBef>
                <a:spcPts val="0"/>
              </a:spcBef>
              <a:spcAft>
                <a:spcPts val="0"/>
              </a:spcAft>
              <a:buClr>
                <a:schemeClr val="lt1"/>
              </a:buClr>
              <a:buSzPts val="1800"/>
              <a:buFont typeface="Forum"/>
              <a:buNone/>
              <a:defRPr sz="1800">
                <a:latin typeface="Forum"/>
                <a:ea typeface="Forum"/>
                <a:cs typeface="Forum"/>
                <a:sym typeface="Forum"/>
              </a:defRPr>
            </a:lvl6pPr>
            <a:lvl7pPr lvl="6">
              <a:spcBef>
                <a:spcPts val="0"/>
              </a:spcBef>
              <a:spcAft>
                <a:spcPts val="0"/>
              </a:spcAft>
              <a:buClr>
                <a:schemeClr val="lt1"/>
              </a:buClr>
              <a:buSzPts val="1800"/>
              <a:buFont typeface="Forum"/>
              <a:buNone/>
              <a:defRPr sz="1800">
                <a:latin typeface="Forum"/>
                <a:ea typeface="Forum"/>
                <a:cs typeface="Forum"/>
                <a:sym typeface="Forum"/>
              </a:defRPr>
            </a:lvl7pPr>
            <a:lvl8pPr lvl="7">
              <a:spcBef>
                <a:spcPts val="0"/>
              </a:spcBef>
              <a:spcAft>
                <a:spcPts val="0"/>
              </a:spcAft>
              <a:buClr>
                <a:schemeClr val="lt1"/>
              </a:buClr>
              <a:buSzPts val="1800"/>
              <a:buFont typeface="Forum"/>
              <a:buNone/>
              <a:defRPr sz="1800">
                <a:latin typeface="Forum"/>
                <a:ea typeface="Forum"/>
                <a:cs typeface="Forum"/>
                <a:sym typeface="Forum"/>
              </a:defRPr>
            </a:lvl8pPr>
            <a:lvl9pPr lvl="8">
              <a:spcBef>
                <a:spcPts val="0"/>
              </a:spcBef>
              <a:spcAft>
                <a:spcPts val="0"/>
              </a:spcAft>
              <a:buClr>
                <a:schemeClr val="lt1"/>
              </a:buClr>
              <a:buSzPts val="1800"/>
              <a:buFont typeface="Forum"/>
              <a:buNone/>
              <a:defRPr sz="1800">
                <a:latin typeface="Forum"/>
                <a:ea typeface="Forum"/>
                <a:cs typeface="Forum"/>
                <a:sym typeface="Forum"/>
              </a:defRPr>
            </a:lvl9pPr>
          </a:lstStyle>
          <a:p>
            <a:endParaRPr/>
          </a:p>
        </p:txBody>
      </p:sp>
      <p:sp>
        <p:nvSpPr>
          <p:cNvPr id="29" name="Google Shape;29;p3"/>
          <p:cNvSpPr txBox="1">
            <a:spLocks noGrp="1"/>
          </p:cNvSpPr>
          <p:nvPr>
            <p:ph type="subTitle" idx="7"/>
          </p:nvPr>
        </p:nvSpPr>
        <p:spPr>
          <a:xfrm>
            <a:off x="228600" y="4891059"/>
            <a:ext cx="1475700" cy="125400"/>
          </a:xfrm>
          <a:prstGeom prst="rect">
            <a:avLst/>
          </a:prstGeom>
        </p:spPr>
        <p:txBody>
          <a:bodyPr spcFirstLastPara="1" wrap="square" lIns="0" tIns="0" rIns="0" bIns="0" anchor="t" anchorCtr="0">
            <a:noAutofit/>
          </a:bodyPr>
          <a:lstStyle>
            <a:lvl1pPr lvl="0">
              <a:spcBef>
                <a:spcPts val="0"/>
              </a:spcBef>
              <a:spcAft>
                <a:spcPts val="0"/>
              </a:spcAft>
              <a:buClr>
                <a:schemeClr val="accent4"/>
              </a:buClr>
              <a:buSzPts val="700"/>
              <a:buFont typeface="DM Sans"/>
              <a:buNone/>
              <a:defRPr sz="700">
                <a:solidFill>
                  <a:schemeClr val="accent4"/>
                </a:solidFill>
                <a:latin typeface="DM Sans"/>
                <a:ea typeface="DM Sans"/>
                <a:cs typeface="DM Sans"/>
                <a:sym typeface="DM Sans"/>
              </a:defRPr>
            </a:lvl1pPr>
            <a:lvl2pPr lvl="1">
              <a:spcBef>
                <a:spcPts val="0"/>
              </a:spcBef>
              <a:spcAft>
                <a:spcPts val="0"/>
              </a:spcAft>
              <a:buClr>
                <a:schemeClr val="accent4"/>
              </a:buClr>
              <a:buSzPts val="700"/>
              <a:buFont typeface="DM Sans"/>
              <a:buNone/>
              <a:defRPr sz="700">
                <a:solidFill>
                  <a:schemeClr val="accent4"/>
                </a:solidFill>
                <a:latin typeface="DM Sans"/>
                <a:ea typeface="DM Sans"/>
                <a:cs typeface="DM Sans"/>
                <a:sym typeface="DM Sans"/>
              </a:defRPr>
            </a:lvl2pPr>
            <a:lvl3pPr lvl="2">
              <a:spcBef>
                <a:spcPts val="0"/>
              </a:spcBef>
              <a:spcAft>
                <a:spcPts val="0"/>
              </a:spcAft>
              <a:buClr>
                <a:schemeClr val="accent4"/>
              </a:buClr>
              <a:buSzPts val="700"/>
              <a:buFont typeface="DM Sans"/>
              <a:buNone/>
              <a:defRPr sz="700">
                <a:solidFill>
                  <a:schemeClr val="accent4"/>
                </a:solidFill>
                <a:latin typeface="DM Sans"/>
                <a:ea typeface="DM Sans"/>
                <a:cs typeface="DM Sans"/>
                <a:sym typeface="DM Sans"/>
              </a:defRPr>
            </a:lvl3pPr>
            <a:lvl4pPr lvl="3">
              <a:spcBef>
                <a:spcPts val="0"/>
              </a:spcBef>
              <a:spcAft>
                <a:spcPts val="0"/>
              </a:spcAft>
              <a:buClr>
                <a:schemeClr val="accent4"/>
              </a:buClr>
              <a:buSzPts val="700"/>
              <a:buFont typeface="DM Sans"/>
              <a:buNone/>
              <a:defRPr sz="700">
                <a:solidFill>
                  <a:schemeClr val="accent4"/>
                </a:solidFill>
                <a:latin typeface="DM Sans"/>
                <a:ea typeface="DM Sans"/>
                <a:cs typeface="DM Sans"/>
                <a:sym typeface="DM Sans"/>
              </a:defRPr>
            </a:lvl4pPr>
            <a:lvl5pPr lvl="4">
              <a:spcBef>
                <a:spcPts val="0"/>
              </a:spcBef>
              <a:spcAft>
                <a:spcPts val="0"/>
              </a:spcAft>
              <a:buClr>
                <a:schemeClr val="accent4"/>
              </a:buClr>
              <a:buSzPts val="700"/>
              <a:buFont typeface="DM Sans"/>
              <a:buNone/>
              <a:defRPr sz="700">
                <a:solidFill>
                  <a:schemeClr val="accent4"/>
                </a:solidFill>
                <a:latin typeface="DM Sans"/>
                <a:ea typeface="DM Sans"/>
                <a:cs typeface="DM Sans"/>
                <a:sym typeface="DM Sans"/>
              </a:defRPr>
            </a:lvl5pPr>
            <a:lvl6pPr lvl="5">
              <a:spcBef>
                <a:spcPts val="0"/>
              </a:spcBef>
              <a:spcAft>
                <a:spcPts val="0"/>
              </a:spcAft>
              <a:buClr>
                <a:schemeClr val="accent4"/>
              </a:buClr>
              <a:buSzPts val="700"/>
              <a:buFont typeface="DM Sans"/>
              <a:buNone/>
              <a:defRPr sz="700">
                <a:solidFill>
                  <a:schemeClr val="accent4"/>
                </a:solidFill>
                <a:latin typeface="DM Sans"/>
                <a:ea typeface="DM Sans"/>
                <a:cs typeface="DM Sans"/>
                <a:sym typeface="DM Sans"/>
              </a:defRPr>
            </a:lvl6pPr>
            <a:lvl7pPr lvl="6">
              <a:spcBef>
                <a:spcPts val="0"/>
              </a:spcBef>
              <a:spcAft>
                <a:spcPts val="0"/>
              </a:spcAft>
              <a:buClr>
                <a:schemeClr val="accent4"/>
              </a:buClr>
              <a:buSzPts val="700"/>
              <a:buFont typeface="DM Sans"/>
              <a:buNone/>
              <a:defRPr sz="700">
                <a:solidFill>
                  <a:schemeClr val="accent4"/>
                </a:solidFill>
                <a:latin typeface="DM Sans"/>
                <a:ea typeface="DM Sans"/>
                <a:cs typeface="DM Sans"/>
                <a:sym typeface="DM Sans"/>
              </a:defRPr>
            </a:lvl7pPr>
            <a:lvl8pPr lvl="7">
              <a:spcBef>
                <a:spcPts val="0"/>
              </a:spcBef>
              <a:spcAft>
                <a:spcPts val="0"/>
              </a:spcAft>
              <a:buClr>
                <a:schemeClr val="accent4"/>
              </a:buClr>
              <a:buSzPts val="700"/>
              <a:buFont typeface="DM Sans"/>
              <a:buNone/>
              <a:defRPr sz="700">
                <a:solidFill>
                  <a:schemeClr val="accent4"/>
                </a:solidFill>
                <a:latin typeface="DM Sans"/>
                <a:ea typeface="DM Sans"/>
                <a:cs typeface="DM Sans"/>
                <a:sym typeface="DM Sans"/>
              </a:defRPr>
            </a:lvl8pPr>
            <a:lvl9pPr lvl="8">
              <a:spcBef>
                <a:spcPts val="0"/>
              </a:spcBef>
              <a:spcAft>
                <a:spcPts val="0"/>
              </a:spcAft>
              <a:buClr>
                <a:schemeClr val="accent4"/>
              </a:buClr>
              <a:buSzPts val="700"/>
              <a:buFont typeface="DM Sans"/>
              <a:buNone/>
              <a:defRPr sz="700">
                <a:solidFill>
                  <a:schemeClr val="accent4"/>
                </a:solidFill>
                <a:latin typeface="DM Sans"/>
                <a:ea typeface="DM Sans"/>
                <a:cs typeface="DM Sans"/>
                <a:sym typeface="DM Sans"/>
              </a:defRPr>
            </a:lvl9pPr>
          </a:lstStyle>
          <a:p>
            <a:endParaRPr/>
          </a:p>
        </p:txBody>
      </p:sp>
      <p:sp>
        <p:nvSpPr>
          <p:cNvPr id="30" name="Google Shape;30;p3"/>
          <p:cNvSpPr txBox="1"/>
          <p:nvPr/>
        </p:nvSpPr>
        <p:spPr>
          <a:xfrm>
            <a:off x="8227900" y="4802400"/>
            <a:ext cx="687600" cy="212100"/>
          </a:xfrm>
          <a:prstGeom prst="rect">
            <a:avLst/>
          </a:prstGeom>
          <a:noFill/>
          <a:ln>
            <a:noFill/>
          </a:ln>
        </p:spPr>
        <p:txBody>
          <a:bodyPr spcFirstLastPara="1" wrap="square" lIns="0" tIns="91425" rIns="0" bIns="91425" anchor="t" anchorCtr="0">
            <a:noAutofit/>
          </a:bodyPr>
          <a:lstStyle/>
          <a:p>
            <a:pPr marL="0" lvl="0" indent="0" algn="r" rtl="0">
              <a:spcBef>
                <a:spcPts val="0"/>
              </a:spcBef>
              <a:spcAft>
                <a:spcPts val="0"/>
              </a:spcAft>
              <a:buNone/>
            </a:pPr>
            <a:fld id="{00000000-1234-1234-1234-123412341234}" type="slidenum">
              <a:rPr lang="en" sz="700">
                <a:solidFill>
                  <a:schemeClr val="accent4"/>
                </a:solidFill>
                <a:latin typeface="DM Sans"/>
                <a:ea typeface="DM Sans"/>
                <a:cs typeface="DM Sans"/>
                <a:sym typeface="DM Sans"/>
              </a:rPr>
              <a:t>‹#›</a:t>
            </a:fld>
            <a:endParaRPr sz="700">
              <a:solidFill>
                <a:schemeClr val="accent4"/>
              </a:solidFill>
              <a:latin typeface="DM Sans"/>
              <a:ea typeface="DM Sans"/>
              <a:cs typeface="DM Sans"/>
              <a:sym typeface="DM Sans"/>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body and image ALT 1">
  <p:cSld name="BLANK_1_1_1_1_1_1_1_1_1_1_1_1">
    <p:bg>
      <p:bgPr>
        <a:solidFill>
          <a:schemeClr val="accent1"/>
        </a:solidFill>
        <a:effectLst/>
      </p:bgPr>
    </p:bg>
    <p:spTree>
      <p:nvGrpSpPr>
        <p:cNvPr id="1" name="Shape 291"/>
        <p:cNvGrpSpPr/>
        <p:nvPr/>
      </p:nvGrpSpPr>
      <p:grpSpPr>
        <a:xfrm>
          <a:off x="0" y="0"/>
          <a:ext cx="0" cy="0"/>
          <a:chOff x="0" y="0"/>
          <a:chExt cx="0" cy="0"/>
        </a:xfrm>
      </p:grpSpPr>
      <p:sp>
        <p:nvSpPr>
          <p:cNvPr id="292" name="Google Shape;292;p21"/>
          <p:cNvSpPr/>
          <p:nvPr/>
        </p:nvSpPr>
        <p:spPr>
          <a:xfrm>
            <a:off x="4618950" y="0"/>
            <a:ext cx="45252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Forum"/>
              <a:ea typeface="Forum"/>
              <a:cs typeface="Forum"/>
              <a:sym typeface="Forum"/>
            </a:endParaRPr>
          </a:p>
        </p:txBody>
      </p:sp>
      <p:sp>
        <p:nvSpPr>
          <p:cNvPr id="293" name="Google Shape;293;p21"/>
          <p:cNvSpPr>
            <a:spLocks noGrp="1"/>
          </p:cNvSpPr>
          <p:nvPr>
            <p:ph type="pic" idx="2"/>
          </p:nvPr>
        </p:nvSpPr>
        <p:spPr>
          <a:xfrm>
            <a:off x="5032050" y="460300"/>
            <a:ext cx="3783900" cy="4223400"/>
          </a:xfrm>
          <a:prstGeom prst="roundRect">
            <a:avLst>
              <a:gd name="adj" fmla="val 10497"/>
            </a:avLst>
          </a:prstGeom>
          <a:noFill/>
          <a:ln>
            <a:noFill/>
          </a:ln>
        </p:spPr>
      </p:sp>
      <p:sp>
        <p:nvSpPr>
          <p:cNvPr id="294" name="Google Shape;294;p21"/>
          <p:cNvSpPr txBox="1">
            <a:spLocks noGrp="1"/>
          </p:cNvSpPr>
          <p:nvPr>
            <p:ph type="title"/>
          </p:nvPr>
        </p:nvSpPr>
        <p:spPr>
          <a:xfrm>
            <a:off x="228600" y="408042"/>
            <a:ext cx="4029600" cy="299400"/>
          </a:xfrm>
          <a:prstGeom prst="rect">
            <a:avLst/>
          </a:prstGeom>
        </p:spPr>
        <p:txBody>
          <a:bodyPr spcFirstLastPara="1" wrap="square" lIns="91425" tIns="91425" rIns="91425" bIns="0" anchor="t" anchorCtr="0">
            <a:noAutofit/>
          </a:bodyPr>
          <a:lstStyle>
            <a:lvl1pPr lvl="0" algn="ctr">
              <a:lnSpc>
                <a:spcPct val="60000"/>
              </a:lnSpc>
              <a:spcBef>
                <a:spcPts val="0"/>
              </a:spcBef>
              <a:spcAft>
                <a:spcPts val="0"/>
              </a:spcAft>
              <a:buClr>
                <a:schemeClr val="dk1"/>
              </a:buClr>
              <a:buSzPts val="3600"/>
              <a:buFont typeface="Forum"/>
              <a:buNone/>
              <a:defRPr sz="3600">
                <a:solidFill>
                  <a:schemeClr val="dk1"/>
                </a:solidFill>
              </a:defRPr>
            </a:lvl1pPr>
            <a:lvl2pPr lvl="1">
              <a:lnSpc>
                <a:spcPct val="60000"/>
              </a:lnSpc>
              <a:spcBef>
                <a:spcPts val="0"/>
              </a:spcBef>
              <a:spcAft>
                <a:spcPts val="0"/>
              </a:spcAft>
              <a:buClr>
                <a:schemeClr val="dk1"/>
              </a:buClr>
              <a:buSzPts val="3600"/>
              <a:buFont typeface="Forum"/>
              <a:buNone/>
              <a:defRPr sz="3600">
                <a:solidFill>
                  <a:schemeClr val="dk1"/>
                </a:solidFill>
                <a:latin typeface="Forum"/>
                <a:ea typeface="Forum"/>
                <a:cs typeface="Forum"/>
                <a:sym typeface="Forum"/>
              </a:defRPr>
            </a:lvl2pPr>
            <a:lvl3pPr lvl="2">
              <a:lnSpc>
                <a:spcPct val="60000"/>
              </a:lnSpc>
              <a:spcBef>
                <a:spcPts val="0"/>
              </a:spcBef>
              <a:spcAft>
                <a:spcPts val="0"/>
              </a:spcAft>
              <a:buClr>
                <a:schemeClr val="dk1"/>
              </a:buClr>
              <a:buSzPts val="3600"/>
              <a:buFont typeface="Forum"/>
              <a:buNone/>
              <a:defRPr sz="3600">
                <a:solidFill>
                  <a:schemeClr val="dk1"/>
                </a:solidFill>
                <a:latin typeface="Forum"/>
                <a:ea typeface="Forum"/>
                <a:cs typeface="Forum"/>
                <a:sym typeface="Forum"/>
              </a:defRPr>
            </a:lvl3pPr>
            <a:lvl4pPr lvl="3">
              <a:lnSpc>
                <a:spcPct val="60000"/>
              </a:lnSpc>
              <a:spcBef>
                <a:spcPts val="0"/>
              </a:spcBef>
              <a:spcAft>
                <a:spcPts val="0"/>
              </a:spcAft>
              <a:buClr>
                <a:schemeClr val="dk1"/>
              </a:buClr>
              <a:buSzPts val="3600"/>
              <a:buFont typeface="Forum"/>
              <a:buNone/>
              <a:defRPr sz="3600">
                <a:solidFill>
                  <a:schemeClr val="dk1"/>
                </a:solidFill>
                <a:latin typeface="Forum"/>
                <a:ea typeface="Forum"/>
                <a:cs typeface="Forum"/>
                <a:sym typeface="Forum"/>
              </a:defRPr>
            </a:lvl4pPr>
            <a:lvl5pPr lvl="4">
              <a:lnSpc>
                <a:spcPct val="60000"/>
              </a:lnSpc>
              <a:spcBef>
                <a:spcPts val="0"/>
              </a:spcBef>
              <a:spcAft>
                <a:spcPts val="0"/>
              </a:spcAft>
              <a:buClr>
                <a:schemeClr val="dk1"/>
              </a:buClr>
              <a:buSzPts val="3600"/>
              <a:buFont typeface="Forum"/>
              <a:buNone/>
              <a:defRPr sz="3600">
                <a:solidFill>
                  <a:schemeClr val="dk1"/>
                </a:solidFill>
                <a:latin typeface="Forum"/>
                <a:ea typeface="Forum"/>
                <a:cs typeface="Forum"/>
                <a:sym typeface="Forum"/>
              </a:defRPr>
            </a:lvl5pPr>
            <a:lvl6pPr lvl="5">
              <a:lnSpc>
                <a:spcPct val="60000"/>
              </a:lnSpc>
              <a:spcBef>
                <a:spcPts val="0"/>
              </a:spcBef>
              <a:spcAft>
                <a:spcPts val="0"/>
              </a:spcAft>
              <a:buClr>
                <a:schemeClr val="dk1"/>
              </a:buClr>
              <a:buSzPts val="3600"/>
              <a:buFont typeface="Forum"/>
              <a:buNone/>
              <a:defRPr sz="3600">
                <a:solidFill>
                  <a:schemeClr val="dk1"/>
                </a:solidFill>
                <a:latin typeface="Forum"/>
                <a:ea typeface="Forum"/>
                <a:cs typeface="Forum"/>
                <a:sym typeface="Forum"/>
              </a:defRPr>
            </a:lvl6pPr>
            <a:lvl7pPr lvl="6">
              <a:lnSpc>
                <a:spcPct val="60000"/>
              </a:lnSpc>
              <a:spcBef>
                <a:spcPts val="0"/>
              </a:spcBef>
              <a:spcAft>
                <a:spcPts val="0"/>
              </a:spcAft>
              <a:buClr>
                <a:schemeClr val="dk1"/>
              </a:buClr>
              <a:buSzPts val="3600"/>
              <a:buFont typeface="Forum"/>
              <a:buNone/>
              <a:defRPr sz="3600">
                <a:solidFill>
                  <a:schemeClr val="dk1"/>
                </a:solidFill>
                <a:latin typeface="Forum"/>
                <a:ea typeface="Forum"/>
                <a:cs typeface="Forum"/>
                <a:sym typeface="Forum"/>
              </a:defRPr>
            </a:lvl7pPr>
            <a:lvl8pPr lvl="7">
              <a:lnSpc>
                <a:spcPct val="60000"/>
              </a:lnSpc>
              <a:spcBef>
                <a:spcPts val="0"/>
              </a:spcBef>
              <a:spcAft>
                <a:spcPts val="0"/>
              </a:spcAft>
              <a:buClr>
                <a:schemeClr val="dk1"/>
              </a:buClr>
              <a:buSzPts val="3600"/>
              <a:buFont typeface="Forum"/>
              <a:buNone/>
              <a:defRPr sz="3600">
                <a:solidFill>
                  <a:schemeClr val="dk1"/>
                </a:solidFill>
                <a:latin typeface="Forum"/>
                <a:ea typeface="Forum"/>
                <a:cs typeface="Forum"/>
                <a:sym typeface="Forum"/>
              </a:defRPr>
            </a:lvl8pPr>
            <a:lvl9pPr lvl="8">
              <a:lnSpc>
                <a:spcPct val="60000"/>
              </a:lnSpc>
              <a:spcBef>
                <a:spcPts val="0"/>
              </a:spcBef>
              <a:spcAft>
                <a:spcPts val="0"/>
              </a:spcAft>
              <a:buClr>
                <a:schemeClr val="dk1"/>
              </a:buClr>
              <a:buSzPts val="3600"/>
              <a:buFont typeface="Forum"/>
              <a:buNone/>
              <a:defRPr sz="3600">
                <a:solidFill>
                  <a:schemeClr val="dk1"/>
                </a:solidFill>
                <a:latin typeface="Forum"/>
                <a:ea typeface="Forum"/>
                <a:cs typeface="Forum"/>
                <a:sym typeface="Forum"/>
              </a:defRPr>
            </a:lvl9pPr>
          </a:lstStyle>
          <a:p>
            <a:endParaRPr/>
          </a:p>
        </p:txBody>
      </p:sp>
      <p:sp>
        <p:nvSpPr>
          <p:cNvPr id="295" name="Google Shape;295;p21"/>
          <p:cNvSpPr txBox="1">
            <a:spLocks noGrp="1"/>
          </p:cNvSpPr>
          <p:nvPr>
            <p:ph type="subTitle" idx="1"/>
          </p:nvPr>
        </p:nvSpPr>
        <p:spPr>
          <a:xfrm>
            <a:off x="811200" y="3337800"/>
            <a:ext cx="2932500" cy="1345800"/>
          </a:xfrm>
          <a:prstGeom prst="rect">
            <a:avLst/>
          </a:prstGeom>
        </p:spPr>
        <p:txBody>
          <a:bodyPr spcFirstLastPara="1" wrap="square" lIns="0" tIns="0" rIns="0" bIns="0" anchor="b" anchorCtr="0">
            <a:noAutofit/>
          </a:bodyPr>
          <a:lstStyle>
            <a:lvl1pPr lvl="0" algn="ctr">
              <a:spcBef>
                <a:spcPts val="0"/>
              </a:spcBef>
              <a:spcAft>
                <a:spcPts val="0"/>
              </a:spcAft>
              <a:buNone/>
              <a:defRPr>
                <a:solidFill>
                  <a:schemeClr val="dk1"/>
                </a:solidFill>
                <a:latin typeface="DM Sans"/>
                <a:ea typeface="DM Sans"/>
                <a:cs typeface="DM Sans"/>
                <a:sym typeface="DM Sans"/>
              </a:defRPr>
            </a:lvl1pPr>
            <a:lvl2pPr lvl="1" algn="ctr">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2pPr>
            <a:lvl3pPr lvl="2" algn="ctr">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3pPr>
            <a:lvl4pPr lvl="3" algn="ctr">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4pPr>
            <a:lvl5pPr lvl="4" algn="ctr">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5pPr>
            <a:lvl6pPr lvl="5" algn="ctr">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6pPr>
            <a:lvl7pPr lvl="6" algn="ctr">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7pPr>
            <a:lvl8pPr lvl="7" algn="ctr">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8pPr>
            <a:lvl9pPr lvl="8" algn="ctr">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9pPr>
          </a:lstStyle>
          <a:p>
            <a:endParaRPr/>
          </a:p>
        </p:txBody>
      </p:sp>
      <p:sp>
        <p:nvSpPr>
          <p:cNvPr id="296" name="Google Shape;296;p21"/>
          <p:cNvSpPr txBox="1"/>
          <p:nvPr/>
        </p:nvSpPr>
        <p:spPr>
          <a:xfrm>
            <a:off x="8227900" y="4802400"/>
            <a:ext cx="687600" cy="212100"/>
          </a:xfrm>
          <a:prstGeom prst="rect">
            <a:avLst/>
          </a:prstGeom>
          <a:noFill/>
          <a:ln>
            <a:noFill/>
          </a:ln>
        </p:spPr>
        <p:txBody>
          <a:bodyPr spcFirstLastPara="1" wrap="square" lIns="0" tIns="91425" rIns="0" bIns="91425" anchor="t" anchorCtr="0">
            <a:noAutofit/>
          </a:bodyPr>
          <a:lstStyle/>
          <a:p>
            <a:pPr marL="0" lvl="0" indent="0" algn="r" rtl="0">
              <a:spcBef>
                <a:spcPts val="0"/>
              </a:spcBef>
              <a:spcAft>
                <a:spcPts val="0"/>
              </a:spcAft>
              <a:buNone/>
            </a:pPr>
            <a:fld id="{00000000-1234-1234-1234-123412341234}" type="slidenum">
              <a:rPr lang="en" sz="700">
                <a:solidFill>
                  <a:schemeClr val="lt1"/>
                </a:solidFill>
                <a:latin typeface="DM Sans"/>
                <a:ea typeface="DM Sans"/>
                <a:cs typeface="DM Sans"/>
                <a:sym typeface="DM Sans"/>
              </a:rPr>
              <a:t>‹#›</a:t>
            </a:fld>
            <a:endParaRPr sz="700">
              <a:solidFill>
                <a:schemeClr val="lt1"/>
              </a:solidFill>
              <a:latin typeface="DM Sans"/>
              <a:ea typeface="DM Sans"/>
              <a:cs typeface="DM Sans"/>
              <a:sym typeface="DM Sans"/>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Stage pink">
  <p:cSld name="CUSTOM_1">
    <p:bg>
      <p:bgPr>
        <a:solidFill>
          <a:schemeClr val="accent1"/>
        </a:solidFill>
        <a:effectLst/>
      </p:bgPr>
    </p:bg>
    <p:spTree>
      <p:nvGrpSpPr>
        <p:cNvPr id="1" name="Shape 297"/>
        <p:cNvGrpSpPr/>
        <p:nvPr/>
      </p:nvGrpSpPr>
      <p:grpSpPr>
        <a:xfrm>
          <a:off x="0" y="0"/>
          <a:ext cx="0" cy="0"/>
          <a:chOff x="0" y="0"/>
          <a:chExt cx="0" cy="0"/>
        </a:xfrm>
      </p:grpSpPr>
      <p:sp>
        <p:nvSpPr>
          <p:cNvPr id="298" name="Google Shape;298;p22"/>
          <p:cNvSpPr txBox="1">
            <a:spLocks noGrp="1"/>
          </p:cNvSpPr>
          <p:nvPr>
            <p:ph type="subTitle" idx="1"/>
          </p:nvPr>
        </p:nvSpPr>
        <p:spPr>
          <a:xfrm>
            <a:off x="228600" y="3953475"/>
            <a:ext cx="2501700" cy="730200"/>
          </a:xfrm>
          <a:prstGeom prst="rect">
            <a:avLst/>
          </a:prstGeom>
        </p:spPr>
        <p:txBody>
          <a:bodyPr spcFirstLastPara="1" wrap="square" lIns="0" tIns="0" rIns="0" bIns="0" anchor="t" anchorCtr="0">
            <a:noAutofit/>
          </a:bodyPr>
          <a:lstStyle>
            <a:lvl1pPr lvl="0" algn="ctr">
              <a:spcBef>
                <a:spcPts val="0"/>
              </a:spcBef>
              <a:spcAft>
                <a:spcPts val="0"/>
              </a:spcAft>
              <a:buNone/>
              <a:defRPr sz="1000">
                <a:solidFill>
                  <a:schemeClr val="dk1"/>
                </a:solidFill>
                <a:latin typeface="DM Sans"/>
                <a:ea typeface="DM Sans"/>
                <a:cs typeface="DM Sans"/>
                <a:sym typeface="DM Sans"/>
              </a:defRPr>
            </a:lvl1pPr>
            <a:lvl2pPr lvl="1" algn="ctr">
              <a:spcBef>
                <a:spcPts val="0"/>
              </a:spcBef>
              <a:spcAft>
                <a:spcPts val="0"/>
              </a:spcAft>
              <a:buClr>
                <a:schemeClr val="dk1"/>
              </a:buClr>
              <a:buSzPts val="1000"/>
              <a:buFont typeface="DM Sans"/>
              <a:buNone/>
              <a:defRPr sz="1000">
                <a:solidFill>
                  <a:schemeClr val="dk1"/>
                </a:solidFill>
                <a:latin typeface="DM Sans"/>
                <a:ea typeface="DM Sans"/>
                <a:cs typeface="DM Sans"/>
                <a:sym typeface="DM Sans"/>
              </a:defRPr>
            </a:lvl2pPr>
            <a:lvl3pPr lvl="2" algn="ctr">
              <a:spcBef>
                <a:spcPts val="0"/>
              </a:spcBef>
              <a:spcAft>
                <a:spcPts val="0"/>
              </a:spcAft>
              <a:buClr>
                <a:schemeClr val="dk1"/>
              </a:buClr>
              <a:buSzPts val="1000"/>
              <a:buFont typeface="DM Sans"/>
              <a:buNone/>
              <a:defRPr sz="1000">
                <a:solidFill>
                  <a:schemeClr val="dk1"/>
                </a:solidFill>
                <a:latin typeface="DM Sans"/>
                <a:ea typeface="DM Sans"/>
                <a:cs typeface="DM Sans"/>
                <a:sym typeface="DM Sans"/>
              </a:defRPr>
            </a:lvl3pPr>
            <a:lvl4pPr lvl="3" algn="ctr">
              <a:spcBef>
                <a:spcPts val="0"/>
              </a:spcBef>
              <a:spcAft>
                <a:spcPts val="0"/>
              </a:spcAft>
              <a:buClr>
                <a:schemeClr val="dk1"/>
              </a:buClr>
              <a:buSzPts val="1000"/>
              <a:buFont typeface="DM Sans"/>
              <a:buNone/>
              <a:defRPr sz="1000">
                <a:solidFill>
                  <a:schemeClr val="dk1"/>
                </a:solidFill>
                <a:latin typeface="DM Sans"/>
                <a:ea typeface="DM Sans"/>
                <a:cs typeface="DM Sans"/>
                <a:sym typeface="DM Sans"/>
              </a:defRPr>
            </a:lvl4pPr>
            <a:lvl5pPr lvl="4" algn="ctr">
              <a:spcBef>
                <a:spcPts val="0"/>
              </a:spcBef>
              <a:spcAft>
                <a:spcPts val="0"/>
              </a:spcAft>
              <a:buClr>
                <a:schemeClr val="dk1"/>
              </a:buClr>
              <a:buSzPts val="1000"/>
              <a:buFont typeface="DM Sans"/>
              <a:buNone/>
              <a:defRPr sz="1000">
                <a:solidFill>
                  <a:schemeClr val="dk1"/>
                </a:solidFill>
                <a:latin typeface="DM Sans"/>
                <a:ea typeface="DM Sans"/>
                <a:cs typeface="DM Sans"/>
                <a:sym typeface="DM Sans"/>
              </a:defRPr>
            </a:lvl5pPr>
            <a:lvl6pPr lvl="5" algn="ctr">
              <a:spcBef>
                <a:spcPts val="0"/>
              </a:spcBef>
              <a:spcAft>
                <a:spcPts val="0"/>
              </a:spcAft>
              <a:buClr>
                <a:schemeClr val="dk1"/>
              </a:buClr>
              <a:buSzPts val="1000"/>
              <a:buFont typeface="DM Sans"/>
              <a:buNone/>
              <a:defRPr sz="1000">
                <a:solidFill>
                  <a:schemeClr val="dk1"/>
                </a:solidFill>
                <a:latin typeface="DM Sans"/>
                <a:ea typeface="DM Sans"/>
                <a:cs typeface="DM Sans"/>
                <a:sym typeface="DM Sans"/>
              </a:defRPr>
            </a:lvl6pPr>
            <a:lvl7pPr lvl="6" algn="ctr">
              <a:spcBef>
                <a:spcPts val="0"/>
              </a:spcBef>
              <a:spcAft>
                <a:spcPts val="0"/>
              </a:spcAft>
              <a:buClr>
                <a:schemeClr val="dk1"/>
              </a:buClr>
              <a:buSzPts val="1000"/>
              <a:buFont typeface="DM Sans"/>
              <a:buNone/>
              <a:defRPr sz="1000">
                <a:solidFill>
                  <a:schemeClr val="dk1"/>
                </a:solidFill>
                <a:latin typeface="DM Sans"/>
                <a:ea typeface="DM Sans"/>
                <a:cs typeface="DM Sans"/>
                <a:sym typeface="DM Sans"/>
              </a:defRPr>
            </a:lvl7pPr>
            <a:lvl8pPr lvl="7" algn="ctr">
              <a:spcBef>
                <a:spcPts val="0"/>
              </a:spcBef>
              <a:spcAft>
                <a:spcPts val="0"/>
              </a:spcAft>
              <a:buClr>
                <a:schemeClr val="dk1"/>
              </a:buClr>
              <a:buSzPts val="1000"/>
              <a:buFont typeface="DM Sans"/>
              <a:buNone/>
              <a:defRPr sz="1000">
                <a:solidFill>
                  <a:schemeClr val="dk1"/>
                </a:solidFill>
                <a:latin typeface="DM Sans"/>
                <a:ea typeface="DM Sans"/>
                <a:cs typeface="DM Sans"/>
                <a:sym typeface="DM Sans"/>
              </a:defRPr>
            </a:lvl8pPr>
            <a:lvl9pPr lvl="8" algn="ctr">
              <a:spcBef>
                <a:spcPts val="0"/>
              </a:spcBef>
              <a:spcAft>
                <a:spcPts val="0"/>
              </a:spcAft>
              <a:buClr>
                <a:schemeClr val="dk1"/>
              </a:buClr>
              <a:buSzPts val="1000"/>
              <a:buFont typeface="DM Sans"/>
              <a:buNone/>
              <a:defRPr sz="1000">
                <a:solidFill>
                  <a:schemeClr val="dk1"/>
                </a:solidFill>
                <a:latin typeface="DM Sans"/>
                <a:ea typeface="DM Sans"/>
                <a:cs typeface="DM Sans"/>
                <a:sym typeface="DM Sans"/>
              </a:defRPr>
            </a:lvl9pPr>
          </a:lstStyle>
          <a:p>
            <a:endParaRPr/>
          </a:p>
        </p:txBody>
      </p:sp>
      <p:sp>
        <p:nvSpPr>
          <p:cNvPr id="299" name="Google Shape;299;p22"/>
          <p:cNvSpPr>
            <a:spLocks noGrp="1"/>
          </p:cNvSpPr>
          <p:nvPr>
            <p:ph type="pic" idx="2"/>
          </p:nvPr>
        </p:nvSpPr>
        <p:spPr>
          <a:xfrm>
            <a:off x="3539700" y="1418775"/>
            <a:ext cx="2064600" cy="2306100"/>
          </a:xfrm>
          <a:prstGeom prst="roundRect">
            <a:avLst>
              <a:gd name="adj" fmla="val 15772"/>
            </a:avLst>
          </a:prstGeom>
          <a:noFill/>
          <a:ln>
            <a:noFill/>
          </a:ln>
        </p:spPr>
      </p:sp>
      <p:sp>
        <p:nvSpPr>
          <p:cNvPr id="300" name="Google Shape;300;p22"/>
          <p:cNvSpPr txBox="1">
            <a:spLocks noGrp="1"/>
          </p:cNvSpPr>
          <p:nvPr>
            <p:ph type="subTitle" idx="3"/>
          </p:nvPr>
        </p:nvSpPr>
        <p:spPr>
          <a:xfrm>
            <a:off x="6413700" y="3953475"/>
            <a:ext cx="2501700" cy="730200"/>
          </a:xfrm>
          <a:prstGeom prst="rect">
            <a:avLst/>
          </a:prstGeom>
        </p:spPr>
        <p:txBody>
          <a:bodyPr spcFirstLastPara="1" wrap="square" lIns="0" tIns="0" rIns="0" bIns="0" anchor="t" anchorCtr="0">
            <a:noAutofit/>
          </a:bodyPr>
          <a:lstStyle>
            <a:lvl1pPr lvl="0" algn="ctr">
              <a:spcBef>
                <a:spcPts val="0"/>
              </a:spcBef>
              <a:spcAft>
                <a:spcPts val="0"/>
              </a:spcAft>
              <a:buNone/>
              <a:defRPr sz="1000">
                <a:solidFill>
                  <a:schemeClr val="dk1"/>
                </a:solidFill>
                <a:latin typeface="DM Sans"/>
                <a:ea typeface="DM Sans"/>
                <a:cs typeface="DM Sans"/>
                <a:sym typeface="DM Sans"/>
              </a:defRPr>
            </a:lvl1pPr>
            <a:lvl2pPr lvl="1" algn="ctr">
              <a:spcBef>
                <a:spcPts val="0"/>
              </a:spcBef>
              <a:spcAft>
                <a:spcPts val="0"/>
              </a:spcAft>
              <a:buClr>
                <a:schemeClr val="dk1"/>
              </a:buClr>
              <a:buSzPts val="1000"/>
              <a:buFont typeface="DM Sans"/>
              <a:buNone/>
              <a:defRPr sz="1000">
                <a:solidFill>
                  <a:schemeClr val="dk1"/>
                </a:solidFill>
                <a:latin typeface="DM Sans"/>
                <a:ea typeface="DM Sans"/>
                <a:cs typeface="DM Sans"/>
                <a:sym typeface="DM Sans"/>
              </a:defRPr>
            </a:lvl2pPr>
            <a:lvl3pPr lvl="2" algn="ctr">
              <a:spcBef>
                <a:spcPts val="0"/>
              </a:spcBef>
              <a:spcAft>
                <a:spcPts val="0"/>
              </a:spcAft>
              <a:buClr>
                <a:schemeClr val="dk1"/>
              </a:buClr>
              <a:buSzPts val="1000"/>
              <a:buFont typeface="DM Sans"/>
              <a:buNone/>
              <a:defRPr sz="1000">
                <a:solidFill>
                  <a:schemeClr val="dk1"/>
                </a:solidFill>
                <a:latin typeface="DM Sans"/>
                <a:ea typeface="DM Sans"/>
                <a:cs typeface="DM Sans"/>
                <a:sym typeface="DM Sans"/>
              </a:defRPr>
            </a:lvl3pPr>
            <a:lvl4pPr lvl="3" algn="ctr">
              <a:spcBef>
                <a:spcPts val="0"/>
              </a:spcBef>
              <a:spcAft>
                <a:spcPts val="0"/>
              </a:spcAft>
              <a:buClr>
                <a:schemeClr val="dk1"/>
              </a:buClr>
              <a:buSzPts val="1000"/>
              <a:buFont typeface="DM Sans"/>
              <a:buNone/>
              <a:defRPr sz="1000">
                <a:solidFill>
                  <a:schemeClr val="dk1"/>
                </a:solidFill>
                <a:latin typeface="DM Sans"/>
                <a:ea typeface="DM Sans"/>
                <a:cs typeface="DM Sans"/>
                <a:sym typeface="DM Sans"/>
              </a:defRPr>
            </a:lvl4pPr>
            <a:lvl5pPr lvl="4" algn="ctr">
              <a:spcBef>
                <a:spcPts val="0"/>
              </a:spcBef>
              <a:spcAft>
                <a:spcPts val="0"/>
              </a:spcAft>
              <a:buClr>
                <a:schemeClr val="dk1"/>
              </a:buClr>
              <a:buSzPts val="1000"/>
              <a:buFont typeface="DM Sans"/>
              <a:buNone/>
              <a:defRPr sz="1000">
                <a:solidFill>
                  <a:schemeClr val="dk1"/>
                </a:solidFill>
                <a:latin typeface="DM Sans"/>
                <a:ea typeface="DM Sans"/>
                <a:cs typeface="DM Sans"/>
                <a:sym typeface="DM Sans"/>
              </a:defRPr>
            </a:lvl5pPr>
            <a:lvl6pPr lvl="5" algn="ctr">
              <a:spcBef>
                <a:spcPts val="0"/>
              </a:spcBef>
              <a:spcAft>
                <a:spcPts val="0"/>
              </a:spcAft>
              <a:buClr>
                <a:schemeClr val="dk1"/>
              </a:buClr>
              <a:buSzPts val="1000"/>
              <a:buFont typeface="DM Sans"/>
              <a:buNone/>
              <a:defRPr sz="1000">
                <a:solidFill>
                  <a:schemeClr val="dk1"/>
                </a:solidFill>
                <a:latin typeface="DM Sans"/>
                <a:ea typeface="DM Sans"/>
                <a:cs typeface="DM Sans"/>
                <a:sym typeface="DM Sans"/>
              </a:defRPr>
            </a:lvl6pPr>
            <a:lvl7pPr lvl="6" algn="ctr">
              <a:spcBef>
                <a:spcPts val="0"/>
              </a:spcBef>
              <a:spcAft>
                <a:spcPts val="0"/>
              </a:spcAft>
              <a:buClr>
                <a:schemeClr val="dk1"/>
              </a:buClr>
              <a:buSzPts val="1000"/>
              <a:buFont typeface="DM Sans"/>
              <a:buNone/>
              <a:defRPr sz="1000">
                <a:solidFill>
                  <a:schemeClr val="dk1"/>
                </a:solidFill>
                <a:latin typeface="DM Sans"/>
                <a:ea typeface="DM Sans"/>
                <a:cs typeface="DM Sans"/>
                <a:sym typeface="DM Sans"/>
              </a:defRPr>
            </a:lvl7pPr>
            <a:lvl8pPr lvl="7" algn="ctr">
              <a:spcBef>
                <a:spcPts val="0"/>
              </a:spcBef>
              <a:spcAft>
                <a:spcPts val="0"/>
              </a:spcAft>
              <a:buClr>
                <a:schemeClr val="dk1"/>
              </a:buClr>
              <a:buSzPts val="1000"/>
              <a:buFont typeface="DM Sans"/>
              <a:buNone/>
              <a:defRPr sz="1000">
                <a:solidFill>
                  <a:schemeClr val="dk1"/>
                </a:solidFill>
                <a:latin typeface="DM Sans"/>
                <a:ea typeface="DM Sans"/>
                <a:cs typeface="DM Sans"/>
                <a:sym typeface="DM Sans"/>
              </a:defRPr>
            </a:lvl8pPr>
            <a:lvl9pPr lvl="8" algn="ctr">
              <a:spcBef>
                <a:spcPts val="0"/>
              </a:spcBef>
              <a:spcAft>
                <a:spcPts val="0"/>
              </a:spcAft>
              <a:buClr>
                <a:schemeClr val="dk1"/>
              </a:buClr>
              <a:buSzPts val="1000"/>
              <a:buFont typeface="DM Sans"/>
              <a:buNone/>
              <a:defRPr sz="1000">
                <a:solidFill>
                  <a:schemeClr val="dk1"/>
                </a:solidFill>
                <a:latin typeface="DM Sans"/>
                <a:ea typeface="DM Sans"/>
                <a:cs typeface="DM Sans"/>
                <a:sym typeface="DM Sans"/>
              </a:defRPr>
            </a:lvl9pPr>
          </a:lstStyle>
          <a:p>
            <a:endParaRPr/>
          </a:p>
        </p:txBody>
      </p:sp>
      <p:sp>
        <p:nvSpPr>
          <p:cNvPr id="301" name="Google Shape;301;p22"/>
          <p:cNvSpPr txBox="1">
            <a:spLocks noGrp="1"/>
          </p:cNvSpPr>
          <p:nvPr>
            <p:ph type="subTitle" idx="4"/>
          </p:nvPr>
        </p:nvSpPr>
        <p:spPr>
          <a:xfrm>
            <a:off x="3321150" y="3953475"/>
            <a:ext cx="2501700" cy="730200"/>
          </a:xfrm>
          <a:prstGeom prst="rect">
            <a:avLst/>
          </a:prstGeom>
        </p:spPr>
        <p:txBody>
          <a:bodyPr spcFirstLastPara="1" wrap="square" lIns="0" tIns="0" rIns="0" bIns="0" anchor="t" anchorCtr="0">
            <a:noAutofit/>
          </a:bodyPr>
          <a:lstStyle>
            <a:lvl1pPr lvl="0" algn="ctr">
              <a:spcBef>
                <a:spcPts val="0"/>
              </a:spcBef>
              <a:spcAft>
                <a:spcPts val="0"/>
              </a:spcAft>
              <a:buNone/>
              <a:defRPr sz="1000">
                <a:solidFill>
                  <a:schemeClr val="dk1"/>
                </a:solidFill>
                <a:latin typeface="DM Sans"/>
                <a:ea typeface="DM Sans"/>
                <a:cs typeface="DM Sans"/>
                <a:sym typeface="DM Sans"/>
              </a:defRPr>
            </a:lvl1pPr>
            <a:lvl2pPr lvl="1" algn="ctr">
              <a:spcBef>
                <a:spcPts val="0"/>
              </a:spcBef>
              <a:spcAft>
                <a:spcPts val="0"/>
              </a:spcAft>
              <a:buClr>
                <a:schemeClr val="dk1"/>
              </a:buClr>
              <a:buSzPts val="1000"/>
              <a:buFont typeface="DM Sans"/>
              <a:buNone/>
              <a:defRPr sz="1000">
                <a:solidFill>
                  <a:schemeClr val="dk1"/>
                </a:solidFill>
                <a:latin typeface="DM Sans"/>
                <a:ea typeface="DM Sans"/>
                <a:cs typeface="DM Sans"/>
                <a:sym typeface="DM Sans"/>
              </a:defRPr>
            </a:lvl2pPr>
            <a:lvl3pPr lvl="2" algn="ctr">
              <a:spcBef>
                <a:spcPts val="0"/>
              </a:spcBef>
              <a:spcAft>
                <a:spcPts val="0"/>
              </a:spcAft>
              <a:buClr>
                <a:schemeClr val="dk1"/>
              </a:buClr>
              <a:buSzPts val="1000"/>
              <a:buFont typeface="DM Sans"/>
              <a:buNone/>
              <a:defRPr sz="1000">
                <a:solidFill>
                  <a:schemeClr val="dk1"/>
                </a:solidFill>
                <a:latin typeface="DM Sans"/>
                <a:ea typeface="DM Sans"/>
                <a:cs typeface="DM Sans"/>
                <a:sym typeface="DM Sans"/>
              </a:defRPr>
            </a:lvl3pPr>
            <a:lvl4pPr lvl="3" algn="ctr">
              <a:spcBef>
                <a:spcPts val="0"/>
              </a:spcBef>
              <a:spcAft>
                <a:spcPts val="0"/>
              </a:spcAft>
              <a:buClr>
                <a:schemeClr val="dk1"/>
              </a:buClr>
              <a:buSzPts val="1000"/>
              <a:buFont typeface="DM Sans"/>
              <a:buNone/>
              <a:defRPr sz="1000">
                <a:solidFill>
                  <a:schemeClr val="dk1"/>
                </a:solidFill>
                <a:latin typeface="DM Sans"/>
                <a:ea typeface="DM Sans"/>
                <a:cs typeface="DM Sans"/>
                <a:sym typeface="DM Sans"/>
              </a:defRPr>
            </a:lvl4pPr>
            <a:lvl5pPr lvl="4" algn="ctr">
              <a:spcBef>
                <a:spcPts val="0"/>
              </a:spcBef>
              <a:spcAft>
                <a:spcPts val="0"/>
              </a:spcAft>
              <a:buClr>
                <a:schemeClr val="dk1"/>
              </a:buClr>
              <a:buSzPts val="1000"/>
              <a:buFont typeface="DM Sans"/>
              <a:buNone/>
              <a:defRPr sz="1000">
                <a:solidFill>
                  <a:schemeClr val="dk1"/>
                </a:solidFill>
                <a:latin typeface="DM Sans"/>
                <a:ea typeface="DM Sans"/>
                <a:cs typeface="DM Sans"/>
                <a:sym typeface="DM Sans"/>
              </a:defRPr>
            </a:lvl5pPr>
            <a:lvl6pPr lvl="5" algn="ctr">
              <a:spcBef>
                <a:spcPts val="0"/>
              </a:spcBef>
              <a:spcAft>
                <a:spcPts val="0"/>
              </a:spcAft>
              <a:buClr>
                <a:schemeClr val="dk1"/>
              </a:buClr>
              <a:buSzPts val="1000"/>
              <a:buFont typeface="DM Sans"/>
              <a:buNone/>
              <a:defRPr sz="1000">
                <a:solidFill>
                  <a:schemeClr val="dk1"/>
                </a:solidFill>
                <a:latin typeface="DM Sans"/>
                <a:ea typeface="DM Sans"/>
                <a:cs typeface="DM Sans"/>
                <a:sym typeface="DM Sans"/>
              </a:defRPr>
            </a:lvl6pPr>
            <a:lvl7pPr lvl="6" algn="ctr">
              <a:spcBef>
                <a:spcPts val="0"/>
              </a:spcBef>
              <a:spcAft>
                <a:spcPts val="0"/>
              </a:spcAft>
              <a:buClr>
                <a:schemeClr val="dk1"/>
              </a:buClr>
              <a:buSzPts val="1000"/>
              <a:buFont typeface="DM Sans"/>
              <a:buNone/>
              <a:defRPr sz="1000">
                <a:solidFill>
                  <a:schemeClr val="dk1"/>
                </a:solidFill>
                <a:latin typeface="DM Sans"/>
                <a:ea typeface="DM Sans"/>
                <a:cs typeface="DM Sans"/>
                <a:sym typeface="DM Sans"/>
              </a:defRPr>
            </a:lvl7pPr>
            <a:lvl8pPr lvl="7" algn="ctr">
              <a:spcBef>
                <a:spcPts val="0"/>
              </a:spcBef>
              <a:spcAft>
                <a:spcPts val="0"/>
              </a:spcAft>
              <a:buClr>
                <a:schemeClr val="dk1"/>
              </a:buClr>
              <a:buSzPts val="1000"/>
              <a:buFont typeface="DM Sans"/>
              <a:buNone/>
              <a:defRPr sz="1000">
                <a:solidFill>
                  <a:schemeClr val="dk1"/>
                </a:solidFill>
                <a:latin typeface="DM Sans"/>
                <a:ea typeface="DM Sans"/>
                <a:cs typeface="DM Sans"/>
                <a:sym typeface="DM Sans"/>
              </a:defRPr>
            </a:lvl8pPr>
            <a:lvl9pPr lvl="8" algn="ctr">
              <a:spcBef>
                <a:spcPts val="0"/>
              </a:spcBef>
              <a:spcAft>
                <a:spcPts val="0"/>
              </a:spcAft>
              <a:buClr>
                <a:schemeClr val="dk1"/>
              </a:buClr>
              <a:buSzPts val="1000"/>
              <a:buFont typeface="DM Sans"/>
              <a:buNone/>
              <a:defRPr sz="1000">
                <a:solidFill>
                  <a:schemeClr val="dk1"/>
                </a:solidFill>
                <a:latin typeface="DM Sans"/>
                <a:ea typeface="DM Sans"/>
                <a:cs typeface="DM Sans"/>
                <a:sym typeface="DM Sans"/>
              </a:defRPr>
            </a:lvl9pPr>
          </a:lstStyle>
          <a:p>
            <a:endParaRPr/>
          </a:p>
        </p:txBody>
      </p:sp>
      <p:sp>
        <p:nvSpPr>
          <p:cNvPr id="302" name="Google Shape;302;p22"/>
          <p:cNvSpPr txBox="1">
            <a:spLocks noGrp="1"/>
          </p:cNvSpPr>
          <p:nvPr>
            <p:ph type="title"/>
          </p:nvPr>
        </p:nvSpPr>
        <p:spPr>
          <a:xfrm>
            <a:off x="228600" y="460100"/>
            <a:ext cx="8686800" cy="587700"/>
          </a:xfrm>
          <a:prstGeom prst="rect">
            <a:avLst/>
          </a:prstGeom>
        </p:spPr>
        <p:txBody>
          <a:bodyPr spcFirstLastPara="1" wrap="square" lIns="91425" tIns="0" rIns="91425" bIns="91425" anchor="t" anchorCtr="0">
            <a:spAutoFit/>
          </a:bodyPr>
          <a:lstStyle>
            <a:lvl1pPr lvl="0" algn="ctr">
              <a:lnSpc>
                <a:spcPct val="70000"/>
              </a:lnSpc>
              <a:spcBef>
                <a:spcPts val="0"/>
              </a:spcBef>
              <a:spcAft>
                <a:spcPts val="0"/>
              </a:spcAft>
              <a:buNone/>
              <a:defRPr sz="2800">
                <a:solidFill>
                  <a:schemeClr val="dk1"/>
                </a:solidFill>
              </a:defRPr>
            </a:lvl1pPr>
            <a:lvl2pPr lvl="1">
              <a:lnSpc>
                <a:spcPct val="115000"/>
              </a:lnSpc>
              <a:spcBef>
                <a:spcPts val="0"/>
              </a:spcBef>
              <a:spcAft>
                <a:spcPts val="0"/>
              </a:spcAft>
              <a:buNone/>
              <a:defRPr sz="2800">
                <a:solidFill>
                  <a:schemeClr val="dk1"/>
                </a:solidFill>
              </a:defRPr>
            </a:lvl2pPr>
            <a:lvl3pPr lvl="2">
              <a:lnSpc>
                <a:spcPct val="115000"/>
              </a:lnSpc>
              <a:spcBef>
                <a:spcPts val="0"/>
              </a:spcBef>
              <a:spcAft>
                <a:spcPts val="0"/>
              </a:spcAft>
              <a:buNone/>
              <a:defRPr sz="2800">
                <a:solidFill>
                  <a:schemeClr val="dk1"/>
                </a:solidFill>
              </a:defRPr>
            </a:lvl3pPr>
            <a:lvl4pPr lvl="3">
              <a:lnSpc>
                <a:spcPct val="115000"/>
              </a:lnSpc>
              <a:spcBef>
                <a:spcPts val="0"/>
              </a:spcBef>
              <a:spcAft>
                <a:spcPts val="0"/>
              </a:spcAft>
              <a:buNone/>
              <a:defRPr sz="2800">
                <a:solidFill>
                  <a:schemeClr val="dk1"/>
                </a:solidFill>
              </a:defRPr>
            </a:lvl4pPr>
            <a:lvl5pPr lvl="4">
              <a:lnSpc>
                <a:spcPct val="115000"/>
              </a:lnSpc>
              <a:spcBef>
                <a:spcPts val="0"/>
              </a:spcBef>
              <a:spcAft>
                <a:spcPts val="0"/>
              </a:spcAft>
              <a:buNone/>
              <a:defRPr sz="2800">
                <a:solidFill>
                  <a:schemeClr val="dk1"/>
                </a:solidFill>
              </a:defRPr>
            </a:lvl5pPr>
            <a:lvl6pPr lvl="5">
              <a:lnSpc>
                <a:spcPct val="115000"/>
              </a:lnSpc>
              <a:spcBef>
                <a:spcPts val="0"/>
              </a:spcBef>
              <a:spcAft>
                <a:spcPts val="0"/>
              </a:spcAft>
              <a:buNone/>
              <a:defRPr sz="2800">
                <a:solidFill>
                  <a:schemeClr val="dk1"/>
                </a:solidFill>
              </a:defRPr>
            </a:lvl6pPr>
            <a:lvl7pPr lvl="6">
              <a:lnSpc>
                <a:spcPct val="115000"/>
              </a:lnSpc>
              <a:spcBef>
                <a:spcPts val="0"/>
              </a:spcBef>
              <a:spcAft>
                <a:spcPts val="0"/>
              </a:spcAft>
              <a:buNone/>
              <a:defRPr sz="2800">
                <a:solidFill>
                  <a:schemeClr val="dk1"/>
                </a:solidFill>
              </a:defRPr>
            </a:lvl7pPr>
            <a:lvl8pPr lvl="7">
              <a:lnSpc>
                <a:spcPct val="115000"/>
              </a:lnSpc>
              <a:spcBef>
                <a:spcPts val="0"/>
              </a:spcBef>
              <a:spcAft>
                <a:spcPts val="0"/>
              </a:spcAft>
              <a:buNone/>
              <a:defRPr sz="2800">
                <a:solidFill>
                  <a:schemeClr val="dk1"/>
                </a:solidFill>
              </a:defRPr>
            </a:lvl8pPr>
            <a:lvl9pPr lvl="8">
              <a:lnSpc>
                <a:spcPct val="115000"/>
              </a:lnSpc>
              <a:spcBef>
                <a:spcPts val="0"/>
              </a:spcBef>
              <a:spcAft>
                <a:spcPts val="0"/>
              </a:spcAft>
              <a:buNone/>
              <a:defRPr sz="2800">
                <a:solidFill>
                  <a:schemeClr val="dk1"/>
                </a:solidFill>
              </a:defRPr>
            </a:lvl9pPr>
          </a:lstStyle>
          <a:p>
            <a:endParaRPr/>
          </a:p>
        </p:txBody>
      </p:sp>
      <p:sp>
        <p:nvSpPr>
          <p:cNvPr id="303" name="Google Shape;303;p22"/>
          <p:cNvSpPr>
            <a:spLocks noGrp="1"/>
          </p:cNvSpPr>
          <p:nvPr>
            <p:ph type="pic" idx="5"/>
          </p:nvPr>
        </p:nvSpPr>
        <p:spPr>
          <a:xfrm>
            <a:off x="447150" y="1418775"/>
            <a:ext cx="2064600" cy="2306100"/>
          </a:xfrm>
          <a:prstGeom prst="roundRect">
            <a:avLst>
              <a:gd name="adj" fmla="val 15772"/>
            </a:avLst>
          </a:prstGeom>
          <a:noFill/>
          <a:ln>
            <a:noFill/>
          </a:ln>
        </p:spPr>
      </p:sp>
      <p:sp>
        <p:nvSpPr>
          <p:cNvPr id="304" name="Google Shape;304;p22"/>
          <p:cNvSpPr>
            <a:spLocks noGrp="1"/>
          </p:cNvSpPr>
          <p:nvPr>
            <p:ph type="pic" idx="6"/>
          </p:nvPr>
        </p:nvSpPr>
        <p:spPr>
          <a:xfrm>
            <a:off x="6632250" y="1418775"/>
            <a:ext cx="2064600" cy="2306100"/>
          </a:xfrm>
          <a:prstGeom prst="roundRect">
            <a:avLst>
              <a:gd name="adj" fmla="val 15772"/>
            </a:avLst>
          </a:prstGeom>
          <a:noFill/>
          <a:ln>
            <a:noFill/>
          </a:ln>
        </p:spPr>
      </p:sp>
      <p:sp>
        <p:nvSpPr>
          <p:cNvPr id="305" name="Google Shape;305;p22"/>
          <p:cNvSpPr txBox="1">
            <a:spLocks noGrp="1"/>
          </p:cNvSpPr>
          <p:nvPr>
            <p:ph type="subTitle" idx="7"/>
          </p:nvPr>
        </p:nvSpPr>
        <p:spPr>
          <a:xfrm>
            <a:off x="228600" y="4891059"/>
            <a:ext cx="1475700" cy="125400"/>
          </a:xfrm>
          <a:prstGeom prst="rect">
            <a:avLst/>
          </a:prstGeom>
        </p:spPr>
        <p:txBody>
          <a:bodyPr spcFirstLastPara="1" wrap="square" lIns="0" tIns="0" rIns="0" bIns="0" anchor="t" anchorCtr="0">
            <a:noAutofit/>
          </a:bodyPr>
          <a:lstStyle>
            <a:lvl1pPr lvl="0">
              <a:spcBef>
                <a:spcPts val="0"/>
              </a:spcBef>
              <a:spcAft>
                <a:spcPts val="0"/>
              </a:spcAft>
              <a:buClr>
                <a:schemeClr val="dk1"/>
              </a:buClr>
              <a:buSzPts val="700"/>
              <a:buFont typeface="DM Sans"/>
              <a:buNone/>
              <a:defRPr sz="700">
                <a:solidFill>
                  <a:schemeClr val="dk1"/>
                </a:solidFill>
                <a:latin typeface="DM Sans"/>
                <a:ea typeface="DM Sans"/>
                <a:cs typeface="DM Sans"/>
                <a:sym typeface="DM Sans"/>
              </a:defRPr>
            </a:lvl1pPr>
            <a:lvl2pPr lvl="1">
              <a:spcBef>
                <a:spcPts val="0"/>
              </a:spcBef>
              <a:spcAft>
                <a:spcPts val="0"/>
              </a:spcAft>
              <a:buClr>
                <a:schemeClr val="dk1"/>
              </a:buClr>
              <a:buSzPts val="700"/>
              <a:buFont typeface="DM Sans"/>
              <a:buNone/>
              <a:defRPr sz="700">
                <a:solidFill>
                  <a:schemeClr val="dk1"/>
                </a:solidFill>
                <a:latin typeface="DM Sans"/>
                <a:ea typeface="DM Sans"/>
                <a:cs typeface="DM Sans"/>
                <a:sym typeface="DM Sans"/>
              </a:defRPr>
            </a:lvl2pPr>
            <a:lvl3pPr lvl="2">
              <a:spcBef>
                <a:spcPts val="0"/>
              </a:spcBef>
              <a:spcAft>
                <a:spcPts val="0"/>
              </a:spcAft>
              <a:buClr>
                <a:schemeClr val="dk1"/>
              </a:buClr>
              <a:buSzPts val="700"/>
              <a:buFont typeface="DM Sans"/>
              <a:buNone/>
              <a:defRPr sz="700">
                <a:solidFill>
                  <a:schemeClr val="dk1"/>
                </a:solidFill>
                <a:latin typeface="DM Sans"/>
                <a:ea typeface="DM Sans"/>
                <a:cs typeface="DM Sans"/>
                <a:sym typeface="DM Sans"/>
              </a:defRPr>
            </a:lvl3pPr>
            <a:lvl4pPr lvl="3">
              <a:spcBef>
                <a:spcPts val="0"/>
              </a:spcBef>
              <a:spcAft>
                <a:spcPts val="0"/>
              </a:spcAft>
              <a:buClr>
                <a:schemeClr val="dk1"/>
              </a:buClr>
              <a:buSzPts val="700"/>
              <a:buFont typeface="DM Sans"/>
              <a:buNone/>
              <a:defRPr sz="700">
                <a:solidFill>
                  <a:schemeClr val="dk1"/>
                </a:solidFill>
                <a:latin typeface="DM Sans"/>
                <a:ea typeface="DM Sans"/>
                <a:cs typeface="DM Sans"/>
                <a:sym typeface="DM Sans"/>
              </a:defRPr>
            </a:lvl4pPr>
            <a:lvl5pPr lvl="4">
              <a:spcBef>
                <a:spcPts val="0"/>
              </a:spcBef>
              <a:spcAft>
                <a:spcPts val="0"/>
              </a:spcAft>
              <a:buClr>
                <a:schemeClr val="dk1"/>
              </a:buClr>
              <a:buSzPts val="700"/>
              <a:buFont typeface="DM Sans"/>
              <a:buNone/>
              <a:defRPr sz="700">
                <a:solidFill>
                  <a:schemeClr val="dk1"/>
                </a:solidFill>
                <a:latin typeface="DM Sans"/>
                <a:ea typeface="DM Sans"/>
                <a:cs typeface="DM Sans"/>
                <a:sym typeface="DM Sans"/>
              </a:defRPr>
            </a:lvl5pPr>
            <a:lvl6pPr lvl="5">
              <a:spcBef>
                <a:spcPts val="0"/>
              </a:spcBef>
              <a:spcAft>
                <a:spcPts val="0"/>
              </a:spcAft>
              <a:buClr>
                <a:schemeClr val="dk1"/>
              </a:buClr>
              <a:buSzPts val="700"/>
              <a:buFont typeface="DM Sans"/>
              <a:buNone/>
              <a:defRPr sz="700">
                <a:solidFill>
                  <a:schemeClr val="dk1"/>
                </a:solidFill>
                <a:latin typeface="DM Sans"/>
                <a:ea typeface="DM Sans"/>
                <a:cs typeface="DM Sans"/>
                <a:sym typeface="DM Sans"/>
              </a:defRPr>
            </a:lvl6pPr>
            <a:lvl7pPr lvl="6">
              <a:spcBef>
                <a:spcPts val="0"/>
              </a:spcBef>
              <a:spcAft>
                <a:spcPts val="0"/>
              </a:spcAft>
              <a:buClr>
                <a:schemeClr val="dk1"/>
              </a:buClr>
              <a:buSzPts val="700"/>
              <a:buFont typeface="DM Sans"/>
              <a:buNone/>
              <a:defRPr sz="700">
                <a:solidFill>
                  <a:schemeClr val="dk1"/>
                </a:solidFill>
                <a:latin typeface="DM Sans"/>
                <a:ea typeface="DM Sans"/>
                <a:cs typeface="DM Sans"/>
                <a:sym typeface="DM Sans"/>
              </a:defRPr>
            </a:lvl7pPr>
            <a:lvl8pPr lvl="7">
              <a:spcBef>
                <a:spcPts val="0"/>
              </a:spcBef>
              <a:spcAft>
                <a:spcPts val="0"/>
              </a:spcAft>
              <a:buClr>
                <a:schemeClr val="dk1"/>
              </a:buClr>
              <a:buSzPts val="700"/>
              <a:buFont typeface="DM Sans"/>
              <a:buNone/>
              <a:defRPr sz="700">
                <a:solidFill>
                  <a:schemeClr val="dk1"/>
                </a:solidFill>
                <a:latin typeface="DM Sans"/>
                <a:ea typeface="DM Sans"/>
                <a:cs typeface="DM Sans"/>
                <a:sym typeface="DM Sans"/>
              </a:defRPr>
            </a:lvl8pPr>
            <a:lvl9pPr lvl="8">
              <a:spcBef>
                <a:spcPts val="0"/>
              </a:spcBef>
              <a:spcAft>
                <a:spcPts val="0"/>
              </a:spcAft>
              <a:buClr>
                <a:schemeClr val="dk1"/>
              </a:buClr>
              <a:buSzPts val="700"/>
              <a:buFont typeface="DM Sans"/>
              <a:buNone/>
              <a:defRPr sz="700">
                <a:solidFill>
                  <a:schemeClr val="dk1"/>
                </a:solidFill>
                <a:latin typeface="DM Sans"/>
                <a:ea typeface="DM Sans"/>
                <a:cs typeface="DM Sans"/>
                <a:sym typeface="DM Sans"/>
              </a:defRPr>
            </a:lvl9pPr>
          </a:lstStyle>
          <a:p>
            <a:endParaRPr/>
          </a:p>
        </p:txBody>
      </p:sp>
      <p:sp>
        <p:nvSpPr>
          <p:cNvPr id="306" name="Google Shape;306;p22"/>
          <p:cNvSpPr txBox="1"/>
          <p:nvPr/>
        </p:nvSpPr>
        <p:spPr>
          <a:xfrm>
            <a:off x="8227900" y="4802400"/>
            <a:ext cx="687600" cy="212100"/>
          </a:xfrm>
          <a:prstGeom prst="rect">
            <a:avLst/>
          </a:prstGeom>
          <a:noFill/>
          <a:ln>
            <a:noFill/>
          </a:ln>
        </p:spPr>
        <p:txBody>
          <a:bodyPr spcFirstLastPara="1" wrap="square" lIns="0" tIns="91425" rIns="0" bIns="91425" anchor="t" anchorCtr="0">
            <a:noAutofit/>
          </a:bodyPr>
          <a:lstStyle/>
          <a:p>
            <a:pPr marL="0" lvl="0" indent="0" algn="r" rtl="0">
              <a:spcBef>
                <a:spcPts val="0"/>
              </a:spcBef>
              <a:spcAft>
                <a:spcPts val="0"/>
              </a:spcAft>
              <a:buNone/>
            </a:pPr>
            <a:fld id="{00000000-1234-1234-1234-123412341234}" type="slidenum">
              <a:rPr lang="en" sz="700">
                <a:solidFill>
                  <a:schemeClr val="dk1"/>
                </a:solidFill>
                <a:latin typeface="DM Sans"/>
                <a:ea typeface="DM Sans"/>
                <a:cs typeface="DM Sans"/>
                <a:sym typeface="DM Sans"/>
              </a:rPr>
              <a:t>‹#›</a:t>
            </a:fld>
            <a:endParaRPr sz="700">
              <a:solidFill>
                <a:schemeClr val="dk1"/>
              </a:solidFill>
              <a:latin typeface="DM Sans"/>
              <a:ea typeface="DM Sans"/>
              <a:cs typeface="DM Sans"/>
              <a:sym typeface="DM Sans"/>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Stage yellow">
  <p:cSld name="CUSTOM_1_1">
    <p:bg>
      <p:bgPr>
        <a:solidFill>
          <a:schemeClr val="accent2"/>
        </a:solidFill>
        <a:effectLst/>
      </p:bgPr>
    </p:bg>
    <p:spTree>
      <p:nvGrpSpPr>
        <p:cNvPr id="1" name="Shape 307"/>
        <p:cNvGrpSpPr/>
        <p:nvPr/>
      </p:nvGrpSpPr>
      <p:grpSpPr>
        <a:xfrm>
          <a:off x="0" y="0"/>
          <a:ext cx="0" cy="0"/>
          <a:chOff x="0" y="0"/>
          <a:chExt cx="0" cy="0"/>
        </a:xfrm>
      </p:grpSpPr>
      <p:sp>
        <p:nvSpPr>
          <p:cNvPr id="308" name="Google Shape;308;p23"/>
          <p:cNvSpPr>
            <a:spLocks noGrp="1"/>
          </p:cNvSpPr>
          <p:nvPr>
            <p:ph type="pic" idx="2"/>
          </p:nvPr>
        </p:nvSpPr>
        <p:spPr>
          <a:xfrm>
            <a:off x="3539700" y="1418775"/>
            <a:ext cx="2064600" cy="2306100"/>
          </a:xfrm>
          <a:prstGeom prst="roundRect">
            <a:avLst>
              <a:gd name="adj" fmla="val 15772"/>
            </a:avLst>
          </a:prstGeom>
          <a:noFill/>
          <a:ln>
            <a:noFill/>
          </a:ln>
        </p:spPr>
      </p:sp>
      <p:sp>
        <p:nvSpPr>
          <p:cNvPr id="309" name="Google Shape;309;p23"/>
          <p:cNvSpPr txBox="1">
            <a:spLocks noGrp="1"/>
          </p:cNvSpPr>
          <p:nvPr>
            <p:ph type="title"/>
          </p:nvPr>
        </p:nvSpPr>
        <p:spPr>
          <a:xfrm>
            <a:off x="228600" y="460100"/>
            <a:ext cx="8686800" cy="587700"/>
          </a:xfrm>
          <a:prstGeom prst="rect">
            <a:avLst/>
          </a:prstGeom>
        </p:spPr>
        <p:txBody>
          <a:bodyPr spcFirstLastPara="1" wrap="square" lIns="91425" tIns="0" rIns="91425" bIns="91425" anchor="t" anchorCtr="0">
            <a:spAutoFit/>
          </a:bodyPr>
          <a:lstStyle>
            <a:lvl1pPr lvl="0" algn="ctr">
              <a:lnSpc>
                <a:spcPct val="70000"/>
              </a:lnSpc>
              <a:spcBef>
                <a:spcPts val="0"/>
              </a:spcBef>
              <a:spcAft>
                <a:spcPts val="0"/>
              </a:spcAft>
              <a:buNone/>
              <a:defRPr sz="2800"/>
            </a:lvl1pPr>
            <a:lvl2pPr lvl="1">
              <a:lnSpc>
                <a:spcPct val="115000"/>
              </a:lnSpc>
              <a:spcBef>
                <a:spcPts val="0"/>
              </a:spcBef>
              <a:spcAft>
                <a:spcPts val="0"/>
              </a:spcAft>
              <a:buNone/>
              <a:defRPr sz="2800"/>
            </a:lvl2pPr>
            <a:lvl3pPr lvl="2">
              <a:lnSpc>
                <a:spcPct val="115000"/>
              </a:lnSpc>
              <a:spcBef>
                <a:spcPts val="0"/>
              </a:spcBef>
              <a:spcAft>
                <a:spcPts val="0"/>
              </a:spcAft>
              <a:buNone/>
              <a:defRPr sz="2800"/>
            </a:lvl3pPr>
            <a:lvl4pPr lvl="3">
              <a:lnSpc>
                <a:spcPct val="115000"/>
              </a:lnSpc>
              <a:spcBef>
                <a:spcPts val="0"/>
              </a:spcBef>
              <a:spcAft>
                <a:spcPts val="0"/>
              </a:spcAft>
              <a:buNone/>
              <a:defRPr sz="2800"/>
            </a:lvl4pPr>
            <a:lvl5pPr lvl="4">
              <a:lnSpc>
                <a:spcPct val="115000"/>
              </a:lnSpc>
              <a:spcBef>
                <a:spcPts val="0"/>
              </a:spcBef>
              <a:spcAft>
                <a:spcPts val="0"/>
              </a:spcAft>
              <a:buNone/>
              <a:defRPr sz="2800"/>
            </a:lvl5pPr>
            <a:lvl6pPr lvl="5">
              <a:lnSpc>
                <a:spcPct val="115000"/>
              </a:lnSpc>
              <a:spcBef>
                <a:spcPts val="0"/>
              </a:spcBef>
              <a:spcAft>
                <a:spcPts val="0"/>
              </a:spcAft>
              <a:buNone/>
              <a:defRPr sz="2800"/>
            </a:lvl6pPr>
            <a:lvl7pPr lvl="6">
              <a:lnSpc>
                <a:spcPct val="115000"/>
              </a:lnSpc>
              <a:spcBef>
                <a:spcPts val="0"/>
              </a:spcBef>
              <a:spcAft>
                <a:spcPts val="0"/>
              </a:spcAft>
              <a:buNone/>
              <a:defRPr sz="2800"/>
            </a:lvl7pPr>
            <a:lvl8pPr lvl="7">
              <a:lnSpc>
                <a:spcPct val="115000"/>
              </a:lnSpc>
              <a:spcBef>
                <a:spcPts val="0"/>
              </a:spcBef>
              <a:spcAft>
                <a:spcPts val="0"/>
              </a:spcAft>
              <a:buNone/>
              <a:defRPr sz="2800"/>
            </a:lvl8pPr>
            <a:lvl9pPr lvl="8">
              <a:lnSpc>
                <a:spcPct val="115000"/>
              </a:lnSpc>
              <a:spcBef>
                <a:spcPts val="0"/>
              </a:spcBef>
              <a:spcAft>
                <a:spcPts val="0"/>
              </a:spcAft>
              <a:buNone/>
              <a:defRPr sz="2800"/>
            </a:lvl9pPr>
          </a:lstStyle>
          <a:p>
            <a:endParaRPr/>
          </a:p>
        </p:txBody>
      </p:sp>
      <p:sp>
        <p:nvSpPr>
          <p:cNvPr id="310" name="Google Shape;310;p23"/>
          <p:cNvSpPr txBox="1">
            <a:spLocks noGrp="1"/>
          </p:cNvSpPr>
          <p:nvPr>
            <p:ph type="subTitle" idx="1"/>
          </p:nvPr>
        </p:nvSpPr>
        <p:spPr>
          <a:xfrm>
            <a:off x="228600" y="3953475"/>
            <a:ext cx="2501700" cy="730200"/>
          </a:xfrm>
          <a:prstGeom prst="rect">
            <a:avLst/>
          </a:prstGeom>
        </p:spPr>
        <p:txBody>
          <a:bodyPr spcFirstLastPara="1" wrap="square" lIns="0" tIns="0" rIns="0" bIns="0" anchor="t" anchorCtr="0">
            <a:noAutofit/>
          </a:bodyPr>
          <a:lstStyle>
            <a:lvl1pPr lvl="0" algn="ctr">
              <a:spcBef>
                <a:spcPts val="0"/>
              </a:spcBef>
              <a:spcAft>
                <a:spcPts val="0"/>
              </a:spcAft>
              <a:buNone/>
              <a:defRPr sz="1000">
                <a:latin typeface="DM Sans"/>
                <a:ea typeface="DM Sans"/>
                <a:cs typeface="DM Sans"/>
                <a:sym typeface="DM Sans"/>
              </a:defRPr>
            </a:lvl1pPr>
            <a:lvl2pPr lvl="1" algn="ctr">
              <a:spcBef>
                <a:spcPts val="0"/>
              </a:spcBef>
              <a:spcAft>
                <a:spcPts val="0"/>
              </a:spcAft>
              <a:buClr>
                <a:schemeClr val="lt1"/>
              </a:buClr>
              <a:buSzPts val="1000"/>
              <a:buFont typeface="DM Sans"/>
              <a:buNone/>
              <a:defRPr sz="1000">
                <a:latin typeface="DM Sans"/>
                <a:ea typeface="DM Sans"/>
                <a:cs typeface="DM Sans"/>
                <a:sym typeface="DM Sans"/>
              </a:defRPr>
            </a:lvl2pPr>
            <a:lvl3pPr lvl="2" algn="ctr">
              <a:spcBef>
                <a:spcPts val="0"/>
              </a:spcBef>
              <a:spcAft>
                <a:spcPts val="0"/>
              </a:spcAft>
              <a:buClr>
                <a:schemeClr val="lt1"/>
              </a:buClr>
              <a:buSzPts val="1000"/>
              <a:buFont typeface="DM Sans"/>
              <a:buNone/>
              <a:defRPr sz="1000">
                <a:latin typeface="DM Sans"/>
                <a:ea typeface="DM Sans"/>
                <a:cs typeface="DM Sans"/>
                <a:sym typeface="DM Sans"/>
              </a:defRPr>
            </a:lvl3pPr>
            <a:lvl4pPr lvl="3" algn="ctr">
              <a:spcBef>
                <a:spcPts val="0"/>
              </a:spcBef>
              <a:spcAft>
                <a:spcPts val="0"/>
              </a:spcAft>
              <a:buClr>
                <a:schemeClr val="lt1"/>
              </a:buClr>
              <a:buSzPts val="1000"/>
              <a:buFont typeface="DM Sans"/>
              <a:buNone/>
              <a:defRPr sz="1000">
                <a:latin typeface="DM Sans"/>
                <a:ea typeface="DM Sans"/>
                <a:cs typeface="DM Sans"/>
                <a:sym typeface="DM Sans"/>
              </a:defRPr>
            </a:lvl4pPr>
            <a:lvl5pPr lvl="4" algn="ctr">
              <a:spcBef>
                <a:spcPts val="0"/>
              </a:spcBef>
              <a:spcAft>
                <a:spcPts val="0"/>
              </a:spcAft>
              <a:buClr>
                <a:schemeClr val="lt1"/>
              </a:buClr>
              <a:buSzPts val="1000"/>
              <a:buFont typeface="DM Sans"/>
              <a:buNone/>
              <a:defRPr sz="1000">
                <a:latin typeface="DM Sans"/>
                <a:ea typeface="DM Sans"/>
                <a:cs typeface="DM Sans"/>
                <a:sym typeface="DM Sans"/>
              </a:defRPr>
            </a:lvl5pPr>
            <a:lvl6pPr lvl="5" algn="ctr">
              <a:spcBef>
                <a:spcPts val="0"/>
              </a:spcBef>
              <a:spcAft>
                <a:spcPts val="0"/>
              </a:spcAft>
              <a:buClr>
                <a:schemeClr val="lt1"/>
              </a:buClr>
              <a:buSzPts val="1000"/>
              <a:buFont typeface="DM Sans"/>
              <a:buNone/>
              <a:defRPr sz="1000">
                <a:latin typeface="DM Sans"/>
                <a:ea typeface="DM Sans"/>
                <a:cs typeface="DM Sans"/>
                <a:sym typeface="DM Sans"/>
              </a:defRPr>
            </a:lvl6pPr>
            <a:lvl7pPr lvl="6" algn="ctr">
              <a:spcBef>
                <a:spcPts val="0"/>
              </a:spcBef>
              <a:spcAft>
                <a:spcPts val="0"/>
              </a:spcAft>
              <a:buClr>
                <a:schemeClr val="lt1"/>
              </a:buClr>
              <a:buSzPts val="1000"/>
              <a:buFont typeface="DM Sans"/>
              <a:buNone/>
              <a:defRPr sz="1000">
                <a:latin typeface="DM Sans"/>
                <a:ea typeface="DM Sans"/>
                <a:cs typeface="DM Sans"/>
                <a:sym typeface="DM Sans"/>
              </a:defRPr>
            </a:lvl7pPr>
            <a:lvl8pPr lvl="7" algn="ctr">
              <a:spcBef>
                <a:spcPts val="0"/>
              </a:spcBef>
              <a:spcAft>
                <a:spcPts val="0"/>
              </a:spcAft>
              <a:buClr>
                <a:schemeClr val="lt1"/>
              </a:buClr>
              <a:buSzPts val="1000"/>
              <a:buFont typeface="DM Sans"/>
              <a:buNone/>
              <a:defRPr sz="1000">
                <a:latin typeface="DM Sans"/>
                <a:ea typeface="DM Sans"/>
                <a:cs typeface="DM Sans"/>
                <a:sym typeface="DM Sans"/>
              </a:defRPr>
            </a:lvl8pPr>
            <a:lvl9pPr lvl="8" algn="ctr">
              <a:spcBef>
                <a:spcPts val="0"/>
              </a:spcBef>
              <a:spcAft>
                <a:spcPts val="0"/>
              </a:spcAft>
              <a:buClr>
                <a:schemeClr val="lt1"/>
              </a:buClr>
              <a:buSzPts val="1000"/>
              <a:buFont typeface="DM Sans"/>
              <a:buNone/>
              <a:defRPr sz="1000">
                <a:latin typeface="DM Sans"/>
                <a:ea typeface="DM Sans"/>
                <a:cs typeface="DM Sans"/>
                <a:sym typeface="DM Sans"/>
              </a:defRPr>
            </a:lvl9pPr>
          </a:lstStyle>
          <a:p>
            <a:endParaRPr/>
          </a:p>
        </p:txBody>
      </p:sp>
      <p:sp>
        <p:nvSpPr>
          <p:cNvPr id="311" name="Google Shape;311;p23"/>
          <p:cNvSpPr txBox="1">
            <a:spLocks noGrp="1"/>
          </p:cNvSpPr>
          <p:nvPr>
            <p:ph type="subTitle" idx="3"/>
          </p:nvPr>
        </p:nvSpPr>
        <p:spPr>
          <a:xfrm>
            <a:off x="6413700" y="3953475"/>
            <a:ext cx="2501700" cy="730200"/>
          </a:xfrm>
          <a:prstGeom prst="rect">
            <a:avLst/>
          </a:prstGeom>
        </p:spPr>
        <p:txBody>
          <a:bodyPr spcFirstLastPara="1" wrap="square" lIns="0" tIns="0" rIns="0" bIns="0" anchor="t" anchorCtr="0">
            <a:noAutofit/>
          </a:bodyPr>
          <a:lstStyle>
            <a:lvl1pPr lvl="0" algn="ctr">
              <a:spcBef>
                <a:spcPts val="0"/>
              </a:spcBef>
              <a:spcAft>
                <a:spcPts val="0"/>
              </a:spcAft>
              <a:buNone/>
              <a:defRPr sz="1000">
                <a:latin typeface="DM Sans"/>
                <a:ea typeface="DM Sans"/>
                <a:cs typeface="DM Sans"/>
                <a:sym typeface="DM Sans"/>
              </a:defRPr>
            </a:lvl1pPr>
            <a:lvl2pPr lvl="1" algn="ctr">
              <a:spcBef>
                <a:spcPts val="0"/>
              </a:spcBef>
              <a:spcAft>
                <a:spcPts val="0"/>
              </a:spcAft>
              <a:buClr>
                <a:schemeClr val="lt1"/>
              </a:buClr>
              <a:buSzPts val="1000"/>
              <a:buFont typeface="DM Sans"/>
              <a:buNone/>
              <a:defRPr sz="1000">
                <a:latin typeface="DM Sans"/>
                <a:ea typeface="DM Sans"/>
                <a:cs typeface="DM Sans"/>
                <a:sym typeface="DM Sans"/>
              </a:defRPr>
            </a:lvl2pPr>
            <a:lvl3pPr lvl="2" algn="ctr">
              <a:spcBef>
                <a:spcPts val="0"/>
              </a:spcBef>
              <a:spcAft>
                <a:spcPts val="0"/>
              </a:spcAft>
              <a:buClr>
                <a:schemeClr val="lt1"/>
              </a:buClr>
              <a:buSzPts val="1000"/>
              <a:buFont typeface="DM Sans"/>
              <a:buNone/>
              <a:defRPr sz="1000">
                <a:latin typeface="DM Sans"/>
                <a:ea typeface="DM Sans"/>
                <a:cs typeface="DM Sans"/>
                <a:sym typeface="DM Sans"/>
              </a:defRPr>
            </a:lvl3pPr>
            <a:lvl4pPr lvl="3" algn="ctr">
              <a:spcBef>
                <a:spcPts val="0"/>
              </a:spcBef>
              <a:spcAft>
                <a:spcPts val="0"/>
              </a:spcAft>
              <a:buClr>
                <a:schemeClr val="lt1"/>
              </a:buClr>
              <a:buSzPts val="1000"/>
              <a:buFont typeface="DM Sans"/>
              <a:buNone/>
              <a:defRPr sz="1000">
                <a:latin typeface="DM Sans"/>
                <a:ea typeface="DM Sans"/>
                <a:cs typeface="DM Sans"/>
                <a:sym typeface="DM Sans"/>
              </a:defRPr>
            </a:lvl4pPr>
            <a:lvl5pPr lvl="4" algn="ctr">
              <a:spcBef>
                <a:spcPts val="0"/>
              </a:spcBef>
              <a:spcAft>
                <a:spcPts val="0"/>
              </a:spcAft>
              <a:buClr>
                <a:schemeClr val="lt1"/>
              </a:buClr>
              <a:buSzPts val="1000"/>
              <a:buFont typeface="DM Sans"/>
              <a:buNone/>
              <a:defRPr sz="1000">
                <a:latin typeface="DM Sans"/>
                <a:ea typeface="DM Sans"/>
                <a:cs typeface="DM Sans"/>
                <a:sym typeface="DM Sans"/>
              </a:defRPr>
            </a:lvl5pPr>
            <a:lvl6pPr lvl="5" algn="ctr">
              <a:spcBef>
                <a:spcPts val="0"/>
              </a:spcBef>
              <a:spcAft>
                <a:spcPts val="0"/>
              </a:spcAft>
              <a:buClr>
                <a:schemeClr val="lt1"/>
              </a:buClr>
              <a:buSzPts val="1000"/>
              <a:buFont typeface="DM Sans"/>
              <a:buNone/>
              <a:defRPr sz="1000">
                <a:latin typeface="DM Sans"/>
                <a:ea typeface="DM Sans"/>
                <a:cs typeface="DM Sans"/>
                <a:sym typeface="DM Sans"/>
              </a:defRPr>
            </a:lvl6pPr>
            <a:lvl7pPr lvl="6" algn="ctr">
              <a:spcBef>
                <a:spcPts val="0"/>
              </a:spcBef>
              <a:spcAft>
                <a:spcPts val="0"/>
              </a:spcAft>
              <a:buClr>
                <a:schemeClr val="lt1"/>
              </a:buClr>
              <a:buSzPts val="1000"/>
              <a:buFont typeface="DM Sans"/>
              <a:buNone/>
              <a:defRPr sz="1000">
                <a:latin typeface="DM Sans"/>
                <a:ea typeface="DM Sans"/>
                <a:cs typeface="DM Sans"/>
                <a:sym typeface="DM Sans"/>
              </a:defRPr>
            </a:lvl7pPr>
            <a:lvl8pPr lvl="7" algn="ctr">
              <a:spcBef>
                <a:spcPts val="0"/>
              </a:spcBef>
              <a:spcAft>
                <a:spcPts val="0"/>
              </a:spcAft>
              <a:buClr>
                <a:schemeClr val="lt1"/>
              </a:buClr>
              <a:buSzPts val="1000"/>
              <a:buFont typeface="DM Sans"/>
              <a:buNone/>
              <a:defRPr sz="1000">
                <a:latin typeface="DM Sans"/>
                <a:ea typeface="DM Sans"/>
                <a:cs typeface="DM Sans"/>
                <a:sym typeface="DM Sans"/>
              </a:defRPr>
            </a:lvl8pPr>
            <a:lvl9pPr lvl="8" algn="ctr">
              <a:spcBef>
                <a:spcPts val="0"/>
              </a:spcBef>
              <a:spcAft>
                <a:spcPts val="0"/>
              </a:spcAft>
              <a:buClr>
                <a:schemeClr val="lt1"/>
              </a:buClr>
              <a:buSzPts val="1000"/>
              <a:buFont typeface="DM Sans"/>
              <a:buNone/>
              <a:defRPr sz="1000">
                <a:latin typeface="DM Sans"/>
                <a:ea typeface="DM Sans"/>
                <a:cs typeface="DM Sans"/>
                <a:sym typeface="DM Sans"/>
              </a:defRPr>
            </a:lvl9pPr>
          </a:lstStyle>
          <a:p>
            <a:endParaRPr/>
          </a:p>
        </p:txBody>
      </p:sp>
      <p:sp>
        <p:nvSpPr>
          <p:cNvPr id="312" name="Google Shape;312;p23"/>
          <p:cNvSpPr txBox="1">
            <a:spLocks noGrp="1"/>
          </p:cNvSpPr>
          <p:nvPr>
            <p:ph type="subTitle" idx="4"/>
          </p:nvPr>
        </p:nvSpPr>
        <p:spPr>
          <a:xfrm>
            <a:off x="3321150" y="3953475"/>
            <a:ext cx="2501700" cy="730200"/>
          </a:xfrm>
          <a:prstGeom prst="rect">
            <a:avLst/>
          </a:prstGeom>
        </p:spPr>
        <p:txBody>
          <a:bodyPr spcFirstLastPara="1" wrap="square" lIns="0" tIns="0" rIns="0" bIns="0" anchor="t" anchorCtr="0">
            <a:noAutofit/>
          </a:bodyPr>
          <a:lstStyle>
            <a:lvl1pPr lvl="0" algn="ctr">
              <a:spcBef>
                <a:spcPts val="0"/>
              </a:spcBef>
              <a:spcAft>
                <a:spcPts val="0"/>
              </a:spcAft>
              <a:buNone/>
              <a:defRPr sz="1000">
                <a:latin typeface="DM Sans"/>
                <a:ea typeface="DM Sans"/>
                <a:cs typeface="DM Sans"/>
                <a:sym typeface="DM Sans"/>
              </a:defRPr>
            </a:lvl1pPr>
            <a:lvl2pPr lvl="1" algn="ctr">
              <a:spcBef>
                <a:spcPts val="0"/>
              </a:spcBef>
              <a:spcAft>
                <a:spcPts val="0"/>
              </a:spcAft>
              <a:buClr>
                <a:schemeClr val="lt1"/>
              </a:buClr>
              <a:buSzPts val="1000"/>
              <a:buFont typeface="DM Sans"/>
              <a:buNone/>
              <a:defRPr sz="1000">
                <a:latin typeface="DM Sans"/>
                <a:ea typeface="DM Sans"/>
                <a:cs typeface="DM Sans"/>
                <a:sym typeface="DM Sans"/>
              </a:defRPr>
            </a:lvl2pPr>
            <a:lvl3pPr lvl="2" algn="ctr">
              <a:spcBef>
                <a:spcPts val="0"/>
              </a:spcBef>
              <a:spcAft>
                <a:spcPts val="0"/>
              </a:spcAft>
              <a:buClr>
                <a:schemeClr val="lt1"/>
              </a:buClr>
              <a:buSzPts val="1000"/>
              <a:buFont typeface="DM Sans"/>
              <a:buNone/>
              <a:defRPr sz="1000">
                <a:latin typeface="DM Sans"/>
                <a:ea typeface="DM Sans"/>
                <a:cs typeface="DM Sans"/>
                <a:sym typeface="DM Sans"/>
              </a:defRPr>
            </a:lvl3pPr>
            <a:lvl4pPr lvl="3" algn="ctr">
              <a:spcBef>
                <a:spcPts val="0"/>
              </a:spcBef>
              <a:spcAft>
                <a:spcPts val="0"/>
              </a:spcAft>
              <a:buClr>
                <a:schemeClr val="lt1"/>
              </a:buClr>
              <a:buSzPts val="1000"/>
              <a:buFont typeface="DM Sans"/>
              <a:buNone/>
              <a:defRPr sz="1000">
                <a:latin typeface="DM Sans"/>
                <a:ea typeface="DM Sans"/>
                <a:cs typeface="DM Sans"/>
                <a:sym typeface="DM Sans"/>
              </a:defRPr>
            </a:lvl4pPr>
            <a:lvl5pPr lvl="4" algn="ctr">
              <a:spcBef>
                <a:spcPts val="0"/>
              </a:spcBef>
              <a:spcAft>
                <a:spcPts val="0"/>
              </a:spcAft>
              <a:buClr>
                <a:schemeClr val="lt1"/>
              </a:buClr>
              <a:buSzPts val="1000"/>
              <a:buFont typeface="DM Sans"/>
              <a:buNone/>
              <a:defRPr sz="1000">
                <a:latin typeface="DM Sans"/>
                <a:ea typeface="DM Sans"/>
                <a:cs typeface="DM Sans"/>
                <a:sym typeface="DM Sans"/>
              </a:defRPr>
            </a:lvl5pPr>
            <a:lvl6pPr lvl="5" algn="ctr">
              <a:spcBef>
                <a:spcPts val="0"/>
              </a:spcBef>
              <a:spcAft>
                <a:spcPts val="0"/>
              </a:spcAft>
              <a:buClr>
                <a:schemeClr val="lt1"/>
              </a:buClr>
              <a:buSzPts val="1000"/>
              <a:buFont typeface="DM Sans"/>
              <a:buNone/>
              <a:defRPr sz="1000">
                <a:latin typeface="DM Sans"/>
                <a:ea typeface="DM Sans"/>
                <a:cs typeface="DM Sans"/>
                <a:sym typeface="DM Sans"/>
              </a:defRPr>
            </a:lvl6pPr>
            <a:lvl7pPr lvl="6" algn="ctr">
              <a:spcBef>
                <a:spcPts val="0"/>
              </a:spcBef>
              <a:spcAft>
                <a:spcPts val="0"/>
              </a:spcAft>
              <a:buClr>
                <a:schemeClr val="lt1"/>
              </a:buClr>
              <a:buSzPts val="1000"/>
              <a:buFont typeface="DM Sans"/>
              <a:buNone/>
              <a:defRPr sz="1000">
                <a:latin typeface="DM Sans"/>
                <a:ea typeface="DM Sans"/>
                <a:cs typeface="DM Sans"/>
                <a:sym typeface="DM Sans"/>
              </a:defRPr>
            </a:lvl7pPr>
            <a:lvl8pPr lvl="7" algn="ctr">
              <a:spcBef>
                <a:spcPts val="0"/>
              </a:spcBef>
              <a:spcAft>
                <a:spcPts val="0"/>
              </a:spcAft>
              <a:buClr>
                <a:schemeClr val="lt1"/>
              </a:buClr>
              <a:buSzPts val="1000"/>
              <a:buFont typeface="DM Sans"/>
              <a:buNone/>
              <a:defRPr sz="1000">
                <a:latin typeface="DM Sans"/>
                <a:ea typeface="DM Sans"/>
                <a:cs typeface="DM Sans"/>
                <a:sym typeface="DM Sans"/>
              </a:defRPr>
            </a:lvl8pPr>
            <a:lvl9pPr lvl="8" algn="ctr">
              <a:spcBef>
                <a:spcPts val="0"/>
              </a:spcBef>
              <a:spcAft>
                <a:spcPts val="0"/>
              </a:spcAft>
              <a:buClr>
                <a:schemeClr val="lt1"/>
              </a:buClr>
              <a:buSzPts val="1000"/>
              <a:buFont typeface="DM Sans"/>
              <a:buNone/>
              <a:defRPr sz="1000">
                <a:latin typeface="DM Sans"/>
                <a:ea typeface="DM Sans"/>
                <a:cs typeface="DM Sans"/>
                <a:sym typeface="DM Sans"/>
              </a:defRPr>
            </a:lvl9pPr>
          </a:lstStyle>
          <a:p>
            <a:endParaRPr/>
          </a:p>
        </p:txBody>
      </p:sp>
      <p:sp>
        <p:nvSpPr>
          <p:cNvPr id="313" name="Google Shape;313;p23"/>
          <p:cNvSpPr>
            <a:spLocks noGrp="1"/>
          </p:cNvSpPr>
          <p:nvPr>
            <p:ph type="pic" idx="5"/>
          </p:nvPr>
        </p:nvSpPr>
        <p:spPr>
          <a:xfrm>
            <a:off x="447150" y="1418775"/>
            <a:ext cx="2064600" cy="2306100"/>
          </a:xfrm>
          <a:prstGeom prst="roundRect">
            <a:avLst>
              <a:gd name="adj" fmla="val 15772"/>
            </a:avLst>
          </a:prstGeom>
          <a:noFill/>
          <a:ln>
            <a:noFill/>
          </a:ln>
        </p:spPr>
      </p:sp>
      <p:sp>
        <p:nvSpPr>
          <p:cNvPr id="314" name="Google Shape;314;p23"/>
          <p:cNvSpPr>
            <a:spLocks noGrp="1"/>
          </p:cNvSpPr>
          <p:nvPr>
            <p:ph type="pic" idx="6"/>
          </p:nvPr>
        </p:nvSpPr>
        <p:spPr>
          <a:xfrm>
            <a:off x="6632250" y="1418775"/>
            <a:ext cx="2064600" cy="2306100"/>
          </a:xfrm>
          <a:prstGeom prst="roundRect">
            <a:avLst>
              <a:gd name="adj" fmla="val 15772"/>
            </a:avLst>
          </a:prstGeom>
          <a:noFill/>
          <a:ln>
            <a:noFill/>
          </a:ln>
        </p:spPr>
      </p:sp>
      <p:sp>
        <p:nvSpPr>
          <p:cNvPr id="315" name="Google Shape;315;p23"/>
          <p:cNvSpPr txBox="1">
            <a:spLocks noGrp="1"/>
          </p:cNvSpPr>
          <p:nvPr>
            <p:ph type="subTitle" idx="7"/>
          </p:nvPr>
        </p:nvSpPr>
        <p:spPr>
          <a:xfrm>
            <a:off x="228600" y="4891059"/>
            <a:ext cx="1475700" cy="125400"/>
          </a:xfrm>
          <a:prstGeom prst="rect">
            <a:avLst/>
          </a:prstGeom>
        </p:spPr>
        <p:txBody>
          <a:bodyPr spcFirstLastPara="1" wrap="square" lIns="0" tIns="0" rIns="0" bIns="0" anchor="t" anchorCtr="0">
            <a:noAutofit/>
          </a:bodyPr>
          <a:lstStyle>
            <a:lvl1pPr lvl="0">
              <a:spcBef>
                <a:spcPts val="0"/>
              </a:spcBef>
              <a:spcAft>
                <a:spcPts val="0"/>
              </a:spcAft>
              <a:buClr>
                <a:schemeClr val="lt1"/>
              </a:buClr>
              <a:buSzPts val="700"/>
              <a:buFont typeface="DM Sans"/>
              <a:buNone/>
              <a:defRPr sz="700">
                <a:latin typeface="DM Sans"/>
                <a:ea typeface="DM Sans"/>
                <a:cs typeface="DM Sans"/>
                <a:sym typeface="DM Sans"/>
              </a:defRPr>
            </a:lvl1pPr>
            <a:lvl2pPr lvl="1">
              <a:spcBef>
                <a:spcPts val="0"/>
              </a:spcBef>
              <a:spcAft>
                <a:spcPts val="0"/>
              </a:spcAft>
              <a:buClr>
                <a:schemeClr val="lt1"/>
              </a:buClr>
              <a:buSzPts val="700"/>
              <a:buFont typeface="DM Sans"/>
              <a:buNone/>
              <a:defRPr sz="700">
                <a:latin typeface="DM Sans"/>
                <a:ea typeface="DM Sans"/>
                <a:cs typeface="DM Sans"/>
                <a:sym typeface="DM Sans"/>
              </a:defRPr>
            </a:lvl2pPr>
            <a:lvl3pPr lvl="2">
              <a:spcBef>
                <a:spcPts val="0"/>
              </a:spcBef>
              <a:spcAft>
                <a:spcPts val="0"/>
              </a:spcAft>
              <a:buClr>
                <a:schemeClr val="lt1"/>
              </a:buClr>
              <a:buSzPts val="700"/>
              <a:buFont typeface="DM Sans"/>
              <a:buNone/>
              <a:defRPr sz="700">
                <a:latin typeface="DM Sans"/>
                <a:ea typeface="DM Sans"/>
                <a:cs typeface="DM Sans"/>
                <a:sym typeface="DM Sans"/>
              </a:defRPr>
            </a:lvl3pPr>
            <a:lvl4pPr lvl="3">
              <a:spcBef>
                <a:spcPts val="0"/>
              </a:spcBef>
              <a:spcAft>
                <a:spcPts val="0"/>
              </a:spcAft>
              <a:buClr>
                <a:schemeClr val="lt1"/>
              </a:buClr>
              <a:buSzPts val="700"/>
              <a:buFont typeface="DM Sans"/>
              <a:buNone/>
              <a:defRPr sz="700">
                <a:latin typeface="DM Sans"/>
                <a:ea typeface="DM Sans"/>
                <a:cs typeface="DM Sans"/>
                <a:sym typeface="DM Sans"/>
              </a:defRPr>
            </a:lvl4pPr>
            <a:lvl5pPr lvl="4">
              <a:spcBef>
                <a:spcPts val="0"/>
              </a:spcBef>
              <a:spcAft>
                <a:spcPts val="0"/>
              </a:spcAft>
              <a:buClr>
                <a:schemeClr val="lt1"/>
              </a:buClr>
              <a:buSzPts val="700"/>
              <a:buFont typeface="DM Sans"/>
              <a:buNone/>
              <a:defRPr sz="700">
                <a:latin typeface="DM Sans"/>
                <a:ea typeface="DM Sans"/>
                <a:cs typeface="DM Sans"/>
                <a:sym typeface="DM Sans"/>
              </a:defRPr>
            </a:lvl5pPr>
            <a:lvl6pPr lvl="5">
              <a:spcBef>
                <a:spcPts val="0"/>
              </a:spcBef>
              <a:spcAft>
                <a:spcPts val="0"/>
              </a:spcAft>
              <a:buClr>
                <a:schemeClr val="lt1"/>
              </a:buClr>
              <a:buSzPts val="700"/>
              <a:buFont typeface="DM Sans"/>
              <a:buNone/>
              <a:defRPr sz="700">
                <a:latin typeface="DM Sans"/>
                <a:ea typeface="DM Sans"/>
                <a:cs typeface="DM Sans"/>
                <a:sym typeface="DM Sans"/>
              </a:defRPr>
            </a:lvl6pPr>
            <a:lvl7pPr lvl="6">
              <a:spcBef>
                <a:spcPts val="0"/>
              </a:spcBef>
              <a:spcAft>
                <a:spcPts val="0"/>
              </a:spcAft>
              <a:buClr>
                <a:schemeClr val="lt1"/>
              </a:buClr>
              <a:buSzPts val="700"/>
              <a:buFont typeface="DM Sans"/>
              <a:buNone/>
              <a:defRPr sz="700">
                <a:latin typeface="DM Sans"/>
                <a:ea typeface="DM Sans"/>
                <a:cs typeface="DM Sans"/>
                <a:sym typeface="DM Sans"/>
              </a:defRPr>
            </a:lvl7pPr>
            <a:lvl8pPr lvl="7">
              <a:spcBef>
                <a:spcPts val="0"/>
              </a:spcBef>
              <a:spcAft>
                <a:spcPts val="0"/>
              </a:spcAft>
              <a:buClr>
                <a:schemeClr val="lt1"/>
              </a:buClr>
              <a:buSzPts val="700"/>
              <a:buFont typeface="DM Sans"/>
              <a:buNone/>
              <a:defRPr sz="700">
                <a:latin typeface="DM Sans"/>
                <a:ea typeface="DM Sans"/>
                <a:cs typeface="DM Sans"/>
                <a:sym typeface="DM Sans"/>
              </a:defRPr>
            </a:lvl8pPr>
            <a:lvl9pPr lvl="8">
              <a:spcBef>
                <a:spcPts val="0"/>
              </a:spcBef>
              <a:spcAft>
                <a:spcPts val="0"/>
              </a:spcAft>
              <a:buClr>
                <a:schemeClr val="lt1"/>
              </a:buClr>
              <a:buSzPts val="700"/>
              <a:buFont typeface="DM Sans"/>
              <a:buNone/>
              <a:defRPr sz="700">
                <a:latin typeface="DM Sans"/>
                <a:ea typeface="DM Sans"/>
                <a:cs typeface="DM Sans"/>
                <a:sym typeface="DM Sans"/>
              </a:defRPr>
            </a:lvl9pPr>
          </a:lstStyle>
          <a:p>
            <a:endParaRPr/>
          </a:p>
        </p:txBody>
      </p:sp>
      <p:sp>
        <p:nvSpPr>
          <p:cNvPr id="316" name="Google Shape;316;p23"/>
          <p:cNvSpPr txBox="1"/>
          <p:nvPr/>
        </p:nvSpPr>
        <p:spPr>
          <a:xfrm>
            <a:off x="8227900" y="4802400"/>
            <a:ext cx="687600" cy="212100"/>
          </a:xfrm>
          <a:prstGeom prst="rect">
            <a:avLst/>
          </a:prstGeom>
          <a:noFill/>
          <a:ln>
            <a:noFill/>
          </a:ln>
        </p:spPr>
        <p:txBody>
          <a:bodyPr spcFirstLastPara="1" wrap="square" lIns="0" tIns="91425" rIns="0" bIns="91425" anchor="t" anchorCtr="0">
            <a:noAutofit/>
          </a:bodyPr>
          <a:lstStyle/>
          <a:p>
            <a:pPr marL="0" lvl="0" indent="0" algn="r" rtl="0">
              <a:spcBef>
                <a:spcPts val="0"/>
              </a:spcBef>
              <a:spcAft>
                <a:spcPts val="0"/>
              </a:spcAft>
              <a:buNone/>
            </a:pPr>
            <a:fld id="{00000000-1234-1234-1234-123412341234}" type="slidenum">
              <a:rPr lang="en" sz="700">
                <a:solidFill>
                  <a:schemeClr val="lt1"/>
                </a:solidFill>
                <a:latin typeface="DM Sans"/>
                <a:ea typeface="DM Sans"/>
                <a:cs typeface="DM Sans"/>
                <a:sym typeface="DM Sans"/>
              </a:rPr>
              <a:t>‹#›</a:t>
            </a:fld>
            <a:endParaRPr sz="700">
              <a:solidFill>
                <a:schemeClr val="lt1"/>
              </a:solidFill>
              <a:latin typeface="DM Sans"/>
              <a:ea typeface="DM Sans"/>
              <a:cs typeface="DM Sans"/>
              <a:sym typeface="DM Sans"/>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Stage purple">
  <p:cSld name="CUSTOM_1_1_1">
    <p:bg>
      <p:bgPr>
        <a:solidFill>
          <a:schemeClr val="lt2"/>
        </a:solidFill>
        <a:effectLst/>
      </p:bgPr>
    </p:bg>
    <p:spTree>
      <p:nvGrpSpPr>
        <p:cNvPr id="1" name="Shape 317"/>
        <p:cNvGrpSpPr/>
        <p:nvPr/>
      </p:nvGrpSpPr>
      <p:grpSpPr>
        <a:xfrm>
          <a:off x="0" y="0"/>
          <a:ext cx="0" cy="0"/>
          <a:chOff x="0" y="0"/>
          <a:chExt cx="0" cy="0"/>
        </a:xfrm>
      </p:grpSpPr>
      <p:sp>
        <p:nvSpPr>
          <p:cNvPr id="318" name="Google Shape;318;p24"/>
          <p:cNvSpPr>
            <a:spLocks noGrp="1"/>
          </p:cNvSpPr>
          <p:nvPr>
            <p:ph type="pic" idx="2"/>
          </p:nvPr>
        </p:nvSpPr>
        <p:spPr>
          <a:xfrm>
            <a:off x="3539700" y="1418775"/>
            <a:ext cx="2064600" cy="2306100"/>
          </a:xfrm>
          <a:prstGeom prst="roundRect">
            <a:avLst>
              <a:gd name="adj" fmla="val 15772"/>
            </a:avLst>
          </a:prstGeom>
          <a:noFill/>
          <a:ln>
            <a:noFill/>
          </a:ln>
        </p:spPr>
      </p:sp>
      <p:sp>
        <p:nvSpPr>
          <p:cNvPr id="319" name="Google Shape;319;p24"/>
          <p:cNvSpPr txBox="1">
            <a:spLocks noGrp="1"/>
          </p:cNvSpPr>
          <p:nvPr>
            <p:ph type="title"/>
          </p:nvPr>
        </p:nvSpPr>
        <p:spPr>
          <a:xfrm>
            <a:off x="228600" y="460100"/>
            <a:ext cx="8686800" cy="587700"/>
          </a:xfrm>
          <a:prstGeom prst="rect">
            <a:avLst/>
          </a:prstGeom>
        </p:spPr>
        <p:txBody>
          <a:bodyPr spcFirstLastPara="1" wrap="square" lIns="91425" tIns="0" rIns="91425" bIns="91425" anchor="t" anchorCtr="0">
            <a:spAutoFit/>
          </a:bodyPr>
          <a:lstStyle>
            <a:lvl1pPr lvl="0" algn="ctr">
              <a:lnSpc>
                <a:spcPct val="70000"/>
              </a:lnSpc>
              <a:spcBef>
                <a:spcPts val="0"/>
              </a:spcBef>
              <a:spcAft>
                <a:spcPts val="0"/>
              </a:spcAft>
              <a:buNone/>
              <a:defRPr sz="2800"/>
            </a:lvl1pPr>
            <a:lvl2pPr lvl="1">
              <a:lnSpc>
                <a:spcPct val="115000"/>
              </a:lnSpc>
              <a:spcBef>
                <a:spcPts val="0"/>
              </a:spcBef>
              <a:spcAft>
                <a:spcPts val="0"/>
              </a:spcAft>
              <a:buNone/>
              <a:defRPr sz="2800"/>
            </a:lvl2pPr>
            <a:lvl3pPr lvl="2">
              <a:lnSpc>
                <a:spcPct val="115000"/>
              </a:lnSpc>
              <a:spcBef>
                <a:spcPts val="0"/>
              </a:spcBef>
              <a:spcAft>
                <a:spcPts val="0"/>
              </a:spcAft>
              <a:buNone/>
              <a:defRPr sz="2800"/>
            </a:lvl3pPr>
            <a:lvl4pPr lvl="3">
              <a:lnSpc>
                <a:spcPct val="115000"/>
              </a:lnSpc>
              <a:spcBef>
                <a:spcPts val="0"/>
              </a:spcBef>
              <a:spcAft>
                <a:spcPts val="0"/>
              </a:spcAft>
              <a:buNone/>
              <a:defRPr sz="2800"/>
            </a:lvl4pPr>
            <a:lvl5pPr lvl="4">
              <a:lnSpc>
                <a:spcPct val="115000"/>
              </a:lnSpc>
              <a:spcBef>
                <a:spcPts val="0"/>
              </a:spcBef>
              <a:spcAft>
                <a:spcPts val="0"/>
              </a:spcAft>
              <a:buNone/>
              <a:defRPr sz="2800"/>
            </a:lvl5pPr>
            <a:lvl6pPr lvl="5">
              <a:lnSpc>
                <a:spcPct val="115000"/>
              </a:lnSpc>
              <a:spcBef>
                <a:spcPts val="0"/>
              </a:spcBef>
              <a:spcAft>
                <a:spcPts val="0"/>
              </a:spcAft>
              <a:buNone/>
              <a:defRPr sz="2800"/>
            </a:lvl6pPr>
            <a:lvl7pPr lvl="6">
              <a:lnSpc>
                <a:spcPct val="115000"/>
              </a:lnSpc>
              <a:spcBef>
                <a:spcPts val="0"/>
              </a:spcBef>
              <a:spcAft>
                <a:spcPts val="0"/>
              </a:spcAft>
              <a:buNone/>
              <a:defRPr sz="2800"/>
            </a:lvl7pPr>
            <a:lvl8pPr lvl="7">
              <a:lnSpc>
                <a:spcPct val="115000"/>
              </a:lnSpc>
              <a:spcBef>
                <a:spcPts val="0"/>
              </a:spcBef>
              <a:spcAft>
                <a:spcPts val="0"/>
              </a:spcAft>
              <a:buNone/>
              <a:defRPr sz="2800"/>
            </a:lvl8pPr>
            <a:lvl9pPr lvl="8">
              <a:lnSpc>
                <a:spcPct val="115000"/>
              </a:lnSpc>
              <a:spcBef>
                <a:spcPts val="0"/>
              </a:spcBef>
              <a:spcAft>
                <a:spcPts val="0"/>
              </a:spcAft>
              <a:buNone/>
              <a:defRPr sz="2800"/>
            </a:lvl9pPr>
          </a:lstStyle>
          <a:p>
            <a:endParaRPr/>
          </a:p>
        </p:txBody>
      </p:sp>
      <p:sp>
        <p:nvSpPr>
          <p:cNvPr id="320" name="Google Shape;320;p24"/>
          <p:cNvSpPr txBox="1">
            <a:spLocks noGrp="1"/>
          </p:cNvSpPr>
          <p:nvPr>
            <p:ph type="subTitle" idx="1"/>
          </p:nvPr>
        </p:nvSpPr>
        <p:spPr>
          <a:xfrm>
            <a:off x="228600" y="3953475"/>
            <a:ext cx="2501700" cy="730200"/>
          </a:xfrm>
          <a:prstGeom prst="rect">
            <a:avLst/>
          </a:prstGeom>
        </p:spPr>
        <p:txBody>
          <a:bodyPr spcFirstLastPara="1" wrap="square" lIns="0" tIns="0" rIns="0" bIns="0" anchor="t" anchorCtr="0">
            <a:noAutofit/>
          </a:bodyPr>
          <a:lstStyle>
            <a:lvl1pPr lvl="0" algn="ctr">
              <a:spcBef>
                <a:spcPts val="0"/>
              </a:spcBef>
              <a:spcAft>
                <a:spcPts val="0"/>
              </a:spcAft>
              <a:buNone/>
              <a:defRPr sz="1000">
                <a:latin typeface="DM Sans"/>
                <a:ea typeface="DM Sans"/>
                <a:cs typeface="DM Sans"/>
                <a:sym typeface="DM Sans"/>
              </a:defRPr>
            </a:lvl1pPr>
            <a:lvl2pPr lvl="1" algn="ctr">
              <a:spcBef>
                <a:spcPts val="0"/>
              </a:spcBef>
              <a:spcAft>
                <a:spcPts val="0"/>
              </a:spcAft>
              <a:buClr>
                <a:schemeClr val="lt1"/>
              </a:buClr>
              <a:buSzPts val="1000"/>
              <a:buFont typeface="DM Sans"/>
              <a:buNone/>
              <a:defRPr sz="1000">
                <a:latin typeface="DM Sans"/>
                <a:ea typeface="DM Sans"/>
                <a:cs typeface="DM Sans"/>
                <a:sym typeface="DM Sans"/>
              </a:defRPr>
            </a:lvl2pPr>
            <a:lvl3pPr lvl="2" algn="ctr">
              <a:spcBef>
                <a:spcPts val="0"/>
              </a:spcBef>
              <a:spcAft>
                <a:spcPts val="0"/>
              </a:spcAft>
              <a:buClr>
                <a:schemeClr val="lt1"/>
              </a:buClr>
              <a:buSzPts val="1000"/>
              <a:buFont typeface="DM Sans"/>
              <a:buNone/>
              <a:defRPr sz="1000">
                <a:latin typeface="DM Sans"/>
                <a:ea typeface="DM Sans"/>
                <a:cs typeface="DM Sans"/>
                <a:sym typeface="DM Sans"/>
              </a:defRPr>
            </a:lvl3pPr>
            <a:lvl4pPr lvl="3" algn="ctr">
              <a:spcBef>
                <a:spcPts val="0"/>
              </a:spcBef>
              <a:spcAft>
                <a:spcPts val="0"/>
              </a:spcAft>
              <a:buClr>
                <a:schemeClr val="lt1"/>
              </a:buClr>
              <a:buSzPts val="1000"/>
              <a:buFont typeface="DM Sans"/>
              <a:buNone/>
              <a:defRPr sz="1000">
                <a:latin typeface="DM Sans"/>
                <a:ea typeface="DM Sans"/>
                <a:cs typeface="DM Sans"/>
                <a:sym typeface="DM Sans"/>
              </a:defRPr>
            </a:lvl4pPr>
            <a:lvl5pPr lvl="4" algn="ctr">
              <a:spcBef>
                <a:spcPts val="0"/>
              </a:spcBef>
              <a:spcAft>
                <a:spcPts val="0"/>
              </a:spcAft>
              <a:buClr>
                <a:schemeClr val="lt1"/>
              </a:buClr>
              <a:buSzPts val="1000"/>
              <a:buFont typeface="DM Sans"/>
              <a:buNone/>
              <a:defRPr sz="1000">
                <a:latin typeface="DM Sans"/>
                <a:ea typeface="DM Sans"/>
                <a:cs typeface="DM Sans"/>
                <a:sym typeface="DM Sans"/>
              </a:defRPr>
            </a:lvl5pPr>
            <a:lvl6pPr lvl="5" algn="ctr">
              <a:spcBef>
                <a:spcPts val="0"/>
              </a:spcBef>
              <a:spcAft>
                <a:spcPts val="0"/>
              </a:spcAft>
              <a:buClr>
                <a:schemeClr val="lt1"/>
              </a:buClr>
              <a:buSzPts val="1000"/>
              <a:buFont typeface="DM Sans"/>
              <a:buNone/>
              <a:defRPr sz="1000">
                <a:latin typeface="DM Sans"/>
                <a:ea typeface="DM Sans"/>
                <a:cs typeface="DM Sans"/>
                <a:sym typeface="DM Sans"/>
              </a:defRPr>
            </a:lvl6pPr>
            <a:lvl7pPr lvl="6" algn="ctr">
              <a:spcBef>
                <a:spcPts val="0"/>
              </a:spcBef>
              <a:spcAft>
                <a:spcPts val="0"/>
              </a:spcAft>
              <a:buClr>
                <a:schemeClr val="lt1"/>
              </a:buClr>
              <a:buSzPts val="1000"/>
              <a:buFont typeface="DM Sans"/>
              <a:buNone/>
              <a:defRPr sz="1000">
                <a:latin typeface="DM Sans"/>
                <a:ea typeface="DM Sans"/>
                <a:cs typeface="DM Sans"/>
                <a:sym typeface="DM Sans"/>
              </a:defRPr>
            </a:lvl7pPr>
            <a:lvl8pPr lvl="7" algn="ctr">
              <a:spcBef>
                <a:spcPts val="0"/>
              </a:spcBef>
              <a:spcAft>
                <a:spcPts val="0"/>
              </a:spcAft>
              <a:buClr>
                <a:schemeClr val="lt1"/>
              </a:buClr>
              <a:buSzPts val="1000"/>
              <a:buFont typeface="DM Sans"/>
              <a:buNone/>
              <a:defRPr sz="1000">
                <a:latin typeface="DM Sans"/>
                <a:ea typeface="DM Sans"/>
                <a:cs typeface="DM Sans"/>
                <a:sym typeface="DM Sans"/>
              </a:defRPr>
            </a:lvl8pPr>
            <a:lvl9pPr lvl="8" algn="ctr">
              <a:spcBef>
                <a:spcPts val="0"/>
              </a:spcBef>
              <a:spcAft>
                <a:spcPts val="0"/>
              </a:spcAft>
              <a:buClr>
                <a:schemeClr val="lt1"/>
              </a:buClr>
              <a:buSzPts val="1000"/>
              <a:buFont typeface="DM Sans"/>
              <a:buNone/>
              <a:defRPr sz="1000">
                <a:latin typeface="DM Sans"/>
                <a:ea typeface="DM Sans"/>
                <a:cs typeface="DM Sans"/>
                <a:sym typeface="DM Sans"/>
              </a:defRPr>
            </a:lvl9pPr>
          </a:lstStyle>
          <a:p>
            <a:endParaRPr/>
          </a:p>
        </p:txBody>
      </p:sp>
      <p:sp>
        <p:nvSpPr>
          <p:cNvPr id="321" name="Google Shape;321;p24"/>
          <p:cNvSpPr txBox="1">
            <a:spLocks noGrp="1"/>
          </p:cNvSpPr>
          <p:nvPr>
            <p:ph type="subTitle" idx="3"/>
          </p:nvPr>
        </p:nvSpPr>
        <p:spPr>
          <a:xfrm>
            <a:off x="6413700" y="3953475"/>
            <a:ext cx="2501700" cy="730200"/>
          </a:xfrm>
          <a:prstGeom prst="rect">
            <a:avLst/>
          </a:prstGeom>
        </p:spPr>
        <p:txBody>
          <a:bodyPr spcFirstLastPara="1" wrap="square" lIns="0" tIns="0" rIns="0" bIns="0" anchor="t" anchorCtr="0">
            <a:noAutofit/>
          </a:bodyPr>
          <a:lstStyle>
            <a:lvl1pPr lvl="0" algn="ctr">
              <a:spcBef>
                <a:spcPts val="0"/>
              </a:spcBef>
              <a:spcAft>
                <a:spcPts val="0"/>
              </a:spcAft>
              <a:buNone/>
              <a:defRPr sz="1000">
                <a:latin typeface="DM Sans"/>
                <a:ea typeface="DM Sans"/>
                <a:cs typeface="DM Sans"/>
                <a:sym typeface="DM Sans"/>
              </a:defRPr>
            </a:lvl1pPr>
            <a:lvl2pPr lvl="1" algn="ctr">
              <a:spcBef>
                <a:spcPts val="0"/>
              </a:spcBef>
              <a:spcAft>
                <a:spcPts val="0"/>
              </a:spcAft>
              <a:buClr>
                <a:schemeClr val="lt1"/>
              </a:buClr>
              <a:buSzPts val="1000"/>
              <a:buFont typeface="DM Sans"/>
              <a:buNone/>
              <a:defRPr sz="1000">
                <a:latin typeface="DM Sans"/>
                <a:ea typeface="DM Sans"/>
                <a:cs typeface="DM Sans"/>
                <a:sym typeface="DM Sans"/>
              </a:defRPr>
            </a:lvl2pPr>
            <a:lvl3pPr lvl="2" algn="ctr">
              <a:spcBef>
                <a:spcPts val="0"/>
              </a:spcBef>
              <a:spcAft>
                <a:spcPts val="0"/>
              </a:spcAft>
              <a:buClr>
                <a:schemeClr val="lt1"/>
              </a:buClr>
              <a:buSzPts val="1000"/>
              <a:buFont typeface="DM Sans"/>
              <a:buNone/>
              <a:defRPr sz="1000">
                <a:latin typeface="DM Sans"/>
                <a:ea typeface="DM Sans"/>
                <a:cs typeface="DM Sans"/>
                <a:sym typeface="DM Sans"/>
              </a:defRPr>
            </a:lvl3pPr>
            <a:lvl4pPr lvl="3" algn="ctr">
              <a:spcBef>
                <a:spcPts val="0"/>
              </a:spcBef>
              <a:spcAft>
                <a:spcPts val="0"/>
              </a:spcAft>
              <a:buClr>
                <a:schemeClr val="lt1"/>
              </a:buClr>
              <a:buSzPts val="1000"/>
              <a:buFont typeface="DM Sans"/>
              <a:buNone/>
              <a:defRPr sz="1000">
                <a:latin typeface="DM Sans"/>
                <a:ea typeface="DM Sans"/>
                <a:cs typeface="DM Sans"/>
                <a:sym typeface="DM Sans"/>
              </a:defRPr>
            </a:lvl4pPr>
            <a:lvl5pPr lvl="4" algn="ctr">
              <a:spcBef>
                <a:spcPts val="0"/>
              </a:spcBef>
              <a:spcAft>
                <a:spcPts val="0"/>
              </a:spcAft>
              <a:buClr>
                <a:schemeClr val="lt1"/>
              </a:buClr>
              <a:buSzPts val="1000"/>
              <a:buFont typeface="DM Sans"/>
              <a:buNone/>
              <a:defRPr sz="1000">
                <a:latin typeface="DM Sans"/>
                <a:ea typeface="DM Sans"/>
                <a:cs typeface="DM Sans"/>
                <a:sym typeface="DM Sans"/>
              </a:defRPr>
            </a:lvl5pPr>
            <a:lvl6pPr lvl="5" algn="ctr">
              <a:spcBef>
                <a:spcPts val="0"/>
              </a:spcBef>
              <a:spcAft>
                <a:spcPts val="0"/>
              </a:spcAft>
              <a:buClr>
                <a:schemeClr val="lt1"/>
              </a:buClr>
              <a:buSzPts val="1000"/>
              <a:buFont typeface="DM Sans"/>
              <a:buNone/>
              <a:defRPr sz="1000">
                <a:latin typeface="DM Sans"/>
                <a:ea typeface="DM Sans"/>
                <a:cs typeface="DM Sans"/>
                <a:sym typeface="DM Sans"/>
              </a:defRPr>
            </a:lvl6pPr>
            <a:lvl7pPr lvl="6" algn="ctr">
              <a:spcBef>
                <a:spcPts val="0"/>
              </a:spcBef>
              <a:spcAft>
                <a:spcPts val="0"/>
              </a:spcAft>
              <a:buClr>
                <a:schemeClr val="lt1"/>
              </a:buClr>
              <a:buSzPts val="1000"/>
              <a:buFont typeface="DM Sans"/>
              <a:buNone/>
              <a:defRPr sz="1000">
                <a:latin typeface="DM Sans"/>
                <a:ea typeface="DM Sans"/>
                <a:cs typeface="DM Sans"/>
                <a:sym typeface="DM Sans"/>
              </a:defRPr>
            </a:lvl7pPr>
            <a:lvl8pPr lvl="7" algn="ctr">
              <a:spcBef>
                <a:spcPts val="0"/>
              </a:spcBef>
              <a:spcAft>
                <a:spcPts val="0"/>
              </a:spcAft>
              <a:buClr>
                <a:schemeClr val="lt1"/>
              </a:buClr>
              <a:buSzPts val="1000"/>
              <a:buFont typeface="DM Sans"/>
              <a:buNone/>
              <a:defRPr sz="1000">
                <a:latin typeface="DM Sans"/>
                <a:ea typeface="DM Sans"/>
                <a:cs typeface="DM Sans"/>
                <a:sym typeface="DM Sans"/>
              </a:defRPr>
            </a:lvl8pPr>
            <a:lvl9pPr lvl="8" algn="ctr">
              <a:spcBef>
                <a:spcPts val="0"/>
              </a:spcBef>
              <a:spcAft>
                <a:spcPts val="0"/>
              </a:spcAft>
              <a:buClr>
                <a:schemeClr val="lt1"/>
              </a:buClr>
              <a:buSzPts val="1000"/>
              <a:buFont typeface="DM Sans"/>
              <a:buNone/>
              <a:defRPr sz="1000">
                <a:latin typeface="DM Sans"/>
                <a:ea typeface="DM Sans"/>
                <a:cs typeface="DM Sans"/>
                <a:sym typeface="DM Sans"/>
              </a:defRPr>
            </a:lvl9pPr>
          </a:lstStyle>
          <a:p>
            <a:endParaRPr/>
          </a:p>
        </p:txBody>
      </p:sp>
      <p:sp>
        <p:nvSpPr>
          <p:cNvPr id="322" name="Google Shape;322;p24"/>
          <p:cNvSpPr txBox="1">
            <a:spLocks noGrp="1"/>
          </p:cNvSpPr>
          <p:nvPr>
            <p:ph type="subTitle" idx="4"/>
          </p:nvPr>
        </p:nvSpPr>
        <p:spPr>
          <a:xfrm>
            <a:off x="3321150" y="3953475"/>
            <a:ext cx="2501700" cy="730200"/>
          </a:xfrm>
          <a:prstGeom prst="rect">
            <a:avLst/>
          </a:prstGeom>
        </p:spPr>
        <p:txBody>
          <a:bodyPr spcFirstLastPara="1" wrap="square" lIns="0" tIns="0" rIns="0" bIns="0" anchor="t" anchorCtr="0">
            <a:noAutofit/>
          </a:bodyPr>
          <a:lstStyle>
            <a:lvl1pPr lvl="0" algn="ctr">
              <a:spcBef>
                <a:spcPts val="0"/>
              </a:spcBef>
              <a:spcAft>
                <a:spcPts val="0"/>
              </a:spcAft>
              <a:buNone/>
              <a:defRPr sz="1000">
                <a:latin typeface="DM Sans"/>
                <a:ea typeface="DM Sans"/>
                <a:cs typeface="DM Sans"/>
                <a:sym typeface="DM Sans"/>
              </a:defRPr>
            </a:lvl1pPr>
            <a:lvl2pPr lvl="1" algn="ctr">
              <a:spcBef>
                <a:spcPts val="0"/>
              </a:spcBef>
              <a:spcAft>
                <a:spcPts val="0"/>
              </a:spcAft>
              <a:buClr>
                <a:schemeClr val="lt1"/>
              </a:buClr>
              <a:buSzPts val="1000"/>
              <a:buFont typeface="DM Sans"/>
              <a:buNone/>
              <a:defRPr sz="1000">
                <a:latin typeface="DM Sans"/>
                <a:ea typeface="DM Sans"/>
                <a:cs typeface="DM Sans"/>
                <a:sym typeface="DM Sans"/>
              </a:defRPr>
            </a:lvl2pPr>
            <a:lvl3pPr lvl="2" algn="ctr">
              <a:spcBef>
                <a:spcPts val="0"/>
              </a:spcBef>
              <a:spcAft>
                <a:spcPts val="0"/>
              </a:spcAft>
              <a:buClr>
                <a:schemeClr val="lt1"/>
              </a:buClr>
              <a:buSzPts val="1000"/>
              <a:buFont typeface="DM Sans"/>
              <a:buNone/>
              <a:defRPr sz="1000">
                <a:latin typeface="DM Sans"/>
                <a:ea typeface="DM Sans"/>
                <a:cs typeface="DM Sans"/>
                <a:sym typeface="DM Sans"/>
              </a:defRPr>
            </a:lvl3pPr>
            <a:lvl4pPr lvl="3" algn="ctr">
              <a:spcBef>
                <a:spcPts val="0"/>
              </a:spcBef>
              <a:spcAft>
                <a:spcPts val="0"/>
              </a:spcAft>
              <a:buClr>
                <a:schemeClr val="lt1"/>
              </a:buClr>
              <a:buSzPts val="1000"/>
              <a:buFont typeface="DM Sans"/>
              <a:buNone/>
              <a:defRPr sz="1000">
                <a:latin typeface="DM Sans"/>
                <a:ea typeface="DM Sans"/>
                <a:cs typeface="DM Sans"/>
                <a:sym typeface="DM Sans"/>
              </a:defRPr>
            </a:lvl4pPr>
            <a:lvl5pPr lvl="4" algn="ctr">
              <a:spcBef>
                <a:spcPts val="0"/>
              </a:spcBef>
              <a:spcAft>
                <a:spcPts val="0"/>
              </a:spcAft>
              <a:buClr>
                <a:schemeClr val="lt1"/>
              </a:buClr>
              <a:buSzPts val="1000"/>
              <a:buFont typeface="DM Sans"/>
              <a:buNone/>
              <a:defRPr sz="1000">
                <a:latin typeface="DM Sans"/>
                <a:ea typeface="DM Sans"/>
                <a:cs typeface="DM Sans"/>
                <a:sym typeface="DM Sans"/>
              </a:defRPr>
            </a:lvl5pPr>
            <a:lvl6pPr lvl="5" algn="ctr">
              <a:spcBef>
                <a:spcPts val="0"/>
              </a:spcBef>
              <a:spcAft>
                <a:spcPts val="0"/>
              </a:spcAft>
              <a:buClr>
                <a:schemeClr val="lt1"/>
              </a:buClr>
              <a:buSzPts val="1000"/>
              <a:buFont typeface="DM Sans"/>
              <a:buNone/>
              <a:defRPr sz="1000">
                <a:latin typeface="DM Sans"/>
                <a:ea typeface="DM Sans"/>
                <a:cs typeface="DM Sans"/>
                <a:sym typeface="DM Sans"/>
              </a:defRPr>
            </a:lvl6pPr>
            <a:lvl7pPr lvl="6" algn="ctr">
              <a:spcBef>
                <a:spcPts val="0"/>
              </a:spcBef>
              <a:spcAft>
                <a:spcPts val="0"/>
              </a:spcAft>
              <a:buClr>
                <a:schemeClr val="lt1"/>
              </a:buClr>
              <a:buSzPts val="1000"/>
              <a:buFont typeface="DM Sans"/>
              <a:buNone/>
              <a:defRPr sz="1000">
                <a:latin typeface="DM Sans"/>
                <a:ea typeface="DM Sans"/>
                <a:cs typeface="DM Sans"/>
                <a:sym typeface="DM Sans"/>
              </a:defRPr>
            </a:lvl7pPr>
            <a:lvl8pPr lvl="7" algn="ctr">
              <a:spcBef>
                <a:spcPts val="0"/>
              </a:spcBef>
              <a:spcAft>
                <a:spcPts val="0"/>
              </a:spcAft>
              <a:buClr>
                <a:schemeClr val="lt1"/>
              </a:buClr>
              <a:buSzPts val="1000"/>
              <a:buFont typeface="DM Sans"/>
              <a:buNone/>
              <a:defRPr sz="1000">
                <a:latin typeface="DM Sans"/>
                <a:ea typeface="DM Sans"/>
                <a:cs typeface="DM Sans"/>
                <a:sym typeface="DM Sans"/>
              </a:defRPr>
            </a:lvl8pPr>
            <a:lvl9pPr lvl="8" algn="ctr">
              <a:spcBef>
                <a:spcPts val="0"/>
              </a:spcBef>
              <a:spcAft>
                <a:spcPts val="0"/>
              </a:spcAft>
              <a:buClr>
                <a:schemeClr val="lt1"/>
              </a:buClr>
              <a:buSzPts val="1000"/>
              <a:buFont typeface="DM Sans"/>
              <a:buNone/>
              <a:defRPr sz="1000">
                <a:latin typeface="DM Sans"/>
                <a:ea typeface="DM Sans"/>
                <a:cs typeface="DM Sans"/>
                <a:sym typeface="DM Sans"/>
              </a:defRPr>
            </a:lvl9pPr>
          </a:lstStyle>
          <a:p>
            <a:endParaRPr/>
          </a:p>
        </p:txBody>
      </p:sp>
      <p:sp>
        <p:nvSpPr>
          <p:cNvPr id="323" name="Google Shape;323;p24"/>
          <p:cNvSpPr>
            <a:spLocks noGrp="1"/>
          </p:cNvSpPr>
          <p:nvPr>
            <p:ph type="pic" idx="5"/>
          </p:nvPr>
        </p:nvSpPr>
        <p:spPr>
          <a:xfrm>
            <a:off x="447150" y="1418775"/>
            <a:ext cx="2064600" cy="2306100"/>
          </a:xfrm>
          <a:prstGeom prst="roundRect">
            <a:avLst>
              <a:gd name="adj" fmla="val 15772"/>
            </a:avLst>
          </a:prstGeom>
          <a:noFill/>
          <a:ln>
            <a:noFill/>
          </a:ln>
        </p:spPr>
      </p:sp>
      <p:sp>
        <p:nvSpPr>
          <p:cNvPr id="324" name="Google Shape;324;p24"/>
          <p:cNvSpPr>
            <a:spLocks noGrp="1"/>
          </p:cNvSpPr>
          <p:nvPr>
            <p:ph type="pic" idx="6"/>
          </p:nvPr>
        </p:nvSpPr>
        <p:spPr>
          <a:xfrm>
            <a:off x="6632250" y="1418775"/>
            <a:ext cx="2064600" cy="2306100"/>
          </a:xfrm>
          <a:prstGeom prst="roundRect">
            <a:avLst>
              <a:gd name="adj" fmla="val 15772"/>
            </a:avLst>
          </a:prstGeom>
          <a:noFill/>
          <a:ln>
            <a:noFill/>
          </a:ln>
        </p:spPr>
      </p:sp>
      <p:sp>
        <p:nvSpPr>
          <p:cNvPr id="325" name="Google Shape;325;p24"/>
          <p:cNvSpPr txBox="1">
            <a:spLocks noGrp="1"/>
          </p:cNvSpPr>
          <p:nvPr>
            <p:ph type="subTitle" idx="7"/>
          </p:nvPr>
        </p:nvSpPr>
        <p:spPr>
          <a:xfrm>
            <a:off x="228600" y="4891059"/>
            <a:ext cx="1475700" cy="125400"/>
          </a:xfrm>
          <a:prstGeom prst="rect">
            <a:avLst/>
          </a:prstGeom>
        </p:spPr>
        <p:txBody>
          <a:bodyPr spcFirstLastPara="1" wrap="square" lIns="0" tIns="0" rIns="0" bIns="0" anchor="t" anchorCtr="0">
            <a:noAutofit/>
          </a:bodyPr>
          <a:lstStyle>
            <a:lvl1pPr lvl="0">
              <a:spcBef>
                <a:spcPts val="0"/>
              </a:spcBef>
              <a:spcAft>
                <a:spcPts val="0"/>
              </a:spcAft>
              <a:buClr>
                <a:schemeClr val="lt1"/>
              </a:buClr>
              <a:buSzPts val="700"/>
              <a:buFont typeface="DM Sans"/>
              <a:buNone/>
              <a:defRPr sz="700">
                <a:latin typeface="DM Sans"/>
                <a:ea typeface="DM Sans"/>
                <a:cs typeface="DM Sans"/>
                <a:sym typeface="DM Sans"/>
              </a:defRPr>
            </a:lvl1pPr>
            <a:lvl2pPr lvl="1">
              <a:spcBef>
                <a:spcPts val="0"/>
              </a:spcBef>
              <a:spcAft>
                <a:spcPts val="0"/>
              </a:spcAft>
              <a:buClr>
                <a:schemeClr val="lt1"/>
              </a:buClr>
              <a:buSzPts val="700"/>
              <a:buFont typeface="DM Sans"/>
              <a:buNone/>
              <a:defRPr sz="700">
                <a:latin typeface="DM Sans"/>
                <a:ea typeface="DM Sans"/>
                <a:cs typeface="DM Sans"/>
                <a:sym typeface="DM Sans"/>
              </a:defRPr>
            </a:lvl2pPr>
            <a:lvl3pPr lvl="2">
              <a:spcBef>
                <a:spcPts val="0"/>
              </a:spcBef>
              <a:spcAft>
                <a:spcPts val="0"/>
              </a:spcAft>
              <a:buClr>
                <a:schemeClr val="lt1"/>
              </a:buClr>
              <a:buSzPts val="700"/>
              <a:buFont typeface="DM Sans"/>
              <a:buNone/>
              <a:defRPr sz="700">
                <a:latin typeface="DM Sans"/>
                <a:ea typeface="DM Sans"/>
                <a:cs typeface="DM Sans"/>
                <a:sym typeface="DM Sans"/>
              </a:defRPr>
            </a:lvl3pPr>
            <a:lvl4pPr lvl="3">
              <a:spcBef>
                <a:spcPts val="0"/>
              </a:spcBef>
              <a:spcAft>
                <a:spcPts val="0"/>
              </a:spcAft>
              <a:buClr>
                <a:schemeClr val="lt1"/>
              </a:buClr>
              <a:buSzPts val="700"/>
              <a:buFont typeface="DM Sans"/>
              <a:buNone/>
              <a:defRPr sz="700">
                <a:latin typeface="DM Sans"/>
                <a:ea typeface="DM Sans"/>
                <a:cs typeface="DM Sans"/>
                <a:sym typeface="DM Sans"/>
              </a:defRPr>
            </a:lvl4pPr>
            <a:lvl5pPr lvl="4">
              <a:spcBef>
                <a:spcPts val="0"/>
              </a:spcBef>
              <a:spcAft>
                <a:spcPts val="0"/>
              </a:spcAft>
              <a:buClr>
                <a:schemeClr val="lt1"/>
              </a:buClr>
              <a:buSzPts val="700"/>
              <a:buFont typeface="DM Sans"/>
              <a:buNone/>
              <a:defRPr sz="700">
                <a:latin typeface="DM Sans"/>
                <a:ea typeface="DM Sans"/>
                <a:cs typeface="DM Sans"/>
                <a:sym typeface="DM Sans"/>
              </a:defRPr>
            </a:lvl5pPr>
            <a:lvl6pPr lvl="5">
              <a:spcBef>
                <a:spcPts val="0"/>
              </a:spcBef>
              <a:spcAft>
                <a:spcPts val="0"/>
              </a:spcAft>
              <a:buClr>
                <a:schemeClr val="lt1"/>
              </a:buClr>
              <a:buSzPts val="700"/>
              <a:buFont typeface="DM Sans"/>
              <a:buNone/>
              <a:defRPr sz="700">
                <a:latin typeface="DM Sans"/>
                <a:ea typeface="DM Sans"/>
                <a:cs typeface="DM Sans"/>
                <a:sym typeface="DM Sans"/>
              </a:defRPr>
            </a:lvl6pPr>
            <a:lvl7pPr lvl="6">
              <a:spcBef>
                <a:spcPts val="0"/>
              </a:spcBef>
              <a:spcAft>
                <a:spcPts val="0"/>
              </a:spcAft>
              <a:buClr>
                <a:schemeClr val="lt1"/>
              </a:buClr>
              <a:buSzPts val="700"/>
              <a:buFont typeface="DM Sans"/>
              <a:buNone/>
              <a:defRPr sz="700">
                <a:latin typeface="DM Sans"/>
                <a:ea typeface="DM Sans"/>
                <a:cs typeface="DM Sans"/>
                <a:sym typeface="DM Sans"/>
              </a:defRPr>
            </a:lvl7pPr>
            <a:lvl8pPr lvl="7">
              <a:spcBef>
                <a:spcPts val="0"/>
              </a:spcBef>
              <a:spcAft>
                <a:spcPts val="0"/>
              </a:spcAft>
              <a:buClr>
                <a:schemeClr val="lt1"/>
              </a:buClr>
              <a:buSzPts val="700"/>
              <a:buFont typeface="DM Sans"/>
              <a:buNone/>
              <a:defRPr sz="700">
                <a:latin typeface="DM Sans"/>
                <a:ea typeface="DM Sans"/>
                <a:cs typeface="DM Sans"/>
                <a:sym typeface="DM Sans"/>
              </a:defRPr>
            </a:lvl8pPr>
            <a:lvl9pPr lvl="8">
              <a:spcBef>
                <a:spcPts val="0"/>
              </a:spcBef>
              <a:spcAft>
                <a:spcPts val="0"/>
              </a:spcAft>
              <a:buClr>
                <a:schemeClr val="lt1"/>
              </a:buClr>
              <a:buSzPts val="700"/>
              <a:buFont typeface="DM Sans"/>
              <a:buNone/>
              <a:defRPr sz="700">
                <a:latin typeface="DM Sans"/>
                <a:ea typeface="DM Sans"/>
                <a:cs typeface="DM Sans"/>
                <a:sym typeface="DM Sans"/>
              </a:defRPr>
            </a:lvl9pPr>
          </a:lstStyle>
          <a:p>
            <a:endParaRPr/>
          </a:p>
        </p:txBody>
      </p:sp>
      <p:sp>
        <p:nvSpPr>
          <p:cNvPr id="326" name="Google Shape;326;p24"/>
          <p:cNvSpPr txBox="1"/>
          <p:nvPr/>
        </p:nvSpPr>
        <p:spPr>
          <a:xfrm>
            <a:off x="8227900" y="4802400"/>
            <a:ext cx="687600" cy="212100"/>
          </a:xfrm>
          <a:prstGeom prst="rect">
            <a:avLst/>
          </a:prstGeom>
          <a:noFill/>
          <a:ln>
            <a:noFill/>
          </a:ln>
        </p:spPr>
        <p:txBody>
          <a:bodyPr spcFirstLastPara="1" wrap="square" lIns="0" tIns="91425" rIns="0" bIns="91425" anchor="t" anchorCtr="0">
            <a:noAutofit/>
          </a:bodyPr>
          <a:lstStyle/>
          <a:p>
            <a:pPr marL="0" lvl="0" indent="0" algn="r" rtl="0">
              <a:spcBef>
                <a:spcPts val="0"/>
              </a:spcBef>
              <a:spcAft>
                <a:spcPts val="0"/>
              </a:spcAft>
              <a:buNone/>
            </a:pPr>
            <a:fld id="{00000000-1234-1234-1234-123412341234}" type="slidenum">
              <a:rPr lang="en" sz="700">
                <a:solidFill>
                  <a:schemeClr val="lt1"/>
                </a:solidFill>
                <a:latin typeface="DM Sans"/>
                <a:ea typeface="DM Sans"/>
                <a:cs typeface="DM Sans"/>
                <a:sym typeface="DM Sans"/>
              </a:rPr>
              <a:t>‹#›</a:t>
            </a:fld>
            <a:endParaRPr sz="700">
              <a:solidFill>
                <a:schemeClr val="lt1"/>
              </a:solidFill>
              <a:latin typeface="DM Sans"/>
              <a:ea typeface="DM Sans"/>
              <a:cs typeface="DM Sans"/>
              <a:sym typeface="DM Sans"/>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hree points">
  <p:cSld name="CUSTOM_1_1_1_1">
    <p:spTree>
      <p:nvGrpSpPr>
        <p:cNvPr id="1" name="Shape 327"/>
        <p:cNvGrpSpPr/>
        <p:nvPr/>
      </p:nvGrpSpPr>
      <p:grpSpPr>
        <a:xfrm>
          <a:off x="0" y="0"/>
          <a:ext cx="0" cy="0"/>
          <a:chOff x="0" y="0"/>
          <a:chExt cx="0" cy="0"/>
        </a:xfrm>
      </p:grpSpPr>
      <p:sp>
        <p:nvSpPr>
          <p:cNvPr id="328" name="Google Shape;328;p25"/>
          <p:cNvSpPr txBox="1">
            <a:spLocks noGrp="1"/>
          </p:cNvSpPr>
          <p:nvPr>
            <p:ph type="subTitle" idx="1"/>
          </p:nvPr>
        </p:nvSpPr>
        <p:spPr>
          <a:xfrm>
            <a:off x="228600" y="4891059"/>
            <a:ext cx="1475700" cy="125400"/>
          </a:xfrm>
          <a:prstGeom prst="rect">
            <a:avLst/>
          </a:prstGeom>
        </p:spPr>
        <p:txBody>
          <a:bodyPr spcFirstLastPara="1" wrap="square" lIns="0" tIns="0" rIns="0" bIns="0" anchor="t" anchorCtr="0">
            <a:noAutofit/>
          </a:bodyPr>
          <a:lstStyle>
            <a:lvl1pPr lvl="0">
              <a:spcBef>
                <a:spcPts val="0"/>
              </a:spcBef>
              <a:spcAft>
                <a:spcPts val="0"/>
              </a:spcAft>
              <a:buClr>
                <a:schemeClr val="accent4"/>
              </a:buClr>
              <a:buSzPts val="700"/>
              <a:buFont typeface="DM Sans"/>
              <a:buNone/>
              <a:defRPr sz="700">
                <a:solidFill>
                  <a:schemeClr val="accent4"/>
                </a:solidFill>
                <a:latin typeface="DM Sans"/>
                <a:ea typeface="DM Sans"/>
                <a:cs typeface="DM Sans"/>
                <a:sym typeface="DM Sans"/>
              </a:defRPr>
            </a:lvl1pPr>
            <a:lvl2pPr lvl="1">
              <a:spcBef>
                <a:spcPts val="0"/>
              </a:spcBef>
              <a:spcAft>
                <a:spcPts val="0"/>
              </a:spcAft>
              <a:buClr>
                <a:schemeClr val="accent4"/>
              </a:buClr>
              <a:buSzPts val="700"/>
              <a:buFont typeface="DM Sans"/>
              <a:buNone/>
              <a:defRPr sz="700">
                <a:solidFill>
                  <a:schemeClr val="accent4"/>
                </a:solidFill>
                <a:latin typeface="DM Sans"/>
                <a:ea typeface="DM Sans"/>
                <a:cs typeface="DM Sans"/>
                <a:sym typeface="DM Sans"/>
              </a:defRPr>
            </a:lvl2pPr>
            <a:lvl3pPr lvl="2">
              <a:spcBef>
                <a:spcPts val="0"/>
              </a:spcBef>
              <a:spcAft>
                <a:spcPts val="0"/>
              </a:spcAft>
              <a:buClr>
                <a:schemeClr val="accent4"/>
              </a:buClr>
              <a:buSzPts val="700"/>
              <a:buFont typeface="DM Sans"/>
              <a:buNone/>
              <a:defRPr sz="700">
                <a:solidFill>
                  <a:schemeClr val="accent4"/>
                </a:solidFill>
                <a:latin typeface="DM Sans"/>
                <a:ea typeface="DM Sans"/>
                <a:cs typeface="DM Sans"/>
                <a:sym typeface="DM Sans"/>
              </a:defRPr>
            </a:lvl3pPr>
            <a:lvl4pPr lvl="3">
              <a:spcBef>
                <a:spcPts val="0"/>
              </a:spcBef>
              <a:spcAft>
                <a:spcPts val="0"/>
              </a:spcAft>
              <a:buClr>
                <a:schemeClr val="accent4"/>
              </a:buClr>
              <a:buSzPts val="700"/>
              <a:buFont typeface="DM Sans"/>
              <a:buNone/>
              <a:defRPr sz="700">
                <a:solidFill>
                  <a:schemeClr val="accent4"/>
                </a:solidFill>
                <a:latin typeface="DM Sans"/>
                <a:ea typeface="DM Sans"/>
                <a:cs typeface="DM Sans"/>
                <a:sym typeface="DM Sans"/>
              </a:defRPr>
            </a:lvl4pPr>
            <a:lvl5pPr lvl="4">
              <a:spcBef>
                <a:spcPts val="0"/>
              </a:spcBef>
              <a:spcAft>
                <a:spcPts val="0"/>
              </a:spcAft>
              <a:buClr>
                <a:schemeClr val="accent4"/>
              </a:buClr>
              <a:buSzPts val="700"/>
              <a:buFont typeface="DM Sans"/>
              <a:buNone/>
              <a:defRPr sz="700">
                <a:solidFill>
                  <a:schemeClr val="accent4"/>
                </a:solidFill>
                <a:latin typeface="DM Sans"/>
                <a:ea typeface="DM Sans"/>
                <a:cs typeface="DM Sans"/>
                <a:sym typeface="DM Sans"/>
              </a:defRPr>
            </a:lvl5pPr>
            <a:lvl6pPr lvl="5">
              <a:spcBef>
                <a:spcPts val="0"/>
              </a:spcBef>
              <a:spcAft>
                <a:spcPts val="0"/>
              </a:spcAft>
              <a:buClr>
                <a:schemeClr val="accent4"/>
              </a:buClr>
              <a:buSzPts val="700"/>
              <a:buFont typeface="DM Sans"/>
              <a:buNone/>
              <a:defRPr sz="700">
                <a:solidFill>
                  <a:schemeClr val="accent4"/>
                </a:solidFill>
                <a:latin typeface="DM Sans"/>
                <a:ea typeface="DM Sans"/>
                <a:cs typeface="DM Sans"/>
                <a:sym typeface="DM Sans"/>
              </a:defRPr>
            </a:lvl6pPr>
            <a:lvl7pPr lvl="6">
              <a:spcBef>
                <a:spcPts val="0"/>
              </a:spcBef>
              <a:spcAft>
                <a:spcPts val="0"/>
              </a:spcAft>
              <a:buClr>
                <a:schemeClr val="accent4"/>
              </a:buClr>
              <a:buSzPts val="700"/>
              <a:buFont typeface="DM Sans"/>
              <a:buNone/>
              <a:defRPr sz="700">
                <a:solidFill>
                  <a:schemeClr val="accent4"/>
                </a:solidFill>
                <a:latin typeface="DM Sans"/>
                <a:ea typeface="DM Sans"/>
                <a:cs typeface="DM Sans"/>
                <a:sym typeface="DM Sans"/>
              </a:defRPr>
            </a:lvl7pPr>
            <a:lvl8pPr lvl="7">
              <a:spcBef>
                <a:spcPts val="0"/>
              </a:spcBef>
              <a:spcAft>
                <a:spcPts val="0"/>
              </a:spcAft>
              <a:buClr>
                <a:schemeClr val="accent4"/>
              </a:buClr>
              <a:buSzPts val="700"/>
              <a:buFont typeface="DM Sans"/>
              <a:buNone/>
              <a:defRPr sz="700">
                <a:solidFill>
                  <a:schemeClr val="accent4"/>
                </a:solidFill>
                <a:latin typeface="DM Sans"/>
                <a:ea typeface="DM Sans"/>
                <a:cs typeface="DM Sans"/>
                <a:sym typeface="DM Sans"/>
              </a:defRPr>
            </a:lvl8pPr>
            <a:lvl9pPr lvl="8">
              <a:spcBef>
                <a:spcPts val="0"/>
              </a:spcBef>
              <a:spcAft>
                <a:spcPts val="0"/>
              </a:spcAft>
              <a:buClr>
                <a:schemeClr val="accent4"/>
              </a:buClr>
              <a:buSzPts val="700"/>
              <a:buFont typeface="DM Sans"/>
              <a:buNone/>
              <a:defRPr sz="700">
                <a:solidFill>
                  <a:schemeClr val="accent4"/>
                </a:solidFill>
                <a:latin typeface="DM Sans"/>
                <a:ea typeface="DM Sans"/>
                <a:cs typeface="DM Sans"/>
                <a:sym typeface="DM Sans"/>
              </a:defRPr>
            </a:lvl9pPr>
          </a:lstStyle>
          <a:p>
            <a:endParaRPr/>
          </a:p>
        </p:txBody>
      </p:sp>
      <p:sp>
        <p:nvSpPr>
          <p:cNvPr id="329" name="Google Shape;329;p25"/>
          <p:cNvSpPr txBox="1">
            <a:spLocks noGrp="1"/>
          </p:cNvSpPr>
          <p:nvPr>
            <p:ph type="title"/>
          </p:nvPr>
        </p:nvSpPr>
        <p:spPr>
          <a:xfrm>
            <a:off x="228600" y="460100"/>
            <a:ext cx="8686800" cy="587700"/>
          </a:xfrm>
          <a:prstGeom prst="rect">
            <a:avLst/>
          </a:prstGeom>
        </p:spPr>
        <p:txBody>
          <a:bodyPr spcFirstLastPara="1" wrap="square" lIns="91425" tIns="0" rIns="91425" bIns="91425" anchor="t" anchorCtr="0">
            <a:spAutoFit/>
          </a:bodyPr>
          <a:lstStyle>
            <a:lvl1pPr lvl="0" algn="ctr">
              <a:lnSpc>
                <a:spcPct val="70000"/>
              </a:lnSpc>
              <a:spcBef>
                <a:spcPts val="0"/>
              </a:spcBef>
              <a:spcAft>
                <a:spcPts val="0"/>
              </a:spcAft>
              <a:buNone/>
              <a:defRPr sz="2800"/>
            </a:lvl1pPr>
            <a:lvl2pPr lvl="1">
              <a:lnSpc>
                <a:spcPct val="115000"/>
              </a:lnSpc>
              <a:spcBef>
                <a:spcPts val="0"/>
              </a:spcBef>
              <a:spcAft>
                <a:spcPts val="0"/>
              </a:spcAft>
              <a:buNone/>
              <a:defRPr sz="2800"/>
            </a:lvl2pPr>
            <a:lvl3pPr lvl="2">
              <a:lnSpc>
                <a:spcPct val="115000"/>
              </a:lnSpc>
              <a:spcBef>
                <a:spcPts val="0"/>
              </a:spcBef>
              <a:spcAft>
                <a:spcPts val="0"/>
              </a:spcAft>
              <a:buNone/>
              <a:defRPr sz="2800"/>
            </a:lvl3pPr>
            <a:lvl4pPr lvl="3">
              <a:lnSpc>
                <a:spcPct val="115000"/>
              </a:lnSpc>
              <a:spcBef>
                <a:spcPts val="0"/>
              </a:spcBef>
              <a:spcAft>
                <a:spcPts val="0"/>
              </a:spcAft>
              <a:buNone/>
              <a:defRPr sz="2800"/>
            </a:lvl4pPr>
            <a:lvl5pPr lvl="4">
              <a:lnSpc>
                <a:spcPct val="115000"/>
              </a:lnSpc>
              <a:spcBef>
                <a:spcPts val="0"/>
              </a:spcBef>
              <a:spcAft>
                <a:spcPts val="0"/>
              </a:spcAft>
              <a:buNone/>
              <a:defRPr sz="2800"/>
            </a:lvl5pPr>
            <a:lvl6pPr lvl="5">
              <a:lnSpc>
                <a:spcPct val="115000"/>
              </a:lnSpc>
              <a:spcBef>
                <a:spcPts val="0"/>
              </a:spcBef>
              <a:spcAft>
                <a:spcPts val="0"/>
              </a:spcAft>
              <a:buNone/>
              <a:defRPr sz="2800"/>
            </a:lvl6pPr>
            <a:lvl7pPr lvl="6">
              <a:lnSpc>
                <a:spcPct val="115000"/>
              </a:lnSpc>
              <a:spcBef>
                <a:spcPts val="0"/>
              </a:spcBef>
              <a:spcAft>
                <a:spcPts val="0"/>
              </a:spcAft>
              <a:buNone/>
              <a:defRPr sz="2800"/>
            </a:lvl7pPr>
            <a:lvl8pPr lvl="7">
              <a:lnSpc>
                <a:spcPct val="115000"/>
              </a:lnSpc>
              <a:spcBef>
                <a:spcPts val="0"/>
              </a:spcBef>
              <a:spcAft>
                <a:spcPts val="0"/>
              </a:spcAft>
              <a:buNone/>
              <a:defRPr sz="2800"/>
            </a:lvl8pPr>
            <a:lvl9pPr lvl="8">
              <a:lnSpc>
                <a:spcPct val="115000"/>
              </a:lnSpc>
              <a:spcBef>
                <a:spcPts val="0"/>
              </a:spcBef>
              <a:spcAft>
                <a:spcPts val="0"/>
              </a:spcAft>
              <a:buNone/>
              <a:defRPr sz="2800"/>
            </a:lvl9pPr>
          </a:lstStyle>
          <a:p>
            <a:endParaRPr/>
          </a:p>
        </p:txBody>
      </p:sp>
      <p:sp>
        <p:nvSpPr>
          <p:cNvPr id="330" name="Google Shape;330;p25"/>
          <p:cNvSpPr txBox="1">
            <a:spLocks noGrp="1"/>
          </p:cNvSpPr>
          <p:nvPr>
            <p:ph type="subTitle" idx="2"/>
          </p:nvPr>
        </p:nvSpPr>
        <p:spPr>
          <a:xfrm>
            <a:off x="228600" y="3953475"/>
            <a:ext cx="2501700" cy="730200"/>
          </a:xfrm>
          <a:prstGeom prst="rect">
            <a:avLst/>
          </a:prstGeom>
        </p:spPr>
        <p:txBody>
          <a:bodyPr spcFirstLastPara="1" wrap="square" lIns="0" tIns="0" rIns="0" bIns="0" anchor="t" anchorCtr="0">
            <a:noAutofit/>
          </a:bodyPr>
          <a:lstStyle>
            <a:lvl1pPr lvl="0" algn="ctr">
              <a:spcBef>
                <a:spcPts val="0"/>
              </a:spcBef>
              <a:spcAft>
                <a:spcPts val="0"/>
              </a:spcAft>
              <a:buNone/>
              <a:defRPr sz="1000">
                <a:latin typeface="DM Sans"/>
                <a:ea typeface="DM Sans"/>
                <a:cs typeface="DM Sans"/>
                <a:sym typeface="DM Sans"/>
              </a:defRPr>
            </a:lvl1pPr>
            <a:lvl2pPr lvl="1" algn="ctr">
              <a:spcBef>
                <a:spcPts val="0"/>
              </a:spcBef>
              <a:spcAft>
                <a:spcPts val="0"/>
              </a:spcAft>
              <a:buClr>
                <a:schemeClr val="lt1"/>
              </a:buClr>
              <a:buSzPts val="1000"/>
              <a:buFont typeface="DM Sans"/>
              <a:buNone/>
              <a:defRPr sz="1000">
                <a:latin typeface="DM Sans"/>
                <a:ea typeface="DM Sans"/>
                <a:cs typeface="DM Sans"/>
                <a:sym typeface="DM Sans"/>
              </a:defRPr>
            </a:lvl2pPr>
            <a:lvl3pPr lvl="2" algn="ctr">
              <a:spcBef>
                <a:spcPts val="0"/>
              </a:spcBef>
              <a:spcAft>
                <a:spcPts val="0"/>
              </a:spcAft>
              <a:buClr>
                <a:schemeClr val="lt1"/>
              </a:buClr>
              <a:buSzPts val="1000"/>
              <a:buFont typeface="DM Sans"/>
              <a:buNone/>
              <a:defRPr sz="1000">
                <a:latin typeface="DM Sans"/>
                <a:ea typeface="DM Sans"/>
                <a:cs typeface="DM Sans"/>
                <a:sym typeface="DM Sans"/>
              </a:defRPr>
            </a:lvl3pPr>
            <a:lvl4pPr lvl="3" algn="ctr">
              <a:spcBef>
                <a:spcPts val="0"/>
              </a:spcBef>
              <a:spcAft>
                <a:spcPts val="0"/>
              </a:spcAft>
              <a:buClr>
                <a:schemeClr val="lt1"/>
              </a:buClr>
              <a:buSzPts val="1000"/>
              <a:buFont typeface="DM Sans"/>
              <a:buNone/>
              <a:defRPr sz="1000">
                <a:latin typeface="DM Sans"/>
                <a:ea typeface="DM Sans"/>
                <a:cs typeface="DM Sans"/>
                <a:sym typeface="DM Sans"/>
              </a:defRPr>
            </a:lvl4pPr>
            <a:lvl5pPr lvl="4" algn="ctr">
              <a:spcBef>
                <a:spcPts val="0"/>
              </a:spcBef>
              <a:spcAft>
                <a:spcPts val="0"/>
              </a:spcAft>
              <a:buClr>
                <a:schemeClr val="lt1"/>
              </a:buClr>
              <a:buSzPts val="1000"/>
              <a:buFont typeface="DM Sans"/>
              <a:buNone/>
              <a:defRPr sz="1000">
                <a:latin typeface="DM Sans"/>
                <a:ea typeface="DM Sans"/>
                <a:cs typeface="DM Sans"/>
                <a:sym typeface="DM Sans"/>
              </a:defRPr>
            </a:lvl5pPr>
            <a:lvl6pPr lvl="5" algn="ctr">
              <a:spcBef>
                <a:spcPts val="0"/>
              </a:spcBef>
              <a:spcAft>
                <a:spcPts val="0"/>
              </a:spcAft>
              <a:buClr>
                <a:schemeClr val="lt1"/>
              </a:buClr>
              <a:buSzPts val="1000"/>
              <a:buFont typeface="DM Sans"/>
              <a:buNone/>
              <a:defRPr sz="1000">
                <a:latin typeface="DM Sans"/>
                <a:ea typeface="DM Sans"/>
                <a:cs typeface="DM Sans"/>
                <a:sym typeface="DM Sans"/>
              </a:defRPr>
            </a:lvl6pPr>
            <a:lvl7pPr lvl="6" algn="ctr">
              <a:spcBef>
                <a:spcPts val="0"/>
              </a:spcBef>
              <a:spcAft>
                <a:spcPts val="0"/>
              </a:spcAft>
              <a:buClr>
                <a:schemeClr val="lt1"/>
              </a:buClr>
              <a:buSzPts val="1000"/>
              <a:buFont typeface="DM Sans"/>
              <a:buNone/>
              <a:defRPr sz="1000">
                <a:latin typeface="DM Sans"/>
                <a:ea typeface="DM Sans"/>
                <a:cs typeface="DM Sans"/>
                <a:sym typeface="DM Sans"/>
              </a:defRPr>
            </a:lvl7pPr>
            <a:lvl8pPr lvl="7" algn="ctr">
              <a:spcBef>
                <a:spcPts val="0"/>
              </a:spcBef>
              <a:spcAft>
                <a:spcPts val="0"/>
              </a:spcAft>
              <a:buClr>
                <a:schemeClr val="lt1"/>
              </a:buClr>
              <a:buSzPts val="1000"/>
              <a:buFont typeface="DM Sans"/>
              <a:buNone/>
              <a:defRPr sz="1000">
                <a:latin typeface="DM Sans"/>
                <a:ea typeface="DM Sans"/>
                <a:cs typeface="DM Sans"/>
                <a:sym typeface="DM Sans"/>
              </a:defRPr>
            </a:lvl8pPr>
            <a:lvl9pPr lvl="8" algn="ctr">
              <a:spcBef>
                <a:spcPts val="0"/>
              </a:spcBef>
              <a:spcAft>
                <a:spcPts val="0"/>
              </a:spcAft>
              <a:buClr>
                <a:schemeClr val="lt1"/>
              </a:buClr>
              <a:buSzPts val="1000"/>
              <a:buFont typeface="DM Sans"/>
              <a:buNone/>
              <a:defRPr sz="1000">
                <a:latin typeface="DM Sans"/>
                <a:ea typeface="DM Sans"/>
                <a:cs typeface="DM Sans"/>
                <a:sym typeface="DM Sans"/>
              </a:defRPr>
            </a:lvl9pPr>
          </a:lstStyle>
          <a:p>
            <a:endParaRPr/>
          </a:p>
        </p:txBody>
      </p:sp>
      <p:sp>
        <p:nvSpPr>
          <p:cNvPr id="331" name="Google Shape;331;p25"/>
          <p:cNvSpPr txBox="1">
            <a:spLocks noGrp="1"/>
          </p:cNvSpPr>
          <p:nvPr>
            <p:ph type="subTitle" idx="3"/>
          </p:nvPr>
        </p:nvSpPr>
        <p:spPr>
          <a:xfrm>
            <a:off x="6413700" y="3953475"/>
            <a:ext cx="2501700" cy="730200"/>
          </a:xfrm>
          <a:prstGeom prst="rect">
            <a:avLst/>
          </a:prstGeom>
        </p:spPr>
        <p:txBody>
          <a:bodyPr spcFirstLastPara="1" wrap="square" lIns="0" tIns="0" rIns="0" bIns="0" anchor="t" anchorCtr="0">
            <a:noAutofit/>
          </a:bodyPr>
          <a:lstStyle>
            <a:lvl1pPr lvl="0" algn="ctr">
              <a:spcBef>
                <a:spcPts val="0"/>
              </a:spcBef>
              <a:spcAft>
                <a:spcPts val="0"/>
              </a:spcAft>
              <a:buNone/>
              <a:defRPr sz="1000">
                <a:latin typeface="DM Sans"/>
                <a:ea typeface="DM Sans"/>
                <a:cs typeface="DM Sans"/>
                <a:sym typeface="DM Sans"/>
              </a:defRPr>
            </a:lvl1pPr>
            <a:lvl2pPr lvl="1" algn="ctr">
              <a:spcBef>
                <a:spcPts val="0"/>
              </a:spcBef>
              <a:spcAft>
                <a:spcPts val="0"/>
              </a:spcAft>
              <a:buClr>
                <a:schemeClr val="lt1"/>
              </a:buClr>
              <a:buSzPts val="1000"/>
              <a:buFont typeface="DM Sans"/>
              <a:buNone/>
              <a:defRPr sz="1000">
                <a:latin typeface="DM Sans"/>
                <a:ea typeface="DM Sans"/>
                <a:cs typeface="DM Sans"/>
                <a:sym typeface="DM Sans"/>
              </a:defRPr>
            </a:lvl2pPr>
            <a:lvl3pPr lvl="2" algn="ctr">
              <a:spcBef>
                <a:spcPts val="0"/>
              </a:spcBef>
              <a:spcAft>
                <a:spcPts val="0"/>
              </a:spcAft>
              <a:buClr>
                <a:schemeClr val="lt1"/>
              </a:buClr>
              <a:buSzPts val="1000"/>
              <a:buFont typeface="DM Sans"/>
              <a:buNone/>
              <a:defRPr sz="1000">
                <a:latin typeface="DM Sans"/>
                <a:ea typeface="DM Sans"/>
                <a:cs typeface="DM Sans"/>
                <a:sym typeface="DM Sans"/>
              </a:defRPr>
            </a:lvl3pPr>
            <a:lvl4pPr lvl="3" algn="ctr">
              <a:spcBef>
                <a:spcPts val="0"/>
              </a:spcBef>
              <a:spcAft>
                <a:spcPts val="0"/>
              </a:spcAft>
              <a:buClr>
                <a:schemeClr val="lt1"/>
              </a:buClr>
              <a:buSzPts val="1000"/>
              <a:buFont typeface="DM Sans"/>
              <a:buNone/>
              <a:defRPr sz="1000">
                <a:latin typeface="DM Sans"/>
                <a:ea typeface="DM Sans"/>
                <a:cs typeface="DM Sans"/>
                <a:sym typeface="DM Sans"/>
              </a:defRPr>
            </a:lvl4pPr>
            <a:lvl5pPr lvl="4" algn="ctr">
              <a:spcBef>
                <a:spcPts val="0"/>
              </a:spcBef>
              <a:spcAft>
                <a:spcPts val="0"/>
              </a:spcAft>
              <a:buClr>
                <a:schemeClr val="lt1"/>
              </a:buClr>
              <a:buSzPts val="1000"/>
              <a:buFont typeface="DM Sans"/>
              <a:buNone/>
              <a:defRPr sz="1000">
                <a:latin typeface="DM Sans"/>
                <a:ea typeface="DM Sans"/>
                <a:cs typeface="DM Sans"/>
                <a:sym typeface="DM Sans"/>
              </a:defRPr>
            </a:lvl5pPr>
            <a:lvl6pPr lvl="5" algn="ctr">
              <a:spcBef>
                <a:spcPts val="0"/>
              </a:spcBef>
              <a:spcAft>
                <a:spcPts val="0"/>
              </a:spcAft>
              <a:buClr>
                <a:schemeClr val="lt1"/>
              </a:buClr>
              <a:buSzPts val="1000"/>
              <a:buFont typeface="DM Sans"/>
              <a:buNone/>
              <a:defRPr sz="1000">
                <a:latin typeface="DM Sans"/>
                <a:ea typeface="DM Sans"/>
                <a:cs typeface="DM Sans"/>
                <a:sym typeface="DM Sans"/>
              </a:defRPr>
            </a:lvl6pPr>
            <a:lvl7pPr lvl="6" algn="ctr">
              <a:spcBef>
                <a:spcPts val="0"/>
              </a:spcBef>
              <a:spcAft>
                <a:spcPts val="0"/>
              </a:spcAft>
              <a:buClr>
                <a:schemeClr val="lt1"/>
              </a:buClr>
              <a:buSzPts val="1000"/>
              <a:buFont typeface="DM Sans"/>
              <a:buNone/>
              <a:defRPr sz="1000">
                <a:latin typeface="DM Sans"/>
                <a:ea typeface="DM Sans"/>
                <a:cs typeface="DM Sans"/>
                <a:sym typeface="DM Sans"/>
              </a:defRPr>
            </a:lvl7pPr>
            <a:lvl8pPr lvl="7" algn="ctr">
              <a:spcBef>
                <a:spcPts val="0"/>
              </a:spcBef>
              <a:spcAft>
                <a:spcPts val="0"/>
              </a:spcAft>
              <a:buClr>
                <a:schemeClr val="lt1"/>
              </a:buClr>
              <a:buSzPts val="1000"/>
              <a:buFont typeface="DM Sans"/>
              <a:buNone/>
              <a:defRPr sz="1000">
                <a:latin typeface="DM Sans"/>
                <a:ea typeface="DM Sans"/>
                <a:cs typeface="DM Sans"/>
                <a:sym typeface="DM Sans"/>
              </a:defRPr>
            </a:lvl8pPr>
            <a:lvl9pPr lvl="8" algn="ctr">
              <a:spcBef>
                <a:spcPts val="0"/>
              </a:spcBef>
              <a:spcAft>
                <a:spcPts val="0"/>
              </a:spcAft>
              <a:buClr>
                <a:schemeClr val="lt1"/>
              </a:buClr>
              <a:buSzPts val="1000"/>
              <a:buFont typeface="DM Sans"/>
              <a:buNone/>
              <a:defRPr sz="1000">
                <a:latin typeface="DM Sans"/>
                <a:ea typeface="DM Sans"/>
                <a:cs typeface="DM Sans"/>
                <a:sym typeface="DM Sans"/>
              </a:defRPr>
            </a:lvl9pPr>
          </a:lstStyle>
          <a:p>
            <a:endParaRPr/>
          </a:p>
        </p:txBody>
      </p:sp>
      <p:sp>
        <p:nvSpPr>
          <p:cNvPr id="332" name="Google Shape;332;p25"/>
          <p:cNvSpPr txBox="1">
            <a:spLocks noGrp="1"/>
          </p:cNvSpPr>
          <p:nvPr>
            <p:ph type="subTitle" idx="4"/>
          </p:nvPr>
        </p:nvSpPr>
        <p:spPr>
          <a:xfrm>
            <a:off x="3321150" y="3953475"/>
            <a:ext cx="2501700" cy="730200"/>
          </a:xfrm>
          <a:prstGeom prst="rect">
            <a:avLst/>
          </a:prstGeom>
        </p:spPr>
        <p:txBody>
          <a:bodyPr spcFirstLastPara="1" wrap="square" lIns="0" tIns="0" rIns="0" bIns="0" anchor="t" anchorCtr="0">
            <a:noAutofit/>
          </a:bodyPr>
          <a:lstStyle>
            <a:lvl1pPr lvl="0" algn="ctr">
              <a:spcBef>
                <a:spcPts val="0"/>
              </a:spcBef>
              <a:spcAft>
                <a:spcPts val="0"/>
              </a:spcAft>
              <a:buNone/>
              <a:defRPr sz="1000">
                <a:latin typeface="DM Sans"/>
                <a:ea typeface="DM Sans"/>
                <a:cs typeface="DM Sans"/>
                <a:sym typeface="DM Sans"/>
              </a:defRPr>
            </a:lvl1pPr>
            <a:lvl2pPr lvl="1" algn="ctr">
              <a:spcBef>
                <a:spcPts val="0"/>
              </a:spcBef>
              <a:spcAft>
                <a:spcPts val="0"/>
              </a:spcAft>
              <a:buClr>
                <a:schemeClr val="lt1"/>
              </a:buClr>
              <a:buSzPts val="1000"/>
              <a:buFont typeface="DM Sans"/>
              <a:buNone/>
              <a:defRPr sz="1000">
                <a:latin typeface="DM Sans"/>
                <a:ea typeface="DM Sans"/>
                <a:cs typeface="DM Sans"/>
                <a:sym typeface="DM Sans"/>
              </a:defRPr>
            </a:lvl2pPr>
            <a:lvl3pPr lvl="2" algn="ctr">
              <a:spcBef>
                <a:spcPts val="0"/>
              </a:spcBef>
              <a:spcAft>
                <a:spcPts val="0"/>
              </a:spcAft>
              <a:buClr>
                <a:schemeClr val="lt1"/>
              </a:buClr>
              <a:buSzPts val="1000"/>
              <a:buFont typeface="DM Sans"/>
              <a:buNone/>
              <a:defRPr sz="1000">
                <a:latin typeface="DM Sans"/>
                <a:ea typeface="DM Sans"/>
                <a:cs typeface="DM Sans"/>
                <a:sym typeface="DM Sans"/>
              </a:defRPr>
            </a:lvl3pPr>
            <a:lvl4pPr lvl="3" algn="ctr">
              <a:spcBef>
                <a:spcPts val="0"/>
              </a:spcBef>
              <a:spcAft>
                <a:spcPts val="0"/>
              </a:spcAft>
              <a:buClr>
                <a:schemeClr val="lt1"/>
              </a:buClr>
              <a:buSzPts val="1000"/>
              <a:buFont typeface="DM Sans"/>
              <a:buNone/>
              <a:defRPr sz="1000">
                <a:latin typeface="DM Sans"/>
                <a:ea typeface="DM Sans"/>
                <a:cs typeface="DM Sans"/>
                <a:sym typeface="DM Sans"/>
              </a:defRPr>
            </a:lvl4pPr>
            <a:lvl5pPr lvl="4" algn="ctr">
              <a:spcBef>
                <a:spcPts val="0"/>
              </a:spcBef>
              <a:spcAft>
                <a:spcPts val="0"/>
              </a:spcAft>
              <a:buClr>
                <a:schemeClr val="lt1"/>
              </a:buClr>
              <a:buSzPts val="1000"/>
              <a:buFont typeface="DM Sans"/>
              <a:buNone/>
              <a:defRPr sz="1000">
                <a:latin typeface="DM Sans"/>
                <a:ea typeface="DM Sans"/>
                <a:cs typeface="DM Sans"/>
                <a:sym typeface="DM Sans"/>
              </a:defRPr>
            </a:lvl5pPr>
            <a:lvl6pPr lvl="5" algn="ctr">
              <a:spcBef>
                <a:spcPts val="0"/>
              </a:spcBef>
              <a:spcAft>
                <a:spcPts val="0"/>
              </a:spcAft>
              <a:buClr>
                <a:schemeClr val="lt1"/>
              </a:buClr>
              <a:buSzPts val="1000"/>
              <a:buFont typeface="DM Sans"/>
              <a:buNone/>
              <a:defRPr sz="1000">
                <a:latin typeface="DM Sans"/>
                <a:ea typeface="DM Sans"/>
                <a:cs typeface="DM Sans"/>
                <a:sym typeface="DM Sans"/>
              </a:defRPr>
            </a:lvl6pPr>
            <a:lvl7pPr lvl="6" algn="ctr">
              <a:spcBef>
                <a:spcPts val="0"/>
              </a:spcBef>
              <a:spcAft>
                <a:spcPts val="0"/>
              </a:spcAft>
              <a:buClr>
                <a:schemeClr val="lt1"/>
              </a:buClr>
              <a:buSzPts val="1000"/>
              <a:buFont typeface="DM Sans"/>
              <a:buNone/>
              <a:defRPr sz="1000">
                <a:latin typeface="DM Sans"/>
                <a:ea typeface="DM Sans"/>
                <a:cs typeface="DM Sans"/>
                <a:sym typeface="DM Sans"/>
              </a:defRPr>
            </a:lvl7pPr>
            <a:lvl8pPr lvl="7" algn="ctr">
              <a:spcBef>
                <a:spcPts val="0"/>
              </a:spcBef>
              <a:spcAft>
                <a:spcPts val="0"/>
              </a:spcAft>
              <a:buClr>
                <a:schemeClr val="lt1"/>
              </a:buClr>
              <a:buSzPts val="1000"/>
              <a:buFont typeface="DM Sans"/>
              <a:buNone/>
              <a:defRPr sz="1000">
                <a:latin typeface="DM Sans"/>
                <a:ea typeface="DM Sans"/>
                <a:cs typeface="DM Sans"/>
                <a:sym typeface="DM Sans"/>
              </a:defRPr>
            </a:lvl8pPr>
            <a:lvl9pPr lvl="8" algn="ctr">
              <a:spcBef>
                <a:spcPts val="0"/>
              </a:spcBef>
              <a:spcAft>
                <a:spcPts val="0"/>
              </a:spcAft>
              <a:buClr>
                <a:schemeClr val="lt1"/>
              </a:buClr>
              <a:buSzPts val="1000"/>
              <a:buFont typeface="DM Sans"/>
              <a:buNone/>
              <a:defRPr sz="1000">
                <a:latin typeface="DM Sans"/>
                <a:ea typeface="DM Sans"/>
                <a:cs typeface="DM Sans"/>
                <a:sym typeface="DM Sans"/>
              </a:defRPr>
            </a:lvl9pPr>
          </a:lstStyle>
          <a:p>
            <a:endParaRPr/>
          </a:p>
        </p:txBody>
      </p:sp>
      <p:sp>
        <p:nvSpPr>
          <p:cNvPr id="333" name="Google Shape;333;p25"/>
          <p:cNvSpPr txBox="1"/>
          <p:nvPr/>
        </p:nvSpPr>
        <p:spPr>
          <a:xfrm>
            <a:off x="8227900" y="4802400"/>
            <a:ext cx="687600" cy="212100"/>
          </a:xfrm>
          <a:prstGeom prst="rect">
            <a:avLst/>
          </a:prstGeom>
          <a:noFill/>
          <a:ln>
            <a:noFill/>
          </a:ln>
        </p:spPr>
        <p:txBody>
          <a:bodyPr spcFirstLastPara="1" wrap="square" lIns="0" tIns="91425" rIns="0" bIns="91425" anchor="t" anchorCtr="0">
            <a:noAutofit/>
          </a:bodyPr>
          <a:lstStyle/>
          <a:p>
            <a:pPr marL="0" lvl="0" indent="0" algn="r" rtl="0">
              <a:spcBef>
                <a:spcPts val="0"/>
              </a:spcBef>
              <a:spcAft>
                <a:spcPts val="0"/>
              </a:spcAft>
              <a:buNone/>
            </a:pPr>
            <a:fld id="{00000000-1234-1234-1234-123412341234}" type="slidenum">
              <a:rPr lang="en" sz="700">
                <a:solidFill>
                  <a:schemeClr val="accent4"/>
                </a:solidFill>
                <a:latin typeface="DM Sans"/>
                <a:ea typeface="DM Sans"/>
                <a:cs typeface="DM Sans"/>
                <a:sym typeface="DM Sans"/>
              </a:rPr>
              <a:t>‹#›</a:t>
            </a:fld>
            <a:endParaRPr sz="700">
              <a:solidFill>
                <a:schemeClr val="accent4"/>
              </a:solidFill>
              <a:latin typeface="DM Sans"/>
              <a:ea typeface="DM Sans"/>
              <a:cs typeface="DM Sans"/>
              <a:sym typeface="DM Sans"/>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Next steps">
  <p:cSld name="CUSTOM_7_1_1_1_1_1_1_1_1_1_1_1_1_1_1_1_1_1">
    <p:spTree>
      <p:nvGrpSpPr>
        <p:cNvPr id="1" name="Shape 334"/>
        <p:cNvGrpSpPr/>
        <p:nvPr/>
      </p:nvGrpSpPr>
      <p:grpSpPr>
        <a:xfrm>
          <a:off x="0" y="0"/>
          <a:ext cx="0" cy="0"/>
          <a:chOff x="0" y="0"/>
          <a:chExt cx="0" cy="0"/>
        </a:xfrm>
      </p:grpSpPr>
      <p:sp>
        <p:nvSpPr>
          <p:cNvPr id="335" name="Google Shape;335;p26"/>
          <p:cNvSpPr txBox="1"/>
          <p:nvPr/>
        </p:nvSpPr>
        <p:spPr>
          <a:xfrm>
            <a:off x="8227900" y="4802400"/>
            <a:ext cx="687600" cy="212100"/>
          </a:xfrm>
          <a:prstGeom prst="rect">
            <a:avLst/>
          </a:prstGeom>
          <a:noFill/>
          <a:ln>
            <a:noFill/>
          </a:ln>
        </p:spPr>
        <p:txBody>
          <a:bodyPr spcFirstLastPara="1" wrap="square" lIns="0" tIns="91425" rIns="0" bIns="91425" anchor="t" anchorCtr="0">
            <a:noAutofit/>
          </a:bodyPr>
          <a:lstStyle/>
          <a:p>
            <a:pPr marL="0" lvl="0" indent="0" algn="r" rtl="0">
              <a:spcBef>
                <a:spcPts val="0"/>
              </a:spcBef>
              <a:spcAft>
                <a:spcPts val="0"/>
              </a:spcAft>
              <a:buNone/>
            </a:pPr>
            <a:fld id="{00000000-1234-1234-1234-123412341234}" type="slidenum">
              <a:rPr lang="en" sz="700">
                <a:solidFill>
                  <a:schemeClr val="accent4"/>
                </a:solidFill>
                <a:latin typeface="DM Sans"/>
                <a:ea typeface="DM Sans"/>
                <a:cs typeface="DM Sans"/>
                <a:sym typeface="DM Sans"/>
              </a:rPr>
              <a:t>‹#›</a:t>
            </a:fld>
            <a:endParaRPr sz="700">
              <a:solidFill>
                <a:schemeClr val="accent4"/>
              </a:solidFill>
              <a:latin typeface="DM Sans"/>
              <a:ea typeface="DM Sans"/>
              <a:cs typeface="DM Sans"/>
              <a:sym typeface="DM Sans"/>
            </a:endParaRPr>
          </a:p>
        </p:txBody>
      </p:sp>
      <p:sp>
        <p:nvSpPr>
          <p:cNvPr id="336" name="Google Shape;336;p26"/>
          <p:cNvSpPr txBox="1">
            <a:spLocks noGrp="1"/>
          </p:cNvSpPr>
          <p:nvPr>
            <p:ph type="subTitle" idx="1"/>
          </p:nvPr>
        </p:nvSpPr>
        <p:spPr>
          <a:xfrm>
            <a:off x="228600" y="4891059"/>
            <a:ext cx="1475700" cy="125400"/>
          </a:xfrm>
          <a:prstGeom prst="rect">
            <a:avLst/>
          </a:prstGeom>
        </p:spPr>
        <p:txBody>
          <a:bodyPr spcFirstLastPara="1" wrap="square" lIns="0" tIns="0" rIns="0" bIns="0" anchor="t" anchorCtr="0">
            <a:noAutofit/>
          </a:bodyPr>
          <a:lstStyle>
            <a:lvl1pPr lvl="0">
              <a:spcBef>
                <a:spcPts val="0"/>
              </a:spcBef>
              <a:spcAft>
                <a:spcPts val="0"/>
              </a:spcAft>
              <a:buClr>
                <a:schemeClr val="accent4"/>
              </a:buClr>
              <a:buSzPts val="700"/>
              <a:buFont typeface="DM Sans"/>
              <a:buNone/>
              <a:defRPr sz="700">
                <a:solidFill>
                  <a:schemeClr val="accent4"/>
                </a:solidFill>
                <a:latin typeface="DM Sans"/>
                <a:ea typeface="DM Sans"/>
                <a:cs typeface="DM Sans"/>
                <a:sym typeface="DM Sans"/>
              </a:defRPr>
            </a:lvl1pPr>
            <a:lvl2pPr lvl="1">
              <a:spcBef>
                <a:spcPts val="0"/>
              </a:spcBef>
              <a:spcAft>
                <a:spcPts val="0"/>
              </a:spcAft>
              <a:buClr>
                <a:schemeClr val="accent4"/>
              </a:buClr>
              <a:buSzPts val="700"/>
              <a:buFont typeface="DM Sans"/>
              <a:buNone/>
              <a:defRPr sz="700">
                <a:solidFill>
                  <a:schemeClr val="accent4"/>
                </a:solidFill>
                <a:latin typeface="DM Sans"/>
                <a:ea typeface="DM Sans"/>
                <a:cs typeface="DM Sans"/>
                <a:sym typeface="DM Sans"/>
              </a:defRPr>
            </a:lvl2pPr>
            <a:lvl3pPr lvl="2">
              <a:spcBef>
                <a:spcPts val="0"/>
              </a:spcBef>
              <a:spcAft>
                <a:spcPts val="0"/>
              </a:spcAft>
              <a:buClr>
                <a:schemeClr val="accent4"/>
              </a:buClr>
              <a:buSzPts val="700"/>
              <a:buFont typeface="DM Sans"/>
              <a:buNone/>
              <a:defRPr sz="700">
                <a:solidFill>
                  <a:schemeClr val="accent4"/>
                </a:solidFill>
                <a:latin typeface="DM Sans"/>
                <a:ea typeface="DM Sans"/>
                <a:cs typeface="DM Sans"/>
                <a:sym typeface="DM Sans"/>
              </a:defRPr>
            </a:lvl3pPr>
            <a:lvl4pPr lvl="3">
              <a:spcBef>
                <a:spcPts val="0"/>
              </a:spcBef>
              <a:spcAft>
                <a:spcPts val="0"/>
              </a:spcAft>
              <a:buClr>
                <a:schemeClr val="accent4"/>
              </a:buClr>
              <a:buSzPts val="700"/>
              <a:buFont typeface="DM Sans"/>
              <a:buNone/>
              <a:defRPr sz="700">
                <a:solidFill>
                  <a:schemeClr val="accent4"/>
                </a:solidFill>
                <a:latin typeface="DM Sans"/>
                <a:ea typeface="DM Sans"/>
                <a:cs typeface="DM Sans"/>
                <a:sym typeface="DM Sans"/>
              </a:defRPr>
            </a:lvl4pPr>
            <a:lvl5pPr lvl="4">
              <a:spcBef>
                <a:spcPts val="0"/>
              </a:spcBef>
              <a:spcAft>
                <a:spcPts val="0"/>
              </a:spcAft>
              <a:buClr>
                <a:schemeClr val="accent4"/>
              </a:buClr>
              <a:buSzPts val="700"/>
              <a:buFont typeface="DM Sans"/>
              <a:buNone/>
              <a:defRPr sz="700">
                <a:solidFill>
                  <a:schemeClr val="accent4"/>
                </a:solidFill>
                <a:latin typeface="DM Sans"/>
                <a:ea typeface="DM Sans"/>
                <a:cs typeface="DM Sans"/>
                <a:sym typeface="DM Sans"/>
              </a:defRPr>
            </a:lvl5pPr>
            <a:lvl6pPr lvl="5">
              <a:spcBef>
                <a:spcPts val="0"/>
              </a:spcBef>
              <a:spcAft>
                <a:spcPts val="0"/>
              </a:spcAft>
              <a:buClr>
                <a:schemeClr val="accent4"/>
              </a:buClr>
              <a:buSzPts val="700"/>
              <a:buFont typeface="DM Sans"/>
              <a:buNone/>
              <a:defRPr sz="700">
                <a:solidFill>
                  <a:schemeClr val="accent4"/>
                </a:solidFill>
                <a:latin typeface="DM Sans"/>
                <a:ea typeface="DM Sans"/>
                <a:cs typeface="DM Sans"/>
                <a:sym typeface="DM Sans"/>
              </a:defRPr>
            </a:lvl6pPr>
            <a:lvl7pPr lvl="6">
              <a:spcBef>
                <a:spcPts val="0"/>
              </a:spcBef>
              <a:spcAft>
                <a:spcPts val="0"/>
              </a:spcAft>
              <a:buClr>
                <a:schemeClr val="accent4"/>
              </a:buClr>
              <a:buSzPts val="700"/>
              <a:buFont typeface="DM Sans"/>
              <a:buNone/>
              <a:defRPr sz="700">
                <a:solidFill>
                  <a:schemeClr val="accent4"/>
                </a:solidFill>
                <a:latin typeface="DM Sans"/>
                <a:ea typeface="DM Sans"/>
                <a:cs typeface="DM Sans"/>
                <a:sym typeface="DM Sans"/>
              </a:defRPr>
            </a:lvl7pPr>
            <a:lvl8pPr lvl="7">
              <a:spcBef>
                <a:spcPts val="0"/>
              </a:spcBef>
              <a:spcAft>
                <a:spcPts val="0"/>
              </a:spcAft>
              <a:buClr>
                <a:schemeClr val="accent4"/>
              </a:buClr>
              <a:buSzPts val="700"/>
              <a:buFont typeface="DM Sans"/>
              <a:buNone/>
              <a:defRPr sz="700">
                <a:solidFill>
                  <a:schemeClr val="accent4"/>
                </a:solidFill>
                <a:latin typeface="DM Sans"/>
                <a:ea typeface="DM Sans"/>
                <a:cs typeface="DM Sans"/>
                <a:sym typeface="DM Sans"/>
              </a:defRPr>
            </a:lvl8pPr>
            <a:lvl9pPr lvl="8">
              <a:spcBef>
                <a:spcPts val="0"/>
              </a:spcBef>
              <a:spcAft>
                <a:spcPts val="0"/>
              </a:spcAft>
              <a:buClr>
                <a:schemeClr val="accent4"/>
              </a:buClr>
              <a:buSzPts val="700"/>
              <a:buFont typeface="DM Sans"/>
              <a:buNone/>
              <a:defRPr sz="700">
                <a:solidFill>
                  <a:schemeClr val="accent4"/>
                </a:solidFill>
                <a:latin typeface="DM Sans"/>
                <a:ea typeface="DM Sans"/>
                <a:cs typeface="DM Sans"/>
                <a:sym typeface="DM Sans"/>
              </a:defRPr>
            </a:lvl9pPr>
          </a:lstStyle>
          <a:p>
            <a:endParaRPr/>
          </a:p>
        </p:txBody>
      </p:sp>
      <p:sp>
        <p:nvSpPr>
          <p:cNvPr id="337" name="Google Shape;337;p26"/>
          <p:cNvSpPr txBox="1">
            <a:spLocks noGrp="1"/>
          </p:cNvSpPr>
          <p:nvPr>
            <p:ph type="subTitle" idx="2"/>
          </p:nvPr>
        </p:nvSpPr>
        <p:spPr>
          <a:xfrm>
            <a:off x="4328700" y="392448"/>
            <a:ext cx="1526400" cy="385800"/>
          </a:xfrm>
          <a:prstGeom prst="rect">
            <a:avLst/>
          </a:prstGeom>
        </p:spPr>
        <p:txBody>
          <a:bodyPr spcFirstLastPara="1" wrap="square" lIns="0" tIns="91425" rIns="91425" bIns="91425" anchor="t" anchorCtr="0">
            <a:noAutofit/>
          </a:bodyPr>
          <a:lstStyle>
            <a:lvl1pPr lvl="0">
              <a:spcBef>
                <a:spcPts val="0"/>
              </a:spcBef>
              <a:spcAft>
                <a:spcPts val="0"/>
              </a:spcAft>
              <a:buNone/>
              <a:defRPr sz="1600"/>
            </a:lvl1pPr>
            <a:lvl2pPr lvl="1">
              <a:spcBef>
                <a:spcPts val="0"/>
              </a:spcBef>
              <a:spcAft>
                <a:spcPts val="0"/>
              </a:spcAft>
              <a:buClr>
                <a:schemeClr val="lt1"/>
              </a:buClr>
              <a:buSzPts val="1600"/>
              <a:buFont typeface="Forum"/>
              <a:buNone/>
              <a:defRPr sz="1600">
                <a:latin typeface="Forum"/>
                <a:ea typeface="Forum"/>
                <a:cs typeface="Forum"/>
                <a:sym typeface="Forum"/>
              </a:defRPr>
            </a:lvl2pPr>
            <a:lvl3pPr lvl="2">
              <a:spcBef>
                <a:spcPts val="0"/>
              </a:spcBef>
              <a:spcAft>
                <a:spcPts val="0"/>
              </a:spcAft>
              <a:buClr>
                <a:schemeClr val="lt1"/>
              </a:buClr>
              <a:buSzPts val="1600"/>
              <a:buFont typeface="Forum"/>
              <a:buNone/>
              <a:defRPr sz="1600">
                <a:latin typeface="Forum"/>
                <a:ea typeface="Forum"/>
                <a:cs typeface="Forum"/>
                <a:sym typeface="Forum"/>
              </a:defRPr>
            </a:lvl3pPr>
            <a:lvl4pPr lvl="3">
              <a:spcBef>
                <a:spcPts val="0"/>
              </a:spcBef>
              <a:spcAft>
                <a:spcPts val="0"/>
              </a:spcAft>
              <a:buClr>
                <a:schemeClr val="lt1"/>
              </a:buClr>
              <a:buSzPts val="1600"/>
              <a:buFont typeface="Forum"/>
              <a:buNone/>
              <a:defRPr sz="1600">
                <a:latin typeface="Forum"/>
                <a:ea typeface="Forum"/>
                <a:cs typeface="Forum"/>
                <a:sym typeface="Forum"/>
              </a:defRPr>
            </a:lvl4pPr>
            <a:lvl5pPr lvl="4">
              <a:spcBef>
                <a:spcPts val="0"/>
              </a:spcBef>
              <a:spcAft>
                <a:spcPts val="0"/>
              </a:spcAft>
              <a:buClr>
                <a:schemeClr val="lt1"/>
              </a:buClr>
              <a:buSzPts val="1600"/>
              <a:buFont typeface="Forum"/>
              <a:buNone/>
              <a:defRPr sz="1600">
                <a:latin typeface="Forum"/>
                <a:ea typeface="Forum"/>
                <a:cs typeface="Forum"/>
                <a:sym typeface="Forum"/>
              </a:defRPr>
            </a:lvl5pPr>
            <a:lvl6pPr lvl="5">
              <a:spcBef>
                <a:spcPts val="0"/>
              </a:spcBef>
              <a:spcAft>
                <a:spcPts val="0"/>
              </a:spcAft>
              <a:buClr>
                <a:schemeClr val="lt1"/>
              </a:buClr>
              <a:buSzPts val="1600"/>
              <a:buFont typeface="Forum"/>
              <a:buNone/>
              <a:defRPr sz="1600">
                <a:latin typeface="Forum"/>
                <a:ea typeface="Forum"/>
                <a:cs typeface="Forum"/>
                <a:sym typeface="Forum"/>
              </a:defRPr>
            </a:lvl6pPr>
            <a:lvl7pPr lvl="6">
              <a:spcBef>
                <a:spcPts val="0"/>
              </a:spcBef>
              <a:spcAft>
                <a:spcPts val="0"/>
              </a:spcAft>
              <a:buClr>
                <a:schemeClr val="lt1"/>
              </a:buClr>
              <a:buSzPts val="1600"/>
              <a:buFont typeface="Forum"/>
              <a:buNone/>
              <a:defRPr sz="1600">
                <a:latin typeface="Forum"/>
                <a:ea typeface="Forum"/>
                <a:cs typeface="Forum"/>
                <a:sym typeface="Forum"/>
              </a:defRPr>
            </a:lvl7pPr>
            <a:lvl8pPr lvl="7">
              <a:spcBef>
                <a:spcPts val="0"/>
              </a:spcBef>
              <a:spcAft>
                <a:spcPts val="0"/>
              </a:spcAft>
              <a:buClr>
                <a:schemeClr val="lt1"/>
              </a:buClr>
              <a:buSzPts val="1600"/>
              <a:buFont typeface="Forum"/>
              <a:buNone/>
              <a:defRPr sz="1600">
                <a:latin typeface="Forum"/>
                <a:ea typeface="Forum"/>
                <a:cs typeface="Forum"/>
                <a:sym typeface="Forum"/>
              </a:defRPr>
            </a:lvl8pPr>
            <a:lvl9pPr lvl="8">
              <a:spcBef>
                <a:spcPts val="0"/>
              </a:spcBef>
              <a:spcAft>
                <a:spcPts val="0"/>
              </a:spcAft>
              <a:buClr>
                <a:schemeClr val="lt1"/>
              </a:buClr>
              <a:buSzPts val="1600"/>
              <a:buFont typeface="Forum"/>
              <a:buNone/>
              <a:defRPr sz="1600">
                <a:latin typeface="Forum"/>
                <a:ea typeface="Forum"/>
                <a:cs typeface="Forum"/>
                <a:sym typeface="Forum"/>
              </a:defRPr>
            </a:lvl9pPr>
          </a:lstStyle>
          <a:p>
            <a:endParaRPr/>
          </a:p>
        </p:txBody>
      </p:sp>
      <p:sp>
        <p:nvSpPr>
          <p:cNvPr id="338" name="Google Shape;338;p26"/>
          <p:cNvSpPr txBox="1">
            <a:spLocks noGrp="1"/>
          </p:cNvSpPr>
          <p:nvPr>
            <p:ph type="subTitle" idx="3"/>
          </p:nvPr>
        </p:nvSpPr>
        <p:spPr>
          <a:xfrm>
            <a:off x="5987725" y="499551"/>
            <a:ext cx="2926200" cy="624600"/>
          </a:xfrm>
          <a:prstGeom prst="rect">
            <a:avLst/>
          </a:prstGeom>
        </p:spPr>
        <p:txBody>
          <a:bodyPr spcFirstLastPara="1" wrap="square" lIns="0" tIns="0" rIns="91425" bIns="91425" anchor="t" anchorCtr="0">
            <a:noAutofit/>
          </a:bodyPr>
          <a:lstStyle>
            <a:lvl1pPr lvl="0">
              <a:spcBef>
                <a:spcPts val="0"/>
              </a:spcBef>
              <a:spcAft>
                <a:spcPts val="0"/>
              </a:spcAft>
              <a:buNone/>
              <a:defRPr sz="1000">
                <a:latin typeface="DM Sans"/>
                <a:ea typeface="DM Sans"/>
                <a:cs typeface="DM Sans"/>
                <a:sym typeface="DM Sans"/>
              </a:defRPr>
            </a:lvl1pPr>
            <a:lvl2pPr lvl="1">
              <a:spcBef>
                <a:spcPts val="0"/>
              </a:spcBef>
              <a:spcAft>
                <a:spcPts val="0"/>
              </a:spcAft>
              <a:buClr>
                <a:schemeClr val="lt1"/>
              </a:buClr>
              <a:buSzPts val="1000"/>
              <a:buFont typeface="DM Sans"/>
              <a:buNone/>
              <a:defRPr sz="1000">
                <a:latin typeface="DM Sans"/>
                <a:ea typeface="DM Sans"/>
                <a:cs typeface="DM Sans"/>
                <a:sym typeface="DM Sans"/>
              </a:defRPr>
            </a:lvl2pPr>
            <a:lvl3pPr lvl="2">
              <a:spcBef>
                <a:spcPts val="0"/>
              </a:spcBef>
              <a:spcAft>
                <a:spcPts val="0"/>
              </a:spcAft>
              <a:buClr>
                <a:schemeClr val="lt1"/>
              </a:buClr>
              <a:buSzPts val="1000"/>
              <a:buFont typeface="DM Sans"/>
              <a:buNone/>
              <a:defRPr sz="1000">
                <a:latin typeface="DM Sans"/>
                <a:ea typeface="DM Sans"/>
                <a:cs typeface="DM Sans"/>
                <a:sym typeface="DM Sans"/>
              </a:defRPr>
            </a:lvl3pPr>
            <a:lvl4pPr lvl="3">
              <a:spcBef>
                <a:spcPts val="0"/>
              </a:spcBef>
              <a:spcAft>
                <a:spcPts val="0"/>
              </a:spcAft>
              <a:buClr>
                <a:schemeClr val="lt1"/>
              </a:buClr>
              <a:buSzPts val="1000"/>
              <a:buFont typeface="DM Sans"/>
              <a:buNone/>
              <a:defRPr sz="1000">
                <a:latin typeface="DM Sans"/>
                <a:ea typeface="DM Sans"/>
                <a:cs typeface="DM Sans"/>
                <a:sym typeface="DM Sans"/>
              </a:defRPr>
            </a:lvl4pPr>
            <a:lvl5pPr lvl="4">
              <a:spcBef>
                <a:spcPts val="0"/>
              </a:spcBef>
              <a:spcAft>
                <a:spcPts val="0"/>
              </a:spcAft>
              <a:buClr>
                <a:schemeClr val="lt1"/>
              </a:buClr>
              <a:buSzPts val="1000"/>
              <a:buFont typeface="DM Sans"/>
              <a:buNone/>
              <a:defRPr sz="1000">
                <a:latin typeface="DM Sans"/>
                <a:ea typeface="DM Sans"/>
                <a:cs typeface="DM Sans"/>
                <a:sym typeface="DM Sans"/>
              </a:defRPr>
            </a:lvl5pPr>
            <a:lvl6pPr lvl="5">
              <a:spcBef>
                <a:spcPts val="0"/>
              </a:spcBef>
              <a:spcAft>
                <a:spcPts val="0"/>
              </a:spcAft>
              <a:buClr>
                <a:schemeClr val="lt1"/>
              </a:buClr>
              <a:buSzPts val="1000"/>
              <a:buFont typeface="DM Sans"/>
              <a:buNone/>
              <a:defRPr sz="1000">
                <a:latin typeface="DM Sans"/>
                <a:ea typeface="DM Sans"/>
                <a:cs typeface="DM Sans"/>
                <a:sym typeface="DM Sans"/>
              </a:defRPr>
            </a:lvl6pPr>
            <a:lvl7pPr lvl="6">
              <a:spcBef>
                <a:spcPts val="0"/>
              </a:spcBef>
              <a:spcAft>
                <a:spcPts val="0"/>
              </a:spcAft>
              <a:buClr>
                <a:schemeClr val="lt1"/>
              </a:buClr>
              <a:buSzPts val="1000"/>
              <a:buFont typeface="DM Sans"/>
              <a:buNone/>
              <a:defRPr sz="1000">
                <a:latin typeface="DM Sans"/>
                <a:ea typeface="DM Sans"/>
                <a:cs typeface="DM Sans"/>
                <a:sym typeface="DM Sans"/>
              </a:defRPr>
            </a:lvl7pPr>
            <a:lvl8pPr lvl="7">
              <a:spcBef>
                <a:spcPts val="0"/>
              </a:spcBef>
              <a:spcAft>
                <a:spcPts val="0"/>
              </a:spcAft>
              <a:buClr>
                <a:schemeClr val="lt1"/>
              </a:buClr>
              <a:buSzPts val="1000"/>
              <a:buFont typeface="DM Sans"/>
              <a:buNone/>
              <a:defRPr sz="1000">
                <a:latin typeface="DM Sans"/>
                <a:ea typeface="DM Sans"/>
                <a:cs typeface="DM Sans"/>
                <a:sym typeface="DM Sans"/>
              </a:defRPr>
            </a:lvl8pPr>
            <a:lvl9pPr lvl="8">
              <a:spcBef>
                <a:spcPts val="0"/>
              </a:spcBef>
              <a:spcAft>
                <a:spcPts val="0"/>
              </a:spcAft>
              <a:buClr>
                <a:schemeClr val="lt1"/>
              </a:buClr>
              <a:buSzPts val="1000"/>
              <a:buFont typeface="DM Sans"/>
              <a:buNone/>
              <a:defRPr sz="1000">
                <a:latin typeface="DM Sans"/>
                <a:ea typeface="DM Sans"/>
                <a:cs typeface="DM Sans"/>
                <a:sym typeface="DM Sans"/>
              </a:defRPr>
            </a:lvl9pPr>
          </a:lstStyle>
          <a:p>
            <a:endParaRPr/>
          </a:p>
        </p:txBody>
      </p:sp>
      <p:sp>
        <p:nvSpPr>
          <p:cNvPr id="339" name="Google Shape;339;p26"/>
          <p:cNvSpPr txBox="1">
            <a:spLocks noGrp="1"/>
          </p:cNvSpPr>
          <p:nvPr>
            <p:ph type="subTitle" idx="4"/>
          </p:nvPr>
        </p:nvSpPr>
        <p:spPr>
          <a:xfrm>
            <a:off x="4328700" y="1620445"/>
            <a:ext cx="1526400" cy="385800"/>
          </a:xfrm>
          <a:prstGeom prst="rect">
            <a:avLst/>
          </a:prstGeom>
        </p:spPr>
        <p:txBody>
          <a:bodyPr spcFirstLastPara="1" wrap="square" lIns="0" tIns="91425" rIns="91425" bIns="91425" anchor="t" anchorCtr="0">
            <a:noAutofit/>
          </a:bodyPr>
          <a:lstStyle>
            <a:lvl1pPr lvl="0">
              <a:spcBef>
                <a:spcPts val="0"/>
              </a:spcBef>
              <a:spcAft>
                <a:spcPts val="0"/>
              </a:spcAft>
              <a:buNone/>
              <a:defRPr sz="1600"/>
            </a:lvl1pPr>
            <a:lvl2pPr lvl="1">
              <a:spcBef>
                <a:spcPts val="0"/>
              </a:spcBef>
              <a:spcAft>
                <a:spcPts val="0"/>
              </a:spcAft>
              <a:buClr>
                <a:schemeClr val="lt1"/>
              </a:buClr>
              <a:buSzPts val="1600"/>
              <a:buFont typeface="Forum"/>
              <a:buNone/>
              <a:defRPr sz="1600">
                <a:latin typeface="Forum"/>
                <a:ea typeface="Forum"/>
                <a:cs typeface="Forum"/>
                <a:sym typeface="Forum"/>
              </a:defRPr>
            </a:lvl2pPr>
            <a:lvl3pPr lvl="2">
              <a:spcBef>
                <a:spcPts val="0"/>
              </a:spcBef>
              <a:spcAft>
                <a:spcPts val="0"/>
              </a:spcAft>
              <a:buClr>
                <a:schemeClr val="lt1"/>
              </a:buClr>
              <a:buSzPts val="1600"/>
              <a:buFont typeface="Forum"/>
              <a:buNone/>
              <a:defRPr sz="1600">
                <a:latin typeface="Forum"/>
                <a:ea typeface="Forum"/>
                <a:cs typeface="Forum"/>
                <a:sym typeface="Forum"/>
              </a:defRPr>
            </a:lvl3pPr>
            <a:lvl4pPr lvl="3">
              <a:spcBef>
                <a:spcPts val="0"/>
              </a:spcBef>
              <a:spcAft>
                <a:spcPts val="0"/>
              </a:spcAft>
              <a:buClr>
                <a:schemeClr val="lt1"/>
              </a:buClr>
              <a:buSzPts val="1600"/>
              <a:buFont typeface="Forum"/>
              <a:buNone/>
              <a:defRPr sz="1600">
                <a:latin typeface="Forum"/>
                <a:ea typeface="Forum"/>
                <a:cs typeface="Forum"/>
                <a:sym typeface="Forum"/>
              </a:defRPr>
            </a:lvl4pPr>
            <a:lvl5pPr lvl="4">
              <a:spcBef>
                <a:spcPts val="0"/>
              </a:spcBef>
              <a:spcAft>
                <a:spcPts val="0"/>
              </a:spcAft>
              <a:buClr>
                <a:schemeClr val="lt1"/>
              </a:buClr>
              <a:buSzPts val="1600"/>
              <a:buFont typeface="Forum"/>
              <a:buNone/>
              <a:defRPr sz="1600">
                <a:latin typeface="Forum"/>
                <a:ea typeface="Forum"/>
                <a:cs typeface="Forum"/>
                <a:sym typeface="Forum"/>
              </a:defRPr>
            </a:lvl5pPr>
            <a:lvl6pPr lvl="5">
              <a:spcBef>
                <a:spcPts val="0"/>
              </a:spcBef>
              <a:spcAft>
                <a:spcPts val="0"/>
              </a:spcAft>
              <a:buClr>
                <a:schemeClr val="lt1"/>
              </a:buClr>
              <a:buSzPts val="1600"/>
              <a:buFont typeface="Forum"/>
              <a:buNone/>
              <a:defRPr sz="1600">
                <a:latin typeface="Forum"/>
                <a:ea typeface="Forum"/>
                <a:cs typeface="Forum"/>
                <a:sym typeface="Forum"/>
              </a:defRPr>
            </a:lvl6pPr>
            <a:lvl7pPr lvl="6">
              <a:spcBef>
                <a:spcPts val="0"/>
              </a:spcBef>
              <a:spcAft>
                <a:spcPts val="0"/>
              </a:spcAft>
              <a:buClr>
                <a:schemeClr val="lt1"/>
              </a:buClr>
              <a:buSzPts val="1600"/>
              <a:buFont typeface="Forum"/>
              <a:buNone/>
              <a:defRPr sz="1600">
                <a:latin typeface="Forum"/>
                <a:ea typeface="Forum"/>
                <a:cs typeface="Forum"/>
                <a:sym typeface="Forum"/>
              </a:defRPr>
            </a:lvl7pPr>
            <a:lvl8pPr lvl="7">
              <a:spcBef>
                <a:spcPts val="0"/>
              </a:spcBef>
              <a:spcAft>
                <a:spcPts val="0"/>
              </a:spcAft>
              <a:buClr>
                <a:schemeClr val="lt1"/>
              </a:buClr>
              <a:buSzPts val="1600"/>
              <a:buFont typeface="Forum"/>
              <a:buNone/>
              <a:defRPr sz="1600">
                <a:latin typeface="Forum"/>
                <a:ea typeface="Forum"/>
                <a:cs typeface="Forum"/>
                <a:sym typeface="Forum"/>
              </a:defRPr>
            </a:lvl8pPr>
            <a:lvl9pPr lvl="8">
              <a:spcBef>
                <a:spcPts val="0"/>
              </a:spcBef>
              <a:spcAft>
                <a:spcPts val="0"/>
              </a:spcAft>
              <a:buClr>
                <a:schemeClr val="lt1"/>
              </a:buClr>
              <a:buSzPts val="1600"/>
              <a:buFont typeface="Forum"/>
              <a:buNone/>
              <a:defRPr sz="1600">
                <a:latin typeface="Forum"/>
                <a:ea typeface="Forum"/>
                <a:cs typeface="Forum"/>
                <a:sym typeface="Forum"/>
              </a:defRPr>
            </a:lvl9pPr>
          </a:lstStyle>
          <a:p>
            <a:endParaRPr/>
          </a:p>
        </p:txBody>
      </p:sp>
      <p:sp>
        <p:nvSpPr>
          <p:cNvPr id="340" name="Google Shape;340;p26"/>
          <p:cNvSpPr txBox="1">
            <a:spLocks noGrp="1"/>
          </p:cNvSpPr>
          <p:nvPr>
            <p:ph type="subTitle" idx="5"/>
          </p:nvPr>
        </p:nvSpPr>
        <p:spPr>
          <a:xfrm>
            <a:off x="5987725" y="1727550"/>
            <a:ext cx="2926200" cy="624600"/>
          </a:xfrm>
          <a:prstGeom prst="rect">
            <a:avLst/>
          </a:prstGeom>
        </p:spPr>
        <p:txBody>
          <a:bodyPr spcFirstLastPara="1" wrap="square" lIns="0" tIns="0" rIns="91425" bIns="91425" anchor="t" anchorCtr="0">
            <a:noAutofit/>
          </a:bodyPr>
          <a:lstStyle>
            <a:lvl1pPr lvl="0">
              <a:spcBef>
                <a:spcPts val="0"/>
              </a:spcBef>
              <a:spcAft>
                <a:spcPts val="0"/>
              </a:spcAft>
              <a:buNone/>
              <a:defRPr sz="1000">
                <a:latin typeface="DM Sans"/>
                <a:ea typeface="DM Sans"/>
                <a:cs typeface="DM Sans"/>
                <a:sym typeface="DM Sans"/>
              </a:defRPr>
            </a:lvl1pPr>
            <a:lvl2pPr lvl="1">
              <a:spcBef>
                <a:spcPts val="0"/>
              </a:spcBef>
              <a:spcAft>
                <a:spcPts val="0"/>
              </a:spcAft>
              <a:buClr>
                <a:schemeClr val="lt1"/>
              </a:buClr>
              <a:buSzPts val="1000"/>
              <a:buFont typeface="DM Sans"/>
              <a:buNone/>
              <a:defRPr sz="1000">
                <a:latin typeface="DM Sans"/>
                <a:ea typeface="DM Sans"/>
                <a:cs typeface="DM Sans"/>
                <a:sym typeface="DM Sans"/>
              </a:defRPr>
            </a:lvl2pPr>
            <a:lvl3pPr lvl="2">
              <a:spcBef>
                <a:spcPts val="0"/>
              </a:spcBef>
              <a:spcAft>
                <a:spcPts val="0"/>
              </a:spcAft>
              <a:buClr>
                <a:schemeClr val="lt1"/>
              </a:buClr>
              <a:buSzPts val="1000"/>
              <a:buFont typeface="DM Sans"/>
              <a:buNone/>
              <a:defRPr sz="1000">
                <a:latin typeface="DM Sans"/>
                <a:ea typeface="DM Sans"/>
                <a:cs typeface="DM Sans"/>
                <a:sym typeface="DM Sans"/>
              </a:defRPr>
            </a:lvl3pPr>
            <a:lvl4pPr lvl="3">
              <a:spcBef>
                <a:spcPts val="0"/>
              </a:spcBef>
              <a:spcAft>
                <a:spcPts val="0"/>
              </a:spcAft>
              <a:buClr>
                <a:schemeClr val="lt1"/>
              </a:buClr>
              <a:buSzPts val="1000"/>
              <a:buFont typeface="DM Sans"/>
              <a:buNone/>
              <a:defRPr sz="1000">
                <a:latin typeface="DM Sans"/>
                <a:ea typeface="DM Sans"/>
                <a:cs typeface="DM Sans"/>
                <a:sym typeface="DM Sans"/>
              </a:defRPr>
            </a:lvl4pPr>
            <a:lvl5pPr lvl="4">
              <a:spcBef>
                <a:spcPts val="0"/>
              </a:spcBef>
              <a:spcAft>
                <a:spcPts val="0"/>
              </a:spcAft>
              <a:buClr>
                <a:schemeClr val="lt1"/>
              </a:buClr>
              <a:buSzPts val="1000"/>
              <a:buFont typeface="DM Sans"/>
              <a:buNone/>
              <a:defRPr sz="1000">
                <a:latin typeface="DM Sans"/>
                <a:ea typeface="DM Sans"/>
                <a:cs typeface="DM Sans"/>
                <a:sym typeface="DM Sans"/>
              </a:defRPr>
            </a:lvl5pPr>
            <a:lvl6pPr lvl="5">
              <a:spcBef>
                <a:spcPts val="0"/>
              </a:spcBef>
              <a:spcAft>
                <a:spcPts val="0"/>
              </a:spcAft>
              <a:buClr>
                <a:schemeClr val="lt1"/>
              </a:buClr>
              <a:buSzPts val="1000"/>
              <a:buFont typeface="DM Sans"/>
              <a:buNone/>
              <a:defRPr sz="1000">
                <a:latin typeface="DM Sans"/>
                <a:ea typeface="DM Sans"/>
                <a:cs typeface="DM Sans"/>
                <a:sym typeface="DM Sans"/>
              </a:defRPr>
            </a:lvl6pPr>
            <a:lvl7pPr lvl="6">
              <a:spcBef>
                <a:spcPts val="0"/>
              </a:spcBef>
              <a:spcAft>
                <a:spcPts val="0"/>
              </a:spcAft>
              <a:buClr>
                <a:schemeClr val="lt1"/>
              </a:buClr>
              <a:buSzPts val="1000"/>
              <a:buFont typeface="DM Sans"/>
              <a:buNone/>
              <a:defRPr sz="1000">
                <a:latin typeface="DM Sans"/>
                <a:ea typeface="DM Sans"/>
                <a:cs typeface="DM Sans"/>
                <a:sym typeface="DM Sans"/>
              </a:defRPr>
            </a:lvl7pPr>
            <a:lvl8pPr lvl="7">
              <a:spcBef>
                <a:spcPts val="0"/>
              </a:spcBef>
              <a:spcAft>
                <a:spcPts val="0"/>
              </a:spcAft>
              <a:buClr>
                <a:schemeClr val="lt1"/>
              </a:buClr>
              <a:buSzPts val="1000"/>
              <a:buFont typeface="DM Sans"/>
              <a:buNone/>
              <a:defRPr sz="1000">
                <a:latin typeface="DM Sans"/>
                <a:ea typeface="DM Sans"/>
                <a:cs typeface="DM Sans"/>
                <a:sym typeface="DM Sans"/>
              </a:defRPr>
            </a:lvl8pPr>
            <a:lvl9pPr lvl="8">
              <a:spcBef>
                <a:spcPts val="0"/>
              </a:spcBef>
              <a:spcAft>
                <a:spcPts val="0"/>
              </a:spcAft>
              <a:buClr>
                <a:schemeClr val="lt1"/>
              </a:buClr>
              <a:buSzPts val="1000"/>
              <a:buFont typeface="DM Sans"/>
              <a:buNone/>
              <a:defRPr sz="1000">
                <a:latin typeface="DM Sans"/>
                <a:ea typeface="DM Sans"/>
                <a:cs typeface="DM Sans"/>
                <a:sym typeface="DM Sans"/>
              </a:defRPr>
            </a:lvl9pPr>
          </a:lstStyle>
          <a:p>
            <a:endParaRPr/>
          </a:p>
        </p:txBody>
      </p:sp>
      <p:sp>
        <p:nvSpPr>
          <p:cNvPr id="341" name="Google Shape;341;p26"/>
          <p:cNvSpPr txBox="1">
            <a:spLocks noGrp="1"/>
          </p:cNvSpPr>
          <p:nvPr>
            <p:ph type="subTitle" idx="6"/>
          </p:nvPr>
        </p:nvSpPr>
        <p:spPr>
          <a:xfrm>
            <a:off x="4328700" y="2850106"/>
            <a:ext cx="1526400" cy="385800"/>
          </a:xfrm>
          <a:prstGeom prst="rect">
            <a:avLst/>
          </a:prstGeom>
        </p:spPr>
        <p:txBody>
          <a:bodyPr spcFirstLastPara="1" wrap="square" lIns="0" tIns="91425" rIns="91425" bIns="91425" anchor="t" anchorCtr="0">
            <a:noAutofit/>
          </a:bodyPr>
          <a:lstStyle>
            <a:lvl1pPr lvl="0">
              <a:spcBef>
                <a:spcPts val="0"/>
              </a:spcBef>
              <a:spcAft>
                <a:spcPts val="0"/>
              </a:spcAft>
              <a:buNone/>
              <a:defRPr sz="1600"/>
            </a:lvl1pPr>
            <a:lvl2pPr lvl="1">
              <a:spcBef>
                <a:spcPts val="0"/>
              </a:spcBef>
              <a:spcAft>
                <a:spcPts val="0"/>
              </a:spcAft>
              <a:buClr>
                <a:schemeClr val="lt1"/>
              </a:buClr>
              <a:buSzPts val="1600"/>
              <a:buFont typeface="Forum"/>
              <a:buNone/>
              <a:defRPr sz="1600">
                <a:latin typeface="Forum"/>
                <a:ea typeface="Forum"/>
                <a:cs typeface="Forum"/>
                <a:sym typeface="Forum"/>
              </a:defRPr>
            </a:lvl2pPr>
            <a:lvl3pPr lvl="2">
              <a:spcBef>
                <a:spcPts val="0"/>
              </a:spcBef>
              <a:spcAft>
                <a:spcPts val="0"/>
              </a:spcAft>
              <a:buClr>
                <a:schemeClr val="lt1"/>
              </a:buClr>
              <a:buSzPts val="1600"/>
              <a:buFont typeface="Forum"/>
              <a:buNone/>
              <a:defRPr sz="1600">
                <a:latin typeface="Forum"/>
                <a:ea typeface="Forum"/>
                <a:cs typeface="Forum"/>
                <a:sym typeface="Forum"/>
              </a:defRPr>
            </a:lvl3pPr>
            <a:lvl4pPr lvl="3">
              <a:spcBef>
                <a:spcPts val="0"/>
              </a:spcBef>
              <a:spcAft>
                <a:spcPts val="0"/>
              </a:spcAft>
              <a:buClr>
                <a:schemeClr val="lt1"/>
              </a:buClr>
              <a:buSzPts val="1600"/>
              <a:buFont typeface="Forum"/>
              <a:buNone/>
              <a:defRPr sz="1600">
                <a:latin typeface="Forum"/>
                <a:ea typeface="Forum"/>
                <a:cs typeface="Forum"/>
                <a:sym typeface="Forum"/>
              </a:defRPr>
            </a:lvl4pPr>
            <a:lvl5pPr lvl="4">
              <a:spcBef>
                <a:spcPts val="0"/>
              </a:spcBef>
              <a:spcAft>
                <a:spcPts val="0"/>
              </a:spcAft>
              <a:buClr>
                <a:schemeClr val="lt1"/>
              </a:buClr>
              <a:buSzPts val="1600"/>
              <a:buFont typeface="Forum"/>
              <a:buNone/>
              <a:defRPr sz="1600">
                <a:latin typeface="Forum"/>
                <a:ea typeface="Forum"/>
                <a:cs typeface="Forum"/>
                <a:sym typeface="Forum"/>
              </a:defRPr>
            </a:lvl5pPr>
            <a:lvl6pPr lvl="5">
              <a:spcBef>
                <a:spcPts val="0"/>
              </a:spcBef>
              <a:spcAft>
                <a:spcPts val="0"/>
              </a:spcAft>
              <a:buClr>
                <a:schemeClr val="lt1"/>
              </a:buClr>
              <a:buSzPts val="1600"/>
              <a:buFont typeface="Forum"/>
              <a:buNone/>
              <a:defRPr sz="1600">
                <a:latin typeface="Forum"/>
                <a:ea typeface="Forum"/>
                <a:cs typeface="Forum"/>
                <a:sym typeface="Forum"/>
              </a:defRPr>
            </a:lvl6pPr>
            <a:lvl7pPr lvl="6">
              <a:spcBef>
                <a:spcPts val="0"/>
              </a:spcBef>
              <a:spcAft>
                <a:spcPts val="0"/>
              </a:spcAft>
              <a:buClr>
                <a:schemeClr val="lt1"/>
              </a:buClr>
              <a:buSzPts val="1600"/>
              <a:buFont typeface="Forum"/>
              <a:buNone/>
              <a:defRPr sz="1600">
                <a:latin typeface="Forum"/>
                <a:ea typeface="Forum"/>
                <a:cs typeface="Forum"/>
                <a:sym typeface="Forum"/>
              </a:defRPr>
            </a:lvl7pPr>
            <a:lvl8pPr lvl="7">
              <a:spcBef>
                <a:spcPts val="0"/>
              </a:spcBef>
              <a:spcAft>
                <a:spcPts val="0"/>
              </a:spcAft>
              <a:buClr>
                <a:schemeClr val="lt1"/>
              </a:buClr>
              <a:buSzPts val="1600"/>
              <a:buFont typeface="Forum"/>
              <a:buNone/>
              <a:defRPr sz="1600">
                <a:latin typeface="Forum"/>
                <a:ea typeface="Forum"/>
                <a:cs typeface="Forum"/>
                <a:sym typeface="Forum"/>
              </a:defRPr>
            </a:lvl8pPr>
            <a:lvl9pPr lvl="8">
              <a:spcBef>
                <a:spcPts val="0"/>
              </a:spcBef>
              <a:spcAft>
                <a:spcPts val="0"/>
              </a:spcAft>
              <a:buClr>
                <a:schemeClr val="lt1"/>
              </a:buClr>
              <a:buSzPts val="1600"/>
              <a:buFont typeface="Forum"/>
              <a:buNone/>
              <a:defRPr sz="1600">
                <a:latin typeface="Forum"/>
                <a:ea typeface="Forum"/>
                <a:cs typeface="Forum"/>
                <a:sym typeface="Forum"/>
              </a:defRPr>
            </a:lvl9pPr>
          </a:lstStyle>
          <a:p>
            <a:endParaRPr/>
          </a:p>
        </p:txBody>
      </p:sp>
      <p:sp>
        <p:nvSpPr>
          <p:cNvPr id="342" name="Google Shape;342;p26"/>
          <p:cNvSpPr txBox="1">
            <a:spLocks noGrp="1"/>
          </p:cNvSpPr>
          <p:nvPr>
            <p:ph type="subTitle" idx="7"/>
          </p:nvPr>
        </p:nvSpPr>
        <p:spPr>
          <a:xfrm>
            <a:off x="5987725" y="2957203"/>
            <a:ext cx="2926200" cy="624600"/>
          </a:xfrm>
          <a:prstGeom prst="rect">
            <a:avLst/>
          </a:prstGeom>
        </p:spPr>
        <p:txBody>
          <a:bodyPr spcFirstLastPara="1" wrap="square" lIns="0" tIns="0" rIns="91425" bIns="91425" anchor="t" anchorCtr="0">
            <a:noAutofit/>
          </a:bodyPr>
          <a:lstStyle>
            <a:lvl1pPr lvl="0">
              <a:spcBef>
                <a:spcPts val="0"/>
              </a:spcBef>
              <a:spcAft>
                <a:spcPts val="0"/>
              </a:spcAft>
              <a:buNone/>
              <a:defRPr sz="1000">
                <a:latin typeface="DM Sans"/>
                <a:ea typeface="DM Sans"/>
                <a:cs typeface="DM Sans"/>
                <a:sym typeface="DM Sans"/>
              </a:defRPr>
            </a:lvl1pPr>
            <a:lvl2pPr lvl="1">
              <a:spcBef>
                <a:spcPts val="0"/>
              </a:spcBef>
              <a:spcAft>
                <a:spcPts val="0"/>
              </a:spcAft>
              <a:buClr>
                <a:schemeClr val="lt1"/>
              </a:buClr>
              <a:buSzPts val="1000"/>
              <a:buFont typeface="DM Sans"/>
              <a:buNone/>
              <a:defRPr sz="1000">
                <a:latin typeface="DM Sans"/>
                <a:ea typeface="DM Sans"/>
                <a:cs typeface="DM Sans"/>
                <a:sym typeface="DM Sans"/>
              </a:defRPr>
            </a:lvl2pPr>
            <a:lvl3pPr lvl="2">
              <a:spcBef>
                <a:spcPts val="0"/>
              </a:spcBef>
              <a:spcAft>
                <a:spcPts val="0"/>
              </a:spcAft>
              <a:buClr>
                <a:schemeClr val="lt1"/>
              </a:buClr>
              <a:buSzPts val="1000"/>
              <a:buFont typeface="DM Sans"/>
              <a:buNone/>
              <a:defRPr sz="1000">
                <a:latin typeface="DM Sans"/>
                <a:ea typeface="DM Sans"/>
                <a:cs typeface="DM Sans"/>
                <a:sym typeface="DM Sans"/>
              </a:defRPr>
            </a:lvl3pPr>
            <a:lvl4pPr lvl="3">
              <a:spcBef>
                <a:spcPts val="0"/>
              </a:spcBef>
              <a:spcAft>
                <a:spcPts val="0"/>
              </a:spcAft>
              <a:buClr>
                <a:schemeClr val="lt1"/>
              </a:buClr>
              <a:buSzPts val="1000"/>
              <a:buFont typeface="DM Sans"/>
              <a:buNone/>
              <a:defRPr sz="1000">
                <a:latin typeface="DM Sans"/>
                <a:ea typeface="DM Sans"/>
                <a:cs typeface="DM Sans"/>
                <a:sym typeface="DM Sans"/>
              </a:defRPr>
            </a:lvl4pPr>
            <a:lvl5pPr lvl="4">
              <a:spcBef>
                <a:spcPts val="0"/>
              </a:spcBef>
              <a:spcAft>
                <a:spcPts val="0"/>
              </a:spcAft>
              <a:buClr>
                <a:schemeClr val="lt1"/>
              </a:buClr>
              <a:buSzPts val="1000"/>
              <a:buFont typeface="DM Sans"/>
              <a:buNone/>
              <a:defRPr sz="1000">
                <a:latin typeface="DM Sans"/>
                <a:ea typeface="DM Sans"/>
                <a:cs typeface="DM Sans"/>
                <a:sym typeface="DM Sans"/>
              </a:defRPr>
            </a:lvl5pPr>
            <a:lvl6pPr lvl="5">
              <a:spcBef>
                <a:spcPts val="0"/>
              </a:spcBef>
              <a:spcAft>
                <a:spcPts val="0"/>
              </a:spcAft>
              <a:buClr>
                <a:schemeClr val="lt1"/>
              </a:buClr>
              <a:buSzPts val="1000"/>
              <a:buFont typeface="DM Sans"/>
              <a:buNone/>
              <a:defRPr sz="1000">
                <a:latin typeface="DM Sans"/>
                <a:ea typeface="DM Sans"/>
                <a:cs typeface="DM Sans"/>
                <a:sym typeface="DM Sans"/>
              </a:defRPr>
            </a:lvl6pPr>
            <a:lvl7pPr lvl="6">
              <a:spcBef>
                <a:spcPts val="0"/>
              </a:spcBef>
              <a:spcAft>
                <a:spcPts val="0"/>
              </a:spcAft>
              <a:buClr>
                <a:schemeClr val="lt1"/>
              </a:buClr>
              <a:buSzPts val="1000"/>
              <a:buFont typeface="DM Sans"/>
              <a:buNone/>
              <a:defRPr sz="1000">
                <a:latin typeface="DM Sans"/>
                <a:ea typeface="DM Sans"/>
                <a:cs typeface="DM Sans"/>
                <a:sym typeface="DM Sans"/>
              </a:defRPr>
            </a:lvl7pPr>
            <a:lvl8pPr lvl="7">
              <a:spcBef>
                <a:spcPts val="0"/>
              </a:spcBef>
              <a:spcAft>
                <a:spcPts val="0"/>
              </a:spcAft>
              <a:buClr>
                <a:schemeClr val="lt1"/>
              </a:buClr>
              <a:buSzPts val="1000"/>
              <a:buFont typeface="DM Sans"/>
              <a:buNone/>
              <a:defRPr sz="1000">
                <a:latin typeface="DM Sans"/>
                <a:ea typeface="DM Sans"/>
                <a:cs typeface="DM Sans"/>
                <a:sym typeface="DM Sans"/>
              </a:defRPr>
            </a:lvl8pPr>
            <a:lvl9pPr lvl="8">
              <a:spcBef>
                <a:spcPts val="0"/>
              </a:spcBef>
              <a:spcAft>
                <a:spcPts val="0"/>
              </a:spcAft>
              <a:buClr>
                <a:schemeClr val="lt1"/>
              </a:buClr>
              <a:buSzPts val="1000"/>
              <a:buFont typeface="DM Sans"/>
              <a:buNone/>
              <a:defRPr sz="1000">
                <a:latin typeface="DM Sans"/>
                <a:ea typeface="DM Sans"/>
                <a:cs typeface="DM Sans"/>
                <a:sym typeface="DM Sans"/>
              </a:defRPr>
            </a:lvl9pPr>
          </a:lstStyle>
          <a:p>
            <a:endParaRPr/>
          </a:p>
        </p:txBody>
      </p:sp>
      <p:sp>
        <p:nvSpPr>
          <p:cNvPr id="343" name="Google Shape;343;p26"/>
          <p:cNvSpPr txBox="1">
            <a:spLocks noGrp="1"/>
          </p:cNvSpPr>
          <p:nvPr>
            <p:ph type="subTitle" idx="8"/>
          </p:nvPr>
        </p:nvSpPr>
        <p:spPr>
          <a:xfrm>
            <a:off x="4328700" y="4077970"/>
            <a:ext cx="1526400" cy="385800"/>
          </a:xfrm>
          <a:prstGeom prst="rect">
            <a:avLst/>
          </a:prstGeom>
        </p:spPr>
        <p:txBody>
          <a:bodyPr spcFirstLastPara="1" wrap="square" lIns="0" tIns="91425" rIns="91425" bIns="91425" anchor="t" anchorCtr="0">
            <a:noAutofit/>
          </a:bodyPr>
          <a:lstStyle>
            <a:lvl1pPr lvl="0">
              <a:spcBef>
                <a:spcPts val="0"/>
              </a:spcBef>
              <a:spcAft>
                <a:spcPts val="0"/>
              </a:spcAft>
              <a:buNone/>
              <a:defRPr sz="1600"/>
            </a:lvl1pPr>
            <a:lvl2pPr lvl="1">
              <a:spcBef>
                <a:spcPts val="0"/>
              </a:spcBef>
              <a:spcAft>
                <a:spcPts val="0"/>
              </a:spcAft>
              <a:buClr>
                <a:schemeClr val="lt1"/>
              </a:buClr>
              <a:buSzPts val="1600"/>
              <a:buFont typeface="Forum"/>
              <a:buNone/>
              <a:defRPr sz="1600">
                <a:latin typeface="Forum"/>
                <a:ea typeface="Forum"/>
                <a:cs typeface="Forum"/>
                <a:sym typeface="Forum"/>
              </a:defRPr>
            </a:lvl2pPr>
            <a:lvl3pPr lvl="2">
              <a:spcBef>
                <a:spcPts val="0"/>
              </a:spcBef>
              <a:spcAft>
                <a:spcPts val="0"/>
              </a:spcAft>
              <a:buClr>
                <a:schemeClr val="lt1"/>
              </a:buClr>
              <a:buSzPts val="1600"/>
              <a:buFont typeface="Forum"/>
              <a:buNone/>
              <a:defRPr sz="1600">
                <a:latin typeface="Forum"/>
                <a:ea typeface="Forum"/>
                <a:cs typeface="Forum"/>
                <a:sym typeface="Forum"/>
              </a:defRPr>
            </a:lvl3pPr>
            <a:lvl4pPr lvl="3">
              <a:spcBef>
                <a:spcPts val="0"/>
              </a:spcBef>
              <a:spcAft>
                <a:spcPts val="0"/>
              </a:spcAft>
              <a:buClr>
                <a:schemeClr val="lt1"/>
              </a:buClr>
              <a:buSzPts val="1600"/>
              <a:buFont typeface="Forum"/>
              <a:buNone/>
              <a:defRPr sz="1600">
                <a:latin typeface="Forum"/>
                <a:ea typeface="Forum"/>
                <a:cs typeface="Forum"/>
                <a:sym typeface="Forum"/>
              </a:defRPr>
            </a:lvl4pPr>
            <a:lvl5pPr lvl="4">
              <a:spcBef>
                <a:spcPts val="0"/>
              </a:spcBef>
              <a:spcAft>
                <a:spcPts val="0"/>
              </a:spcAft>
              <a:buClr>
                <a:schemeClr val="lt1"/>
              </a:buClr>
              <a:buSzPts val="1600"/>
              <a:buFont typeface="Forum"/>
              <a:buNone/>
              <a:defRPr sz="1600">
                <a:latin typeface="Forum"/>
                <a:ea typeface="Forum"/>
                <a:cs typeface="Forum"/>
                <a:sym typeface="Forum"/>
              </a:defRPr>
            </a:lvl5pPr>
            <a:lvl6pPr lvl="5">
              <a:spcBef>
                <a:spcPts val="0"/>
              </a:spcBef>
              <a:spcAft>
                <a:spcPts val="0"/>
              </a:spcAft>
              <a:buClr>
                <a:schemeClr val="lt1"/>
              </a:buClr>
              <a:buSzPts val="1600"/>
              <a:buFont typeface="Forum"/>
              <a:buNone/>
              <a:defRPr sz="1600">
                <a:latin typeface="Forum"/>
                <a:ea typeface="Forum"/>
                <a:cs typeface="Forum"/>
                <a:sym typeface="Forum"/>
              </a:defRPr>
            </a:lvl6pPr>
            <a:lvl7pPr lvl="6">
              <a:spcBef>
                <a:spcPts val="0"/>
              </a:spcBef>
              <a:spcAft>
                <a:spcPts val="0"/>
              </a:spcAft>
              <a:buClr>
                <a:schemeClr val="lt1"/>
              </a:buClr>
              <a:buSzPts val="1600"/>
              <a:buFont typeface="Forum"/>
              <a:buNone/>
              <a:defRPr sz="1600">
                <a:latin typeface="Forum"/>
                <a:ea typeface="Forum"/>
                <a:cs typeface="Forum"/>
                <a:sym typeface="Forum"/>
              </a:defRPr>
            </a:lvl7pPr>
            <a:lvl8pPr lvl="7">
              <a:spcBef>
                <a:spcPts val="0"/>
              </a:spcBef>
              <a:spcAft>
                <a:spcPts val="0"/>
              </a:spcAft>
              <a:buClr>
                <a:schemeClr val="lt1"/>
              </a:buClr>
              <a:buSzPts val="1600"/>
              <a:buFont typeface="Forum"/>
              <a:buNone/>
              <a:defRPr sz="1600">
                <a:latin typeface="Forum"/>
                <a:ea typeface="Forum"/>
                <a:cs typeface="Forum"/>
                <a:sym typeface="Forum"/>
              </a:defRPr>
            </a:lvl8pPr>
            <a:lvl9pPr lvl="8">
              <a:spcBef>
                <a:spcPts val="0"/>
              </a:spcBef>
              <a:spcAft>
                <a:spcPts val="0"/>
              </a:spcAft>
              <a:buClr>
                <a:schemeClr val="lt1"/>
              </a:buClr>
              <a:buSzPts val="1600"/>
              <a:buFont typeface="Forum"/>
              <a:buNone/>
              <a:defRPr sz="1600">
                <a:latin typeface="Forum"/>
                <a:ea typeface="Forum"/>
                <a:cs typeface="Forum"/>
                <a:sym typeface="Forum"/>
              </a:defRPr>
            </a:lvl9pPr>
          </a:lstStyle>
          <a:p>
            <a:endParaRPr/>
          </a:p>
        </p:txBody>
      </p:sp>
      <p:sp>
        <p:nvSpPr>
          <p:cNvPr id="344" name="Google Shape;344;p26"/>
          <p:cNvSpPr txBox="1">
            <a:spLocks noGrp="1"/>
          </p:cNvSpPr>
          <p:nvPr>
            <p:ph type="subTitle" idx="9"/>
          </p:nvPr>
        </p:nvSpPr>
        <p:spPr>
          <a:xfrm>
            <a:off x="5987725" y="4185076"/>
            <a:ext cx="2926200" cy="498600"/>
          </a:xfrm>
          <a:prstGeom prst="rect">
            <a:avLst/>
          </a:prstGeom>
        </p:spPr>
        <p:txBody>
          <a:bodyPr spcFirstLastPara="1" wrap="square" lIns="0" tIns="0" rIns="91425" bIns="91425" anchor="t" anchorCtr="0">
            <a:noAutofit/>
          </a:bodyPr>
          <a:lstStyle>
            <a:lvl1pPr lvl="0">
              <a:spcBef>
                <a:spcPts val="0"/>
              </a:spcBef>
              <a:spcAft>
                <a:spcPts val="0"/>
              </a:spcAft>
              <a:buNone/>
              <a:defRPr sz="1000">
                <a:latin typeface="DM Sans"/>
                <a:ea typeface="DM Sans"/>
                <a:cs typeface="DM Sans"/>
                <a:sym typeface="DM Sans"/>
              </a:defRPr>
            </a:lvl1pPr>
            <a:lvl2pPr lvl="1">
              <a:spcBef>
                <a:spcPts val="0"/>
              </a:spcBef>
              <a:spcAft>
                <a:spcPts val="0"/>
              </a:spcAft>
              <a:buClr>
                <a:schemeClr val="lt1"/>
              </a:buClr>
              <a:buSzPts val="1000"/>
              <a:buFont typeface="DM Sans"/>
              <a:buNone/>
              <a:defRPr sz="1000">
                <a:latin typeface="DM Sans"/>
                <a:ea typeface="DM Sans"/>
                <a:cs typeface="DM Sans"/>
                <a:sym typeface="DM Sans"/>
              </a:defRPr>
            </a:lvl2pPr>
            <a:lvl3pPr lvl="2">
              <a:spcBef>
                <a:spcPts val="0"/>
              </a:spcBef>
              <a:spcAft>
                <a:spcPts val="0"/>
              </a:spcAft>
              <a:buClr>
                <a:schemeClr val="lt1"/>
              </a:buClr>
              <a:buSzPts val="1000"/>
              <a:buFont typeface="DM Sans"/>
              <a:buNone/>
              <a:defRPr sz="1000">
                <a:latin typeface="DM Sans"/>
                <a:ea typeface="DM Sans"/>
                <a:cs typeface="DM Sans"/>
                <a:sym typeface="DM Sans"/>
              </a:defRPr>
            </a:lvl3pPr>
            <a:lvl4pPr lvl="3">
              <a:spcBef>
                <a:spcPts val="0"/>
              </a:spcBef>
              <a:spcAft>
                <a:spcPts val="0"/>
              </a:spcAft>
              <a:buClr>
                <a:schemeClr val="lt1"/>
              </a:buClr>
              <a:buSzPts val="1000"/>
              <a:buFont typeface="DM Sans"/>
              <a:buNone/>
              <a:defRPr sz="1000">
                <a:latin typeface="DM Sans"/>
                <a:ea typeface="DM Sans"/>
                <a:cs typeface="DM Sans"/>
                <a:sym typeface="DM Sans"/>
              </a:defRPr>
            </a:lvl4pPr>
            <a:lvl5pPr lvl="4">
              <a:spcBef>
                <a:spcPts val="0"/>
              </a:spcBef>
              <a:spcAft>
                <a:spcPts val="0"/>
              </a:spcAft>
              <a:buClr>
                <a:schemeClr val="lt1"/>
              </a:buClr>
              <a:buSzPts val="1000"/>
              <a:buFont typeface="DM Sans"/>
              <a:buNone/>
              <a:defRPr sz="1000">
                <a:latin typeface="DM Sans"/>
                <a:ea typeface="DM Sans"/>
                <a:cs typeface="DM Sans"/>
                <a:sym typeface="DM Sans"/>
              </a:defRPr>
            </a:lvl5pPr>
            <a:lvl6pPr lvl="5">
              <a:spcBef>
                <a:spcPts val="0"/>
              </a:spcBef>
              <a:spcAft>
                <a:spcPts val="0"/>
              </a:spcAft>
              <a:buClr>
                <a:schemeClr val="lt1"/>
              </a:buClr>
              <a:buSzPts val="1000"/>
              <a:buFont typeface="DM Sans"/>
              <a:buNone/>
              <a:defRPr sz="1000">
                <a:latin typeface="DM Sans"/>
                <a:ea typeface="DM Sans"/>
                <a:cs typeface="DM Sans"/>
                <a:sym typeface="DM Sans"/>
              </a:defRPr>
            </a:lvl6pPr>
            <a:lvl7pPr lvl="6">
              <a:spcBef>
                <a:spcPts val="0"/>
              </a:spcBef>
              <a:spcAft>
                <a:spcPts val="0"/>
              </a:spcAft>
              <a:buClr>
                <a:schemeClr val="lt1"/>
              </a:buClr>
              <a:buSzPts val="1000"/>
              <a:buFont typeface="DM Sans"/>
              <a:buNone/>
              <a:defRPr sz="1000">
                <a:latin typeface="DM Sans"/>
                <a:ea typeface="DM Sans"/>
                <a:cs typeface="DM Sans"/>
                <a:sym typeface="DM Sans"/>
              </a:defRPr>
            </a:lvl7pPr>
            <a:lvl8pPr lvl="7">
              <a:spcBef>
                <a:spcPts val="0"/>
              </a:spcBef>
              <a:spcAft>
                <a:spcPts val="0"/>
              </a:spcAft>
              <a:buClr>
                <a:schemeClr val="lt1"/>
              </a:buClr>
              <a:buSzPts val="1000"/>
              <a:buFont typeface="DM Sans"/>
              <a:buNone/>
              <a:defRPr sz="1000">
                <a:latin typeface="DM Sans"/>
                <a:ea typeface="DM Sans"/>
                <a:cs typeface="DM Sans"/>
                <a:sym typeface="DM Sans"/>
              </a:defRPr>
            </a:lvl8pPr>
            <a:lvl9pPr lvl="8">
              <a:spcBef>
                <a:spcPts val="0"/>
              </a:spcBef>
              <a:spcAft>
                <a:spcPts val="0"/>
              </a:spcAft>
              <a:buClr>
                <a:schemeClr val="lt1"/>
              </a:buClr>
              <a:buSzPts val="1000"/>
              <a:buFont typeface="DM Sans"/>
              <a:buNone/>
              <a:defRPr sz="1000">
                <a:latin typeface="DM Sans"/>
                <a:ea typeface="DM Sans"/>
                <a:cs typeface="DM Sans"/>
                <a:sym typeface="DM Sans"/>
              </a:defRPr>
            </a:lvl9pPr>
          </a:lstStyle>
          <a:p>
            <a:endParaRPr/>
          </a:p>
        </p:txBody>
      </p:sp>
      <p:sp>
        <p:nvSpPr>
          <p:cNvPr id="345" name="Google Shape;345;p26"/>
          <p:cNvSpPr txBox="1">
            <a:spLocks noGrp="1"/>
          </p:cNvSpPr>
          <p:nvPr>
            <p:ph type="title"/>
          </p:nvPr>
        </p:nvSpPr>
        <p:spPr>
          <a:xfrm>
            <a:off x="228600" y="460100"/>
            <a:ext cx="2834700" cy="587700"/>
          </a:xfrm>
          <a:prstGeom prst="rect">
            <a:avLst/>
          </a:prstGeom>
        </p:spPr>
        <p:txBody>
          <a:bodyPr spcFirstLastPara="1" wrap="square" lIns="0" tIns="0" rIns="91425" bIns="91425" anchor="t" anchorCtr="0">
            <a:spAutoFit/>
          </a:bodyPr>
          <a:lstStyle>
            <a:lvl1pPr lvl="0">
              <a:lnSpc>
                <a:spcPct val="70000"/>
              </a:lnSpc>
              <a:spcBef>
                <a:spcPts val="0"/>
              </a:spcBef>
              <a:spcAft>
                <a:spcPts val="0"/>
              </a:spcAft>
              <a:buNone/>
              <a:defRPr sz="3600"/>
            </a:lvl1pPr>
            <a:lvl2pPr lvl="1">
              <a:lnSpc>
                <a:spcPct val="115000"/>
              </a:lnSpc>
              <a:spcBef>
                <a:spcPts val="0"/>
              </a:spcBef>
              <a:spcAft>
                <a:spcPts val="0"/>
              </a:spcAft>
              <a:buNone/>
              <a:defRPr sz="3600"/>
            </a:lvl2pPr>
            <a:lvl3pPr lvl="2">
              <a:lnSpc>
                <a:spcPct val="115000"/>
              </a:lnSpc>
              <a:spcBef>
                <a:spcPts val="0"/>
              </a:spcBef>
              <a:spcAft>
                <a:spcPts val="0"/>
              </a:spcAft>
              <a:buNone/>
              <a:defRPr sz="3600"/>
            </a:lvl3pPr>
            <a:lvl4pPr lvl="3">
              <a:lnSpc>
                <a:spcPct val="115000"/>
              </a:lnSpc>
              <a:spcBef>
                <a:spcPts val="0"/>
              </a:spcBef>
              <a:spcAft>
                <a:spcPts val="0"/>
              </a:spcAft>
              <a:buNone/>
              <a:defRPr sz="3600"/>
            </a:lvl4pPr>
            <a:lvl5pPr lvl="4">
              <a:lnSpc>
                <a:spcPct val="115000"/>
              </a:lnSpc>
              <a:spcBef>
                <a:spcPts val="0"/>
              </a:spcBef>
              <a:spcAft>
                <a:spcPts val="0"/>
              </a:spcAft>
              <a:buNone/>
              <a:defRPr sz="3600"/>
            </a:lvl5pPr>
            <a:lvl6pPr lvl="5">
              <a:lnSpc>
                <a:spcPct val="115000"/>
              </a:lnSpc>
              <a:spcBef>
                <a:spcPts val="0"/>
              </a:spcBef>
              <a:spcAft>
                <a:spcPts val="0"/>
              </a:spcAft>
              <a:buNone/>
              <a:defRPr sz="3600"/>
            </a:lvl6pPr>
            <a:lvl7pPr lvl="6">
              <a:lnSpc>
                <a:spcPct val="115000"/>
              </a:lnSpc>
              <a:spcBef>
                <a:spcPts val="0"/>
              </a:spcBef>
              <a:spcAft>
                <a:spcPts val="0"/>
              </a:spcAft>
              <a:buNone/>
              <a:defRPr sz="3600"/>
            </a:lvl7pPr>
            <a:lvl8pPr lvl="7">
              <a:lnSpc>
                <a:spcPct val="115000"/>
              </a:lnSpc>
              <a:spcBef>
                <a:spcPts val="0"/>
              </a:spcBef>
              <a:spcAft>
                <a:spcPts val="0"/>
              </a:spcAft>
              <a:buNone/>
              <a:defRPr sz="3600"/>
            </a:lvl8pPr>
            <a:lvl9pPr lvl="8">
              <a:lnSpc>
                <a:spcPct val="115000"/>
              </a:lnSpc>
              <a:spcBef>
                <a:spcPts val="0"/>
              </a:spcBef>
              <a:spcAft>
                <a:spcPts val="0"/>
              </a:spcAft>
              <a:buNone/>
              <a:defRPr sz="3600"/>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hank you">
  <p:cSld name="CUSTOM_2">
    <p:bg>
      <p:bgPr>
        <a:solidFill>
          <a:schemeClr val="dk2"/>
        </a:solidFill>
        <a:effectLst/>
      </p:bgPr>
    </p:bg>
    <p:spTree>
      <p:nvGrpSpPr>
        <p:cNvPr id="1" name="Shape 346"/>
        <p:cNvGrpSpPr/>
        <p:nvPr/>
      </p:nvGrpSpPr>
      <p:grpSpPr>
        <a:xfrm>
          <a:off x="0" y="0"/>
          <a:ext cx="0" cy="0"/>
          <a:chOff x="0" y="0"/>
          <a:chExt cx="0" cy="0"/>
        </a:xfrm>
      </p:grpSpPr>
      <p:sp>
        <p:nvSpPr>
          <p:cNvPr id="347" name="Google Shape;347;p27"/>
          <p:cNvSpPr/>
          <p:nvPr/>
        </p:nvSpPr>
        <p:spPr>
          <a:xfrm>
            <a:off x="4618950" y="0"/>
            <a:ext cx="45252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Forum"/>
              <a:ea typeface="Forum"/>
              <a:cs typeface="Forum"/>
              <a:sym typeface="Forum"/>
            </a:endParaRPr>
          </a:p>
        </p:txBody>
      </p:sp>
      <p:sp>
        <p:nvSpPr>
          <p:cNvPr id="348" name="Google Shape;348;p27"/>
          <p:cNvSpPr txBox="1">
            <a:spLocks noGrp="1"/>
          </p:cNvSpPr>
          <p:nvPr>
            <p:ph type="title"/>
          </p:nvPr>
        </p:nvSpPr>
        <p:spPr>
          <a:xfrm>
            <a:off x="228600" y="4039700"/>
            <a:ext cx="4296300" cy="644100"/>
          </a:xfrm>
          <a:prstGeom prst="rect">
            <a:avLst/>
          </a:prstGeom>
        </p:spPr>
        <p:txBody>
          <a:bodyPr spcFirstLastPara="1" wrap="square" lIns="0" tIns="0" rIns="91425" bIns="0" anchor="b" anchorCtr="0">
            <a:noAutofit/>
          </a:bodyPr>
          <a:lstStyle>
            <a:lvl1pPr lvl="0">
              <a:lnSpc>
                <a:spcPct val="75000"/>
              </a:lnSpc>
              <a:spcBef>
                <a:spcPts val="0"/>
              </a:spcBef>
              <a:spcAft>
                <a:spcPts val="0"/>
              </a:spcAft>
              <a:buClr>
                <a:schemeClr val="lt1"/>
              </a:buClr>
              <a:buSzPts val="7000"/>
              <a:buFont typeface="Forum"/>
              <a:buNone/>
              <a:defRPr sz="7000"/>
            </a:lvl1pPr>
            <a:lvl2pPr lvl="1">
              <a:lnSpc>
                <a:spcPct val="75000"/>
              </a:lnSpc>
              <a:spcBef>
                <a:spcPts val="0"/>
              </a:spcBef>
              <a:spcAft>
                <a:spcPts val="0"/>
              </a:spcAft>
              <a:buClr>
                <a:schemeClr val="lt1"/>
              </a:buClr>
              <a:buSzPts val="7000"/>
              <a:buFont typeface="Forum"/>
              <a:buNone/>
              <a:defRPr sz="7000"/>
            </a:lvl2pPr>
            <a:lvl3pPr lvl="2">
              <a:lnSpc>
                <a:spcPct val="75000"/>
              </a:lnSpc>
              <a:spcBef>
                <a:spcPts val="0"/>
              </a:spcBef>
              <a:spcAft>
                <a:spcPts val="0"/>
              </a:spcAft>
              <a:buClr>
                <a:schemeClr val="lt1"/>
              </a:buClr>
              <a:buSzPts val="7000"/>
              <a:buFont typeface="Forum"/>
              <a:buNone/>
              <a:defRPr sz="7000"/>
            </a:lvl3pPr>
            <a:lvl4pPr lvl="3">
              <a:lnSpc>
                <a:spcPct val="75000"/>
              </a:lnSpc>
              <a:spcBef>
                <a:spcPts val="0"/>
              </a:spcBef>
              <a:spcAft>
                <a:spcPts val="0"/>
              </a:spcAft>
              <a:buClr>
                <a:schemeClr val="lt1"/>
              </a:buClr>
              <a:buSzPts val="7000"/>
              <a:buFont typeface="Forum"/>
              <a:buNone/>
              <a:defRPr sz="7000"/>
            </a:lvl4pPr>
            <a:lvl5pPr lvl="4">
              <a:lnSpc>
                <a:spcPct val="75000"/>
              </a:lnSpc>
              <a:spcBef>
                <a:spcPts val="0"/>
              </a:spcBef>
              <a:spcAft>
                <a:spcPts val="0"/>
              </a:spcAft>
              <a:buClr>
                <a:schemeClr val="lt1"/>
              </a:buClr>
              <a:buSzPts val="7000"/>
              <a:buFont typeface="Forum"/>
              <a:buNone/>
              <a:defRPr sz="7000"/>
            </a:lvl5pPr>
            <a:lvl6pPr lvl="5">
              <a:lnSpc>
                <a:spcPct val="75000"/>
              </a:lnSpc>
              <a:spcBef>
                <a:spcPts val="0"/>
              </a:spcBef>
              <a:spcAft>
                <a:spcPts val="0"/>
              </a:spcAft>
              <a:buClr>
                <a:schemeClr val="lt1"/>
              </a:buClr>
              <a:buSzPts val="7000"/>
              <a:buFont typeface="Forum"/>
              <a:buNone/>
              <a:defRPr sz="7000"/>
            </a:lvl6pPr>
            <a:lvl7pPr lvl="6">
              <a:lnSpc>
                <a:spcPct val="75000"/>
              </a:lnSpc>
              <a:spcBef>
                <a:spcPts val="0"/>
              </a:spcBef>
              <a:spcAft>
                <a:spcPts val="0"/>
              </a:spcAft>
              <a:buClr>
                <a:schemeClr val="lt1"/>
              </a:buClr>
              <a:buSzPts val="7000"/>
              <a:buFont typeface="Forum"/>
              <a:buNone/>
              <a:defRPr sz="7000"/>
            </a:lvl7pPr>
            <a:lvl8pPr lvl="7">
              <a:lnSpc>
                <a:spcPct val="75000"/>
              </a:lnSpc>
              <a:spcBef>
                <a:spcPts val="0"/>
              </a:spcBef>
              <a:spcAft>
                <a:spcPts val="0"/>
              </a:spcAft>
              <a:buClr>
                <a:schemeClr val="lt1"/>
              </a:buClr>
              <a:buSzPts val="7000"/>
              <a:buFont typeface="Forum"/>
              <a:buNone/>
              <a:defRPr sz="7000"/>
            </a:lvl8pPr>
            <a:lvl9pPr lvl="8">
              <a:lnSpc>
                <a:spcPct val="75000"/>
              </a:lnSpc>
              <a:spcBef>
                <a:spcPts val="0"/>
              </a:spcBef>
              <a:spcAft>
                <a:spcPts val="0"/>
              </a:spcAft>
              <a:buClr>
                <a:schemeClr val="lt1"/>
              </a:buClr>
              <a:buSzPts val="7000"/>
              <a:buFont typeface="Forum"/>
              <a:buNone/>
              <a:defRPr sz="7000"/>
            </a:lvl9pPr>
          </a:lstStyle>
          <a:p>
            <a:endParaRPr/>
          </a:p>
        </p:txBody>
      </p:sp>
      <p:sp>
        <p:nvSpPr>
          <p:cNvPr id="349" name="Google Shape;349;p27"/>
          <p:cNvSpPr txBox="1">
            <a:spLocks noGrp="1"/>
          </p:cNvSpPr>
          <p:nvPr>
            <p:ph type="subTitle" idx="1"/>
          </p:nvPr>
        </p:nvSpPr>
        <p:spPr>
          <a:xfrm>
            <a:off x="4994900" y="457200"/>
            <a:ext cx="3920400" cy="1342200"/>
          </a:xfrm>
          <a:prstGeom prst="rect">
            <a:avLst/>
          </a:prstGeom>
        </p:spPr>
        <p:txBody>
          <a:bodyPr spcFirstLastPara="1" wrap="square" lIns="0" tIns="0" rIns="0" bIns="0" anchor="t" anchorCtr="0">
            <a:spAutoFit/>
          </a:bodyPr>
          <a:lstStyle>
            <a:lvl1pPr lvl="0">
              <a:spcBef>
                <a:spcPts val="0"/>
              </a:spcBef>
              <a:spcAft>
                <a:spcPts val="0"/>
              </a:spcAft>
              <a:buNone/>
              <a:defRPr>
                <a:solidFill>
                  <a:schemeClr val="dk1"/>
                </a:solidFill>
                <a:latin typeface="DM Sans"/>
                <a:ea typeface="DM Sans"/>
                <a:cs typeface="DM Sans"/>
                <a:sym typeface="DM Sans"/>
              </a:defRPr>
            </a:lvl1pPr>
            <a:lvl2pPr lvl="1">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2pPr>
            <a:lvl3pPr lvl="2">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3pPr>
            <a:lvl4pPr lvl="3">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4pPr>
            <a:lvl5pPr lvl="4">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5pPr>
            <a:lvl6pPr lvl="5">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6pPr>
            <a:lvl7pPr lvl="6">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7pPr>
            <a:lvl8pPr lvl="7">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8pPr>
            <a:lvl9pPr lvl="8">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350"/>
        <p:cNvGrpSpPr/>
        <p:nvPr/>
      </p:nvGrpSpPr>
      <p:grpSpPr>
        <a:xfrm>
          <a:off x="0" y="0"/>
          <a:ext cx="0" cy="0"/>
          <a:chOff x="0" y="0"/>
          <a:chExt cx="0" cy="0"/>
        </a:xfrm>
      </p:grpSpPr>
      <p:sp>
        <p:nvSpPr>
          <p:cNvPr id="351" name="Google Shape;351;p28"/>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352" name="Google Shape;352;p28"/>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spcBef>
                <a:spcPts val="0"/>
              </a:spcBef>
              <a:spcAft>
                <a:spcPts val="0"/>
              </a:spcAft>
              <a:buSzPts val="2800"/>
              <a:buNone/>
              <a:defRPr sz="2800"/>
            </a:lvl1pPr>
            <a:lvl2pPr lvl="1" algn="ctr">
              <a:spcBef>
                <a:spcPts val="0"/>
              </a:spcBef>
              <a:spcAft>
                <a:spcPts val="0"/>
              </a:spcAft>
              <a:buSzPts val="2800"/>
              <a:buNone/>
              <a:defRPr sz="2800"/>
            </a:lvl2pPr>
            <a:lvl3pPr lvl="2" algn="ctr">
              <a:spcBef>
                <a:spcPts val="0"/>
              </a:spcBef>
              <a:spcAft>
                <a:spcPts val="0"/>
              </a:spcAft>
              <a:buSzPts val="2800"/>
              <a:buNone/>
              <a:defRPr sz="2800"/>
            </a:lvl3pPr>
            <a:lvl4pPr lvl="3" algn="ctr">
              <a:spcBef>
                <a:spcPts val="0"/>
              </a:spcBef>
              <a:spcAft>
                <a:spcPts val="0"/>
              </a:spcAft>
              <a:buSzPts val="2800"/>
              <a:buNone/>
              <a:defRPr sz="2800"/>
            </a:lvl4pPr>
            <a:lvl5pPr lvl="4" algn="ctr">
              <a:spcBef>
                <a:spcPts val="0"/>
              </a:spcBef>
              <a:spcAft>
                <a:spcPts val="0"/>
              </a:spcAft>
              <a:buSzPts val="2800"/>
              <a:buNone/>
              <a:defRPr sz="2800"/>
            </a:lvl5pPr>
            <a:lvl6pPr lvl="5" algn="ctr">
              <a:spcBef>
                <a:spcPts val="0"/>
              </a:spcBef>
              <a:spcAft>
                <a:spcPts val="0"/>
              </a:spcAft>
              <a:buSzPts val="2800"/>
              <a:buNone/>
              <a:defRPr sz="2800"/>
            </a:lvl6pPr>
            <a:lvl7pPr lvl="6" algn="ctr">
              <a:spcBef>
                <a:spcPts val="0"/>
              </a:spcBef>
              <a:spcAft>
                <a:spcPts val="0"/>
              </a:spcAft>
              <a:buSzPts val="2800"/>
              <a:buNone/>
              <a:defRPr sz="2800"/>
            </a:lvl7pPr>
            <a:lvl8pPr lvl="7" algn="ctr">
              <a:spcBef>
                <a:spcPts val="0"/>
              </a:spcBef>
              <a:spcAft>
                <a:spcPts val="0"/>
              </a:spcAft>
              <a:buSzPts val="2800"/>
              <a:buNone/>
              <a:defRPr sz="2800"/>
            </a:lvl8pPr>
            <a:lvl9pPr lvl="8" algn="ctr">
              <a:spcBef>
                <a:spcPts val="0"/>
              </a:spcBef>
              <a:spcAft>
                <a:spcPts val="0"/>
              </a:spcAft>
              <a:buSzPts val="2800"/>
              <a:buNone/>
              <a:defRPr sz="2800"/>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Section header">
  <p:cSld name="Section header">
    <p:spTree>
      <p:nvGrpSpPr>
        <p:cNvPr id="1" name="Shape 353"/>
        <p:cNvGrpSpPr/>
        <p:nvPr/>
      </p:nvGrpSpPr>
      <p:grpSpPr>
        <a:xfrm>
          <a:off x="0" y="0"/>
          <a:ext cx="0" cy="0"/>
          <a:chOff x="0" y="0"/>
          <a:chExt cx="0" cy="0"/>
        </a:xfrm>
      </p:grpSpPr>
      <p:sp>
        <p:nvSpPr>
          <p:cNvPr id="354" name="Google Shape;354;p29"/>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and body">
  <p:cSld name="Title and body">
    <p:spTree>
      <p:nvGrpSpPr>
        <p:cNvPr id="1" name="Shape 355"/>
        <p:cNvGrpSpPr/>
        <p:nvPr/>
      </p:nvGrpSpPr>
      <p:grpSpPr>
        <a:xfrm>
          <a:off x="0" y="0"/>
          <a:ext cx="0" cy="0"/>
          <a:chOff x="0" y="0"/>
          <a:chExt cx="0" cy="0"/>
        </a:xfrm>
      </p:grpSpPr>
      <p:sp>
        <p:nvSpPr>
          <p:cNvPr id="356" name="Google Shape;356;p3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7" name="Google Shape;357;p3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292100">
              <a:spcBef>
                <a:spcPts val="0"/>
              </a:spcBef>
              <a:spcAft>
                <a:spcPts val="0"/>
              </a:spcAft>
              <a:buSzPts val="1000"/>
              <a:buChar char="●"/>
              <a:defRPr/>
            </a:lvl1pPr>
            <a:lvl2pPr marL="914400" lvl="1" indent="-292100">
              <a:spcBef>
                <a:spcPts val="0"/>
              </a:spcBef>
              <a:spcAft>
                <a:spcPts val="0"/>
              </a:spcAft>
              <a:buSzPts val="1000"/>
              <a:buChar char="○"/>
              <a:defRPr/>
            </a:lvl2pPr>
            <a:lvl3pPr marL="1371600" lvl="2" indent="-292100">
              <a:spcBef>
                <a:spcPts val="0"/>
              </a:spcBef>
              <a:spcAft>
                <a:spcPts val="0"/>
              </a:spcAft>
              <a:buSzPts val="1000"/>
              <a:buChar char="■"/>
              <a:defRPr/>
            </a:lvl3pPr>
            <a:lvl4pPr marL="1828800" lvl="3" indent="-292100">
              <a:spcBef>
                <a:spcPts val="0"/>
              </a:spcBef>
              <a:spcAft>
                <a:spcPts val="0"/>
              </a:spcAft>
              <a:buSzPts val="1000"/>
              <a:buChar char="●"/>
              <a:defRPr/>
            </a:lvl4pPr>
            <a:lvl5pPr marL="2286000" lvl="4" indent="-292100">
              <a:spcBef>
                <a:spcPts val="0"/>
              </a:spcBef>
              <a:spcAft>
                <a:spcPts val="0"/>
              </a:spcAft>
              <a:buSzPts val="1000"/>
              <a:buChar char="○"/>
              <a:defRPr/>
            </a:lvl5pPr>
            <a:lvl6pPr marL="2743200" lvl="5" indent="-292100">
              <a:spcBef>
                <a:spcPts val="0"/>
              </a:spcBef>
              <a:spcAft>
                <a:spcPts val="0"/>
              </a:spcAft>
              <a:buSzPts val="1000"/>
              <a:buChar char="■"/>
              <a:defRPr/>
            </a:lvl6pPr>
            <a:lvl7pPr marL="3200400" lvl="6" indent="-292100">
              <a:spcBef>
                <a:spcPts val="0"/>
              </a:spcBef>
              <a:spcAft>
                <a:spcPts val="0"/>
              </a:spcAft>
              <a:buSzPts val="1000"/>
              <a:buChar char="●"/>
              <a:defRPr/>
            </a:lvl7pPr>
            <a:lvl8pPr marL="3657600" lvl="7" indent="-292100">
              <a:spcBef>
                <a:spcPts val="0"/>
              </a:spcBef>
              <a:spcAft>
                <a:spcPts val="0"/>
              </a:spcAft>
              <a:buSzPts val="1000"/>
              <a:buChar char="○"/>
              <a:defRPr/>
            </a:lvl8pPr>
            <a:lvl9pPr marL="4114800" lvl="8" indent="-292100">
              <a:spcBef>
                <a:spcPts val="0"/>
              </a:spcBef>
              <a:spcAft>
                <a:spcPts val="0"/>
              </a:spcAft>
              <a:buSzPts val="1000"/>
              <a:buChar char="■"/>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ALT 2">
  <p:cSld name="BLANK_1">
    <p:bg>
      <p:bgPr>
        <a:solidFill>
          <a:schemeClr val="dk2"/>
        </a:solidFill>
        <a:effectLst/>
      </p:bgPr>
    </p:bg>
    <p:spTree>
      <p:nvGrpSpPr>
        <p:cNvPr id="1" name="Shape 31"/>
        <p:cNvGrpSpPr/>
        <p:nvPr/>
      </p:nvGrpSpPr>
      <p:grpSpPr>
        <a:xfrm>
          <a:off x="0" y="0"/>
          <a:ext cx="0" cy="0"/>
          <a:chOff x="0" y="0"/>
          <a:chExt cx="0" cy="0"/>
        </a:xfrm>
      </p:grpSpPr>
      <p:sp>
        <p:nvSpPr>
          <p:cNvPr id="32" name="Google Shape;32;p4"/>
          <p:cNvSpPr txBox="1">
            <a:spLocks noGrp="1"/>
          </p:cNvSpPr>
          <p:nvPr>
            <p:ph type="title"/>
          </p:nvPr>
        </p:nvSpPr>
        <p:spPr>
          <a:xfrm>
            <a:off x="228600" y="3389761"/>
            <a:ext cx="4704000" cy="1590600"/>
          </a:xfrm>
          <a:prstGeom prst="rect">
            <a:avLst/>
          </a:prstGeom>
        </p:spPr>
        <p:txBody>
          <a:bodyPr spcFirstLastPara="1" wrap="square" lIns="0" tIns="91425" rIns="91425" bIns="0" anchor="b" anchorCtr="0">
            <a:noAutofit/>
          </a:bodyPr>
          <a:lstStyle>
            <a:lvl1pPr lvl="0">
              <a:lnSpc>
                <a:spcPct val="75000"/>
              </a:lnSpc>
              <a:spcBef>
                <a:spcPts val="0"/>
              </a:spcBef>
              <a:spcAft>
                <a:spcPts val="0"/>
              </a:spcAft>
              <a:buClr>
                <a:schemeClr val="lt1"/>
              </a:buClr>
              <a:buSzPts val="3600"/>
              <a:buFont typeface="Forum"/>
              <a:buNone/>
              <a:defRPr sz="3600"/>
            </a:lvl1pPr>
            <a:lvl2pPr lvl="1" algn="ctr">
              <a:lnSpc>
                <a:spcPct val="75000"/>
              </a:lnSpc>
              <a:spcBef>
                <a:spcPts val="0"/>
              </a:spcBef>
              <a:spcAft>
                <a:spcPts val="0"/>
              </a:spcAft>
              <a:buClr>
                <a:schemeClr val="lt1"/>
              </a:buClr>
              <a:buSzPts val="4800"/>
              <a:buFont typeface="Forum"/>
              <a:buNone/>
              <a:defRPr sz="4800">
                <a:latin typeface="Forum"/>
                <a:ea typeface="Forum"/>
                <a:cs typeface="Forum"/>
                <a:sym typeface="Forum"/>
              </a:defRPr>
            </a:lvl2pPr>
            <a:lvl3pPr lvl="2" algn="ctr">
              <a:lnSpc>
                <a:spcPct val="75000"/>
              </a:lnSpc>
              <a:spcBef>
                <a:spcPts val="0"/>
              </a:spcBef>
              <a:spcAft>
                <a:spcPts val="0"/>
              </a:spcAft>
              <a:buClr>
                <a:schemeClr val="lt1"/>
              </a:buClr>
              <a:buSzPts val="4800"/>
              <a:buFont typeface="Forum"/>
              <a:buNone/>
              <a:defRPr sz="4800">
                <a:latin typeface="Forum"/>
                <a:ea typeface="Forum"/>
                <a:cs typeface="Forum"/>
                <a:sym typeface="Forum"/>
              </a:defRPr>
            </a:lvl3pPr>
            <a:lvl4pPr lvl="3" algn="ctr">
              <a:lnSpc>
                <a:spcPct val="75000"/>
              </a:lnSpc>
              <a:spcBef>
                <a:spcPts val="0"/>
              </a:spcBef>
              <a:spcAft>
                <a:spcPts val="0"/>
              </a:spcAft>
              <a:buClr>
                <a:schemeClr val="lt1"/>
              </a:buClr>
              <a:buSzPts val="4800"/>
              <a:buFont typeface="Forum"/>
              <a:buNone/>
              <a:defRPr sz="4800">
                <a:latin typeface="Forum"/>
                <a:ea typeface="Forum"/>
                <a:cs typeface="Forum"/>
                <a:sym typeface="Forum"/>
              </a:defRPr>
            </a:lvl4pPr>
            <a:lvl5pPr lvl="4" algn="ctr">
              <a:lnSpc>
                <a:spcPct val="75000"/>
              </a:lnSpc>
              <a:spcBef>
                <a:spcPts val="0"/>
              </a:spcBef>
              <a:spcAft>
                <a:spcPts val="0"/>
              </a:spcAft>
              <a:buClr>
                <a:schemeClr val="lt1"/>
              </a:buClr>
              <a:buSzPts val="4800"/>
              <a:buFont typeface="Forum"/>
              <a:buNone/>
              <a:defRPr sz="4800">
                <a:latin typeface="Forum"/>
                <a:ea typeface="Forum"/>
                <a:cs typeface="Forum"/>
                <a:sym typeface="Forum"/>
              </a:defRPr>
            </a:lvl5pPr>
            <a:lvl6pPr lvl="5" algn="ctr">
              <a:lnSpc>
                <a:spcPct val="75000"/>
              </a:lnSpc>
              <a:spcBef>
                <a:spcPts val="0"/>
              </a:spcBef>
              <a:spcAft>
                <a:spcPts val="0"/>
              </a:spcAft>
              <a:buClr>
                <a:schemeClr val="lt1"/>
              </a:buClr>
              <a:buSzPts val="4800"/>
              <a:buFont typeface="Forum"/>
              <a:buNone/>
              <a:defRPr sz="4800">
                <a:latin typeface="Forum"/>
                <a:ea typeface="Forum"/>
                <a:cs typeface="Forum"/>
                <a:sym typeface="Forum"/>
              </a:defRPr>
            </a:lvl6pPr>
            <a:lvl7pPr lvl="6" algn="ctr">
              <a:lnSpc>
                <a:spcPct val="75000"/>
              </a:lnSpc>
              <a:spcBef>
                <a:spcPts val="0"/>
              </a:spcBef>
              <a:spcAft>
                <a:spcPts val="0"/>
              </a:spcAft>
              <a:buClr>
                <a:schemeClr val="lt1"/>
              </a:buClr>
              <a:buSzPts val="4800"/>
              <a:buFont typeface="Forum"/>
              <a:buNone/>
              <a:defRPr sz="4800">
                <a:latin typeface="Forum"/>
                <a:ea typeface="Forum"/>
                <a:cs typeface="Forum"/>
                <a:sym typeface="Forum"/>
              </a:defRPr>
            </a:lvl7pPr>
            <a:lvl8pPr lvl="7" algn="ctr">
              <a:lnSpc>
                <a:spcPct val="75000"/>
              </a:lnSpc>
              <a:spcBef>
                <a:spcPts val="0"/>
              </a:spcBef>
              <a:spcAft>
                <a:spcPts val="0"/>
              </a:spcAft>
              <a:buClr>
                <a:schemeClr val="lt1"/>
              </a:buClr>
              <a:buSzPts val="4800"/>
              <a:buFont typeface="Forum"/>
              <a:buNone/>
              <a:defRPr sz="4800">
                <a:latin typeface="Forum"/>
                <a:ea typeface="Forum"/>
                <a:cs typeface="Forum"/>
                <a:sym typeface="Forum"/>
              </a:defRPr>
            </a:lvl8pPr>
            <a:lvl9pPr lvl="8" algn="ctr">
              <a:lnSpc>
                <a:spcPct val="75000"/>
              </a:lnSpc>
              <a:spcBef>
                <a:spcPts val="0"/>
              </a:spcBef>
              <a:spcAft>
                <a:spcPts val="0"/>
              </a:spcAft>
              <a:buClr>
                <a:schemeClr val="lt1"/>
              </a:buClr>
              <a:buSzPts val="4800"/>
              <a:buFont typeface="Forum"/>
              <a:buNone/>
              <a:defRPr sz="4800">
                <a:latin typeface="Forum"/>
                <a:ea typeface="Forum"/>
                <a:cs typeface="Forum"/>
                <a:sym typeface="Forum"/>
              </a:defRPr>
            </a:lvl9pPr>
          </a:lstStyle>
          <a:p>
            <a:endParaRPr/>
          </a:p>
        </p:txBody>
      </p:sp>
      <p:sp>
        <p:nvSpPr>
          <p:cNvPr id="33" name="Google Shape;33;p4"/>
          <p:cNvSpPr txBox="1">
            <a:spLocks noGrp="1"/>
          </p:cNvSpPr>
          <p:nvPr>
            <p:ph type="subTitle" idx="1"/>
          </p:nvPr>
        </p:nvSpPr>
        <p:spPr>
          <a:xfrm>
            <a:off x="5468675" y="457200"/>
            <a:ext cx="3446700" cy="1342200"/>
          </a:xfrm>
          <a:prstGeom prst="rect">
            <a:avLst/>
          </a:prstGeom>
        </p:spPr>
        <p:txBody>
          <a:bodyPr spcFirstLastPara="1" wrap="square" lIns="0" tIns="0" rIns="0" bIns="0" anchor="t" anchorCtr="0">
            <a:noAutofit/>
          </a:bodyPr>
          <a:lstStyle>
            <a:lvl1pPr lvl="0">
              <a:spcBef>
                <a:spcPts val="0"/>
              </a:spcBef>
              <a:spcAft>
                <a:spcPts val="0"/>
              </a:spcAft>
              <a:buNone/>
              <a:defRPr>
                <a:latin typeface="DM Sans"/>
                <a:ea typeface="DM Sans"/>
                <a:cs typeface="DM Sans"/>
                <a:sym typeface="DM Sans"/>
              </a:defRPr>
            </a:lvl1pPr>
            <a:lvl2pPr lvl="1">
              <a:spcBef>
                <a:spcPts val="0"/>
              </a:spcBef>
              <a:spcAft>
                <a:spcPts val="0"/>
              </a:spcAft>
              <a:buClr>
                <a:schemeClr val="lt1"/>
              </a:buClr>
              <a:buSzPts val="1400"/>
              <a:buFont typeface="DM Sans"/>
              <a:buNone/>
              <a:defRPr>
                <a:latin typeface="DM Sans"/>
                <a:ea typeface="DM Sans"/>
                <a:cs typeface="DM Sans"/>
                <a:sym typeface="DM Sans"/>
              </a:defRPr>
            </a:lvl2pPr>
            <a:lvl3pPr lvl="2">
              <a:spcBef>
                <a:spcPts val="0"/>
              </a:spcBef>
              <a:spcAft>
                <a:spcPts val="0"/>
              </a:spcAft>
              <a:buClr>
                <a:schemeClr val="lt1"/>
              </a:buClr>
              <a:buSzPts val="1400"/>
              <a:buFont typeface="DM Sans"/>
              <a:buNone/>
              <a:defRPr>
                <a:latin typeface="DM Sans"/>
                <a:ea typeface="DM Sans"/>
                <a:cs typeface="DM Sans"/>
                <a:sym typeface="DM Sans"/>
              </a:defRPr>
            </a:lvl3pPr>
            <a:lvl4pPr lvl="3">
              <a:spcBef>
                <a:spcPts val="0"/>
              </a:spcBef>
              <a:spcAft>
                <a:spcPts val="0"/>
              </a:spcAft>
              <a:buClr>
                <a:schemeClr val="lt1"/>
              </a:buClr>
              <a:buSzPts val="1400"/>
              <a:buFont typeface="DM Sans"/>
              <a:buNone/>
              <a:defRPr>
                <a:latin typeface="DM Sans"/>
                <a:ea typeface="DM Sans"/>
                <a:cs typeface="DM Sans"/>
                <a:sym typeface="DM Sans"/>
              </a:defRPr>
            </a:lvl4pPr>
            <a:lvl5pPr lvl="4">
              <a:spcBef>
                <a:spcPts val="0"/>
              </a:spcBef>
              <a:spcAft>
                <a:spcPts val="0"/>
              </a:spcAft>
              <a:buClr>
                <a:schemeClr val="lt1"/>
              </a:buClr>
              <a:buSzPts val="1400"/>
              <a:buFont typeface="DM Sans"/>
              <a:buNone/>
              <a:defRPr>
                <a:latin typeface="DM Sans"/>
                <a:ea typeface="DM Sans"/>
                <a:cs typeface="DM Sans"/>
                <a:sym typeface="DM Sans"/>
              </a:defRPr>
            </a:lvl5pPr>
            <a:lvl6pPr lvl="5">
              <a:spcBef>
                <a:spcPts val="0"/>
              </a:spcBef>
              <a:spcAft>
                <a:spcPts val="0"/>
              </a:spcAft>
              <a:buClr>
                <a:schemeClr val="lt1"/>
              </a:buClr>
              <a:buSzPts val="1400"/>
              <a:buFont typeface="DM Sans"/>
              <a:buNone/>
              <a:defRPr>
                <a:latin typeface="DM Sans"/>
                <a:ea typeface="DM Sans"/>
                <a:cs typeface="DM Sans"/>
                <a:sym typeface="DM Sans"/>
              </a:defRPr>
            </a:lvl6pPr>
            <a:lvl7pPr lvl="6">
              <a:spcBef>
                <a:spcPts val="0"/>
              </a:spcBef>
              <a:spcAft>
                <a:spcPts val="0"/>
              </a:spcAft>
              <a:buClr>
                <a:schemeClr val="lt1"/>
              </a:buClr>
              <a:buSzPts val="1400"/>
              <a:buFont typeface="DM Sans"/>
              <a:buNone/>
              <a:defRPr>
                <a:latin typeface="DM Sans"/>
                <a:ea typeface="DM Sans"/>
                <a:cs typeface="DM Sans"/>
                <a:sym typeface="DM Sans"/>
              </a:defRPr>
            </a:lvl7pPr>
            <a:lvl8pPr lvl="7">
              <a:spcBef>
                <a:spcPts val="0"/>
              </a:spcBef>
              <a:spcAft>
                <a:spcPts val="0"/>
              </a:spcAft>
              <a:buClr>
                <a:schemeClr val="lt1"/>
              </a:buClr>
              <a:buSzPts val="1400"/>
              <a:buFont typeface="DM Sans"/>
              <a:buNone/>
              <a:defRPr>
                <a:latin typeface="DM Sans"/>
                <a:ea typeface="DM Sans"/>
                <a:cs typeface="DM Sans"/>
                <a:sym typeface="DM Sans"/>
              </a:defRPr>
            </a:lvl8pPr>
            <a:lvl9pPr lvl="8">
              <a:spcBef>
                <a:spcPts val="0"/>
              </a:spcBef>
              <a:spcAft>
                <a:spcPts val="0"/>
              </a:spcAft>
              <a:buClr>
                <a:schemeClr val="lt1"/>
              </a:buClr>
              <a:buSzPts val="1400"/>
              <a:buFont typeface="DM Sans"/>
              <a:buNone/>
              <a:defRPr>
                <a:latin typeface="DM Sans"/>
                <a:ea typeface="DM Sans"/>
                <a:cs typeface="DM Sans"/>
                <a:sym typeface="DM Sans"/>
              </a:defRPr>
            </a:lvl9pPr>
          </a:lstStyle>
          <a:p>
            <a:endParaRPr/>
          </a:p>
        </p:txBody>
      </p:sp>
      <p:sp>
        <p:nvSpPr>
          <p:cNvPr id="34" name="Google Shape;34;p4"/>
          <p:cNvSpPr txBox="1"/>
          <p:nvPr/>
        </p:nvSpPr>
        <p:spPr>
          <a:xfrm>
            <a:off x="8227900" y="4802400"/>
            <a:ext cx="687600" cy="212100"/>
          </a:xfrm>
          <a:prstGeom prst="rect">
            <a:avLst/>
          </a:prstGeom>
          <a:noFill/>
          <a:ln>
            <a:noFill/>
          </a:ln>
        </p:spPr>
        <p:txBody>
          <a:bodyPr spcFirstLastPara="1" wrap="square" lIns="0" tIns="91425" rIns="0" bIns="91425" anchor="t" anchorCtr="0">
            <a:noAutofit/>
          </a:bodyPr>
          <a:lstStyle/>
          <a:p>
            <a:pPr marL="0" lvl="0" indent="0" algn="r" rtl="0">
              <a:spcBef>
                <a:spcPts val="0"/>
              </a:spcBef>
              <a:spcAft>
                <a:spcPts val="0"/>
              </a:spcAft>
              <a:buNone/>
            </a:pPr>
            <a:fld id="{00000000-1234-1234-1234-123412341234}" type="slidenum">
              <a:rPr lang="en" sz="700">
                <a:solidFill>
                  <a:schemeClr val="lt1"/>
                </a:solidFill>
                <a:latin typeface="DM Sans"/>
                <a:ea typeface="DM Sans"/>
                <a:cs typeface="DM Sans"/>
                <a:sym typeface="DM Sans"/>
              </a:rPr>
              <a:t>‹#›</a:t>
            </a:fld>
            <a:endParaRPr sz="700">
              <a:solidFill>
                <a:schemeClr val="lt1"/>
              </a:solidFill>
              <a:latin typeface="DM Sans"/>
              <a:ea typeface="DM Sans"/>
              <a:cs typeface="DM Sans"/>
              <a:sym typeface="DM Sans"/>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and two columns">
  <p:cSld name="Title and two columns">
    <p:spTree>
      <p:nvGrpSpPr>
        <p:cNvPr id="1" name="Shape 358"/>
        <p:cNvGrpSpPr/>
        <p:nvPr/>
      </p:nvGrpSpPr>
      <p:grpSpPr>
        <a:xfrm>
          <a:off x="0" y="0"/>
          <a:ext cx="0" cy="0"/>
          <a:chOff x="0" y="0"/>
          <a:chExt cx="0" cy="0"/>
        </a:xfrm>
      </p:grpSpPr>
      <p:sp>
        <p:nvSpPr>
          <p:cNvPr id="359" name="Google Shape;359;p3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60" name="Google Shape;360;p31"/>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61" name="Google Shape;361;p31"/>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spAutoFit/>
          </a:bodyPr>
          <a:lstStyle>
            <a:lvl1pPr marL="457200" lvl="0" indent="-317500">
              <a:spcBef>
                <a:spcPts val="0"/>
              </a:spcBef>
              <a:spcAft>
                <a:spcPts val="0"/>
              </a:spcAft>
              <a:buSzPts val="1400"/>
              <a:buChar char="●"/>
              <a:defRPr sz="1400"/>
            </a:lvl1pPr>
            <a:lvl2pPr marL="914400" lvl="1" indent="-304800">
              <a:spcBef>
                <a:spcPts val="800"/>
              </a:spcBef>
              <a:spcAft>
                <a:spcPts val="0"/>
              </a:spcAft>
              <a:buSzPts val="1200"/>
              <a:buChar char="○"/>
              <a:defRPr sz="1200"/>
            </a:lvl2pPr>
            <a:lvl3pPr marL="1371600" lvl="2" indent="-304800">
              <a:spcBef>
                <a:spcPts val="800"/>
              </a:spcBef>
              <a:spcAft>
                <a:spcPts val="0"/>
              </a:spcAft>
              <a:buSzPts val="1200"/>
              <a:buChar char="■"/>
              <a:defRPr sz="1200"/>
            </a:lvl3pPr>
            <a:lvl4pPr marL="1828800" lvl="3" indent="-304800">
              <a:spcBef>
                <a:spcPts val="800"/>
              </a:spcBef>
              <a:spcAft>
                <a:spcPts val="0"/>
              </a:spcAft>
              <a:buSzPts val="1200"/>
              <a:buChar char="●"/>
              <a:defRPr sz="1200"/>
            </a:lvl4pPr>
            <a:lvl5pPr marL="2286000" lvl="4" indent="-304800">
              <a:spcBef>
                <a:spcPts val="800"/>
              </a:spcBef>
              <a:spcAft>
                <a:spcPts val="0"/>
              </a:spcAft>
              <a:buSzPts val="1200"/>
              <a:buChar char="○"/>
              <a:defRPr sz="1200"/>
            </a:lvl5pPr>
            <a:lvl6pPr marL="2743200" lvl="5" indent="-304800">
              <a:spcBef>
                <a:spcPts val="800"/>
              </a:spcBef>
              <a:spcAft>
                <a:spcPts val="0"/>
              </a:spcAft>
              <a:buSzPts val="1200"/>
              <a:buChar char="■"/>
              <a:defRPr sz="1200"/>
            </a:lvl6pPr>
            <a:lvl7pPr marL="3200400" lvl="6" indent="-304800">
              <a:spcBef>
                <a:spcPts val="800"/>
              </a:spcBef>
              <a:spcAft>
                <a:spcPts val="0"/>
              </a:spcAft>
              <a:buSzPts val="1200"/>
              <a:buChar char="●"/>
              <a:defRPr sz="1200"/>
            </a:lvl7pPr>
            <a:lvl8pPr marL="3657600" lvl="7" indent="-304800">
              <a:spcBef>
                <a:spcPts val="800"/>
              </a:spcBef>
              <a:spcAft>
                <a:spcPts val="0"/>
              </a:spcAft>
              <a:buSzPts val="1200"/>
              <a:buChar char="○"/>
              <a:defRPr sz="1200"/>
            </a:lvl8pPr>
            <a:lvl9pPr marL="4114800" lvl="8" indent="-304800">
              <a:spcBef>
                <a:spcPts val="800"/>
              </a:spcBef>
              <a:spcAft>
                <a:spcPts val="800"/>
              </a:spcAft>
              <a:buSzPts val="1200"/>
              <a:buChar char="■"/>
              <a:defRPr sz="1200"/>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362"/>
        <p:cNvGrpSpPr/>
        <p:nvPr/>
      </p:nvGrpSpPr>
      <p:grpSpPr>
        <a:xfrm>
          <a:off x="0" y="0"/>
          <a:ext cx="0" cy="0"/>
          <a:chOff x="0" y="0"/>
          <a:chExt cx="0" cy="0"/>
        </a:xfrm>
      </p:grpSpPr>
      <p:sp>
        <p:nvSpPr>
          <p:cNvPr id="363" name="Google Shape;363;p3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364"/>
        <p:cNvGrpSpPr/>
        <p:nvPr/>
      </p:nvGrpSpPr>
      <p:grpSpPr>
        <a:xfrm>
          <a:off x="0" y="0"/>
          <a:ext cx="0" cy="0"/>
          <a:chOff x="0" y="0"/>
          <a:chExt cx="0" cy="0"/>
        </a:xfrm>
      </p:grpSpPr>
      <p:sp>
        <p:nvSpPr>
          <p:cNvPr id="365" name="Google Shape;365;p33"/>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66" name="Google Shape;366;p33"/>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367"/>
        <p:cNvGrpSpPr/>
        <p:nvPr/>
      </p:nvGrpSpPr>
      <p:grpSpPr>
        <a:xfrm>
          <a:off x="0" y="0"/>
          <a:ext cx="0" cy="0"/>
          <a:chOff x="0" y="0"/>
          <a:chExt cx="0" cy="0"/>
        </a:xfrm>
      </p:grpSpPr>
      <p:sp>
        <p:nvSpPr>
          <p:cNvPr id="368" name="Google Shape;368;p34"/>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369"/>
        <p:cNvGrpSpPr/>
        <p:nvPr/>
      </p:nvGrpSpPr>
      <p:grpSpPr>
        <a:xfrm>
          <a:off x="0" y="0"/>
          <a:ext cx="0" cy="0"/>
          <a:chOff x="0" y="0"/>
          <a:chExt cx="0" cy="0"/>
        </a:xfrm>
      </p:grpSpPr>
      <p:sp>
        <p:nvSpPr>
          <p:cNvPr id="370" name="Google Shape;370;p35"/>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71" name="Google Shape;371;p35"/>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spcBef>
                <a:spcPts val="0"/>
              </a:spcBef>
              <a:spcAft>
                <a:spcPts val="0"/>
              </a:spcAft>
              <a:buSzPts val="2100"/>
              <a:buNone/>
              <a:defRPr sz="2100"/>
            </a:lvl1pPr>
            <a:lvl2pPr lvl="1" algn="ctr">
              <a:spcBef>
                <a:spcPts val="0"/>
              </a:spcBef>
              <a:spcAft>
                <a:spcPts val="0"/>
              </a:spcAft>
              <a:buSzPts val="2100"/>
              <a:buNone/>
              <a:defRPr sz="2100"/>
            </a:lvl2pPr>
            <a:lvl3pPr lvl="2" algn="ctr">
              <a:spcBef>
                <a:spcPts val="0"/>
              </a:spcBef>
              <a:spcAft>
                <a:spcPts val="0"/>
              </a:spcAft>
              <a:buSzPts val="2100"/>
              <a:buNone/>
              <a:defRPr sz="2100"/>
            </a:lvl3pPr>
            <a:lvl4pPr lvl="3" algn="ctr">
              <a:spcBef>
                <a:spcPts val="0"/>
              </a:spcBef>
              <a:spcAft>
                <a:spcPts val="0"/>
              </a:spcAft>
              <a:buSzPts val="2100"/>
              <a:buNone/>
              <a:defRPr sz="2100"/>
            </a:lvl4pPr>
            <a:lvl5pPr lvl="4" algn="ctr">
              <a:spcBef>
                <a:spcPts val="0"/>
              </a:spcBef>
              <a:spcAft>
                <a:spcPts val="0"/>
              </a:spcAft>
              <a:buSzPts val="2100"/>
              <a:buNone/>
              <a:defRPr sz="2100"/>
            </a:lvl5pPr>
            <a:lvl6pPr lvl="5" algn="ctr">
              <a:spcBef>
                <a:spcPts val="0"/>
              </a:spcBef>
              <a:spcAft>
                <a:spcPts val="0"/>
              </a:spcAft>
              <a:buSzPts val="2100"/>
              <a:buNone/>
              <a:defRPr sz="2100"/>
            </a:lvl6pPr>
            <a:lvl7pPr lvl="6" algn="ctr">
              <a:spcBef>
                <a:spcPts val="0"/>
              </a:spcBef>
              <a:spcAft>
                <a:spcPts val="0"/>
              </a:spcAft>
              <a:buSzPts val="2100"/>
              <a:buNone/>
              <a:defRPr sz="2100"/>
            </a:lvl7pPr>
            <a:lvl8pPr lvl="7" algn="ctr">
              <a:spcBef>
                <a:spcPts val="0"/>
              </a:spcBef>
              <a:spcAft>
                <a:spcPts val="0"/>
              </a:spcAft>
              <a:buSzPts val="2100"/>
              <a:buNone/>
              <a:defRPr sz="2100"/>
            </a:lvl8pPr>
            <a:lvl9pPr lvl="8" algn="ctr">
              <a:spcBef>
                <a:spcPts val="0"/>
              </a:spcBef>
              <a:spcAft>
                <a:spcPts val="0"/>
              </a:spcAft>
              <a:buSzPts val="2100"/>
              <a:buNone/>
              <a:defRPr sz="2100"/>
            </a:lvl9pPr>
          </a:lstStyle>
          <a:p>
            <a:endParaRPr/>
          </a:p>
        </p:txBody>
      </p:sp>
      <p:sp>
        <p:nvSpPr>
          <p:cNvPr id="372" name="Google Shape;372;p35"/>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292100">
              <a:spcBef>
                <a:spcPts val="0"/>
              </a:spcBef>
              <a:spcAft>
                <a:spcPts val="0"/>
              </a:spcAft>
              <a:buSzPts val="1000"/>
              <a:buChar char="●"/>
              <a:defRPr/>
            </a:lvl1pPr>
            <a:lvl2pPr marL="914400" lvl="1" indent="-292100">
              <a:spcBef>
                <a:spcPts val="0"/>
              </a:spcBef>
              <a:spcAft>
                <a:spcPts val="0"/>
              </a:spcAft>
              <a:buSzPts val="1000"/>
              <a:buChar char="○"/>
              <a:defRPr/>
            </a:lvl2pPr>
            <a:lvl3pPr marL="1371600" lvl="2" indent="-292100">
              <a:spcBef>
                <a:spcPts val="0"/>
              </a:spcBef>
              <a:spcAft>
                <a:spcPts val="0"/>
              </a:spcAft>
              <a:buSzPts val="1000"/>
              <a:buChar char="■"/>
              <a:defRPr/>
            </a:lvl3pPr>
            <a:lvl4pPr marL="1828800" lvl="3" indent="-292100">
              <a:spcBef>
                <a:spcPts val="0"/>
              </a:spcBef>
              <a:spcAft>
                <a:spcPts val="0"/>
              </a:spcAft>
              <a:buSzPts val="1000"/>
              <a:buChar char="●"/>
              <a:defRPr/>
            </a:lvl4pPr>
            <a:lvl5pPr marL="2286000" lvl="4" indent="-292100">
              <a:spcBef>
                <a:spcPts val="0"/>
              </a:spcBef>
              <a:spcAft>
                <a:spcPts val="0"/>
              </a:spcAft>
              <a:buSzPts val="1000"/>
              <a:buChar char="○"/>
              <a:defRPr/>
            </a:lvl5pPr>
            <a:lvl6pPr marL="2743200" lvl="5" indent="-292100">
              <a:spcBef>
                <a:spcPts val="0"/>
              </a:spcBef>
              <a:spcAft>
                <a:spcPts val="0"/>
              </a:spcAft>
              <a:buSzPts val="1000"/>
              <a:buChar char="■"/>
              <a:defRPr/>
            </a:lvl6pPr>
            <a:lvl7pPr marL="3200400" lvl="6" indent="-292100">
              <a:spcBef>
                <a:spcPts val="0"/>
              </a:spcBef>
              <a:spcAft>
                <a:spcPts val="0"/>
              </a:spcAft>
              <a:buSzPts val="1000"/>
              <a:buChar char="●"/>
              <a:defRPr/>
            </a:lvl7pPr>
            <a:lvl8pPr marL="3657600" lvl="7" indent="-292100">
              <a:spcBef>
                <a:spcPts val="0"/>
              </a:spcBef>
              <a:spcAft>
                <a:spcPts val="0"/>
              </a:spcAft>
              <a:buSzPts val="1000"/>
              <a:buChar char="○"/>
              <a:defRPr/>
            </a:lvl8pPr>
            <a:lvl9pPr marL="4114800" lvl="8" indent="-292100">
              <a:spcBef>
                <a:spcPts val="0"/>
              </a:spcBef>
              <a:spcAft>
                <a:spcPts val="0"/>
              </a:spcAft>
              <a:buSzPts val="1000"/>
              <a:buChar char="■"/>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373"/>
        <p:cNvGrpSpPr/>
        <p:nvPr/>
      </p:nvGrpSpPr>
      <p:grpSpPr>
        <a:xfrm>
          <a:off x="0" y="0"/>
          <a:ext cx="0" cy="0"/>
          <a:chOff x="0" y="0"/>
          <a:chExt cx="0" cy="0"/>
        </a:xfrm>
      </p:grpSpPr>
      <p:sp>
        <p:nvSpPr>
          <p:cNvPr id="374" name="Google Shape;374;p36"/>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spcBef>
                <a:spcPts val="0"/>
              </a:spcBef>
              <a:spcAft>
                <a:spcPts val="0"/>
              </a:spcAft>
              <a:buSzPts val="1000"/>
              <a:buNone/>
              <a:defRPr/>
            </a:lvl1pPr>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375"/>
        <p:cNvGrpSpPr/>
        <p:nvPr/>
      </p:nvGrpSpPr>
      <p:grpSpPr>
        <a:xfrm>
          <a:off x="0" y="0"/>
          <a:ext cx="0" cy="0"/>
          <a:chOff x="0" y="0"/>
          <a:chExt cx="0" cy="0"/>
        </a:xfrm>
      </p:grpSpPr>
      <p:sp>
        <p:nvSpPr>
          <p:cNvPr id="376" name="Google Shape;376;p37"/>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377" name="Google Shape;377;p37"/>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292100" algn="ctr">
              <a:spcBef>
                <a:spcPts val="0"/>
              </a:spcBef>
              <a:spcAft>
                <a:spcPts val="0"/>
              </a:spcAft>
              <a:buSzPts val="1000"/>
              <a:buChar char="●"/>
              <a:defRPr/>
            </a:lvl1pPr>
            <a:lvl2pPr marL="914400" lvl="1" indent="-292100" algn="ctr">
              <a:spcBef>
                <a:spcPts val="0"/>
              </a:spcBef>
              <a:spcAft>
                <a:spcPts val="0"/>
              </a:spcAft>
              <a:buSzPts val="1000"/>
              <a:buChar char="○"/>
              <a:defRPr/>
            </a:lvl2pPr>
            <a:lvl3pPr marL="1371600" lvl="2" indent="-292100" algn="ctr">
              <a:spcBef>
                <a:spcPts val="0"/>
              </a:spcBef>
              <a:spcAft>
                <a:spcPts val="0"/>
              </a:spcAft>
              <a:buSzPts val="1000"/>
              <a:buChar char="■"/>
              <a:defRPr/>
            </a:lvl3pPr>
            <a:lvl4pPr marL="1828800" lvl="3" indent="-292100" algn="ctr">
              <a:spcBef>
                <a:spcPts val="0"/>
              </a:spcBef>
              <a:spcAft>
                <a:spcPts val="0"/>
              </a:spcAft>
              <a:buSzPts val="1000"/>
              <a:buChar char="●"/>
              <a:defRPr/>
            </a:lvl4pPr>
            <a:lvl5pPr marL="2286000" lvl="4" indent="-292100" algn="ctr">
              <a:spcBef>
                <a:spcPts val="0"/>
              </a:spcBef>
              <a:spcAft>
                <a:spcPts val="0"/>
              </a:spcAft>
              <a:buSzPts val="1000"/>
              <a:buChar char="○"/>
              <a:defRPr/>
            </a:lvl5pPr>
            <a:lvl6pPr marL="2743200" lvl="5" indent="-292100" algn="ctr">
              <a:spcBef>
                <a:spcPts val="0"/>
              </a:spcBef>
              <a:spcAft>
                <a:spcPts val="0"/>
              </a:spcAft>
              <a:buSzPts val="1000"/>
              <a:buChar char="■"/>
              <a:defRPr/>
            </a:lvl6pPr>
            <a:lvl7pPr marL="3200400" lvl="6" indent="-292100" algn="ctr">
              <a:spcBef>
                <a:spcPts val="0"/>
              </a:spcBef>
              <a:spcAft>
                <a:spcPts val="0"/>
              </a:spcAft>
              <a:buSzPts val="1000"/>
              <a:buChar char="●"/>
              <a:defRPr/>
            </a:lvl7pPr>
            <a:lvl8pPr marL="3657600" lvl="7" indent="-292100" algn="ctr">
              <a:spcBef>
                <a:spcPts val="0"/>
              </a:spcBef>
              <a:spcAft>
                <a:spcPts val="0"/>
              </a:spcAft>
              <a:buSzPts val="1000"/>
              <a:buChar char="○"/>
              <a:defRPr/>
            </a:lvl8pPr>
            <a:lvl9pPr marL="4114800" lvl="8" indent="-292100" algn="ctr">
              <a:spcBef>
                <a:spcPts val="0"/>
              </a:spcBef>
              <a:spcAft>
                <a:spcPts val="0"/>
              </a:spcAft>
              <a:buSzPts val="1000"/>
              <a:buChar char="■"/>
              <a:defRPr/>
            </a:lvl9pPr>
          </a:lstStyle>
          <a:p>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378"/>
        <p:cNvGrpSpPr/>
        <p:nvPr/>
      </p:nvGrpSpPr>
      <p:grpSpPr>
        <a:xfrm>
          <a:off x="0" y="0"/>
          <a:ext cx="0" cy="0"/>
          <a:chOff x="0" y="0"/>
          <a:chExt cx="0" cy="0"/>
        </a:xfrm>
      </p:grpSpPr>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Agenda">
  <p:cSld name="Agenda">
    <p:spTree>
      <p:nvGrpSpPr>
        <p:cNvPr id="1" name="Shape 379"/>
        <p:cNvGrpSpPr/>
        <p:nvPr/>
      </p:nvGrpSpPr>
      <p:grpSpPr>
        <a:xfrm>
          <a:off x="0" y="0"/>
          <a:ext cx="0" cy="0"/>
          <a:chOff x="0" y="0"/>
          <a:chExt cx="0" cy="0"/>
        </a:xfrm>
      </p:grpSpPr>
      <p:sp>
        <p:nvSpPr>
          <p:cNvPr id="380" name="Google Shape;380;p39"/>
          <p:cNvSpPr txBox="1">
            <a:spLocks noGrp="1"/>
          </p:cNvSpPr>
          <p:nvPr>
            <p:ph type="title"/>
          </p:nvPr>
        </p:nvSpPr>
        <p:spPr>
          <a:xfrm>
            <a:off x="677325" y="1832775"/>
            <a:ext cx="3217200" cy="1484100"/>
          </a:xfrm>
          <a:prstGeom prst="rect">
            <a:avLst/>
          </a:prstGeom>
        </p:spPr>
        <p:txBody>
          <a:bodyPr spcFirstLastPara="1" wrap="square" lIns="91425" tIns="91425" rIns="91425" bIns="91425" anchor="ctr" anchorCtr="0">
            <a:noAutofit/>
          </a:bodyPr>
          <a:lstStyle>
            <a:lvl1pPr lvl="0">
              <a:spcBef>
                <a:spcPts val="0"/>
              </a:spcBef>
              <a:spcAft>
                <a:spcPts val="0"/>
              </a:spcAft>
              <a:buSzPts val="4200"/>
              <a:buNone/>
              <a:defRPr sz="4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1" name="Google Shape;381;p39"/>
          <p:cNvSpPr txBox="1">
            <a:spLocks noGrp="1"/>
          </p:cNvSpPr>
          <p:nvPr>
            <p:ph type="subTitle" idx="1"/>
          </p:nvPr>
        </p:nvSpPr>
        <p:spPr>
          <a:xfrm>
            <a:off x="4406650" y="393750"/>
            <a:ext cx="44097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382" name="Google Shape;382;p39"/>
          <p:cNvSpPr txBox="1">
            <a:spLocks noGrp="1"/>
          </p:cNvSpPr>
          <p:nvPr>
            <p:ph type="subTitle" idx="2"/>
          </p:nvPr>
        </p:nvSpPr>
        <p:spPr>
          <a:xfrm>
            <a:off x="4406650" y="1151705"/>
            <a:ext cx="44097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383" name="Google Shape;383;p39"/>
          <p:cNvSpPr txBox="1">
            <a:spLocks noGrp="1"/>
          </p:cNvSpPr>
          <p:nvPr>
            <p:ph type="subTitle" idx="3"/>
          </p:nvPr>
        </p:nvSpPr>
        <p:spPr>
          <a:xfrm>
            <a:off x="4406650" y="3425570"/>
            <a:ext cx="44097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384" name="Google Shape;384;p39"/>
          <p:cNvSpPr txBox="1">
            <a:spLocks noGrp="1"/>
          </p:cNvSpPr>
          <p:nvPr>
            <p:ph type="subTitle" idx="4"/>
          </p:nvPr>
        </p:nvSpPr>
        <p:spPr>
          <a:xfrm>
            <a:off x="4406650" y="1909660"/>
            <a:ext cx="44097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385" name="Google Shape;385;p39"/>
          <p:cNvSpPr txBox="1">
            <a:spLocks noGrp="1"/>
          </p:cNvSpPr>
          <p:nvPr>
            <p:ph type="subTitle" idx="5"/>
          </p:nvPr>
        </p:nvSpPr>
        <p:spPr>
          <a:xfrm>
            <a:off x="4406650" y="4183525"/>
            <a:ext cx="44097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386" name="Google Shape;386;p39"/>
          <p:cNvSpPr txBox="1">
            <a:spLocks noGrp="1"/>
          </p:cNvSpPr>
          <p:nvPr>
            <p:ph type="subTitle" idx="6"/>
          </p:nvPr>
        </p:nvSpPr>
        <p:spPr>
          <a:xfrm>
            <a:off x="4406650" y="2667615"/>
            <a:ext cx="44097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body and image">
  <p:cSld name="Title, body and image">
    <p:spTree>
      <p:nvGrpSpPr>
        <p:cNvPr id="1" name="Shape 387"/>
        <p:cNvGrpSpPr/>
        <p:nvPr/>
      </p:nvGrpSpPr>
      <p:grpSpPr>
        <a:xfrm>
          <a:off x="0" y="0"/>
          <a:ext cx="0" cy="0"/>
          <a:chOff x="0" y="0"/>
          <a:chExt cx="0" cy="0"/>
        </a:xfrm>
      </p:grpSpPr>
      <p:sp>
        <p:nvSpPr>
          <p:cNvPr id="388" name="Google Shape;388;p4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9" name="Google Shape;389;p40"/>
          <p:cNvSpPr txBox="1">
            <a:spLocks noGrp="1"/>
          </p:cNvSpPr>
          <p:nvPr>
            <p:ph type="body" idx="1"/>
          </p:nvPr>
        </p:nvSpPr>
        <p:spPr>
          <a:xfrm>
            <a:off x="311700" y="1152475"/>
            <a:ext cx="4473900" cy="3416400"/>
          </a:xfrm>
          <a:prstGeom prst="rect">
            <a:avLst/>
          </a:prstGeom>
        </p:spPr>
        <p:txBody>
          <a:bodyPr spcFirstLastPara="1" wrap="square" lIns="91425" tIns="91425" rIns="91425" bIns="91425" anchor="t" anchorCtr="0">
            <a:spAutoFit/>
          </a:bodyPr>
          <a:lstStyle>
            <a:lvl1pPr marL="457200" lvl="0" indent="-292100">
              <a:spcBef>
                <a:spcPts val="0"/>
              </a:spcBef>
              <a:spcAft>
                <a:spcPts val="0"/>
              </a:spcAft>
              <a:buSzPts val="1000"/>
              <a:buChar char="●"/>
              <a:defRPr/>
            </a:lvl1pPr>
            <a:lvl2pPr marL="914400" lvl="1" indent="-292100">
              <a:spcBef>
                <a:spcPts val="800"/>
              </a:spcBef>
              <a:spcAft>
                <a:spcPts val="0"/>
              </a:spcAft>
              <a:buSzPts val="1000"/>
              <a:buChar char="○"/>
              <a:defRPr/>
            </a:lvl2pPr>
            <a:lvl3pPr marL="1371600" lvl="2" indent="-292100">
              <a:spcBef>
                <a:spcPts val="800"/>
              </a:spcBef>
              <a:spcAft>
                <a:spcPts val="0"/>
              </a:spcAft>
              <a:buSzPts val="1000"/>
              <a:buChar char="■"/>
              <a:defRPr/>
            </a:lvl3pPr>
            <a:lvl4pPr marL="1828800" lvl="3" indent="-292100">
              <a:spcBef>
                <a:spcPts val="800"/>
              </a:spcBef>
              <a:spcAft>
                <a:spcPts val="0"/>
              </a:spcAft>
              <a:buSzPts val="1000"/>
              <a:buChar char="●"/>
              <a:defRPr/>
            </a:lvl4pPr>
            <a:lvl5pPr marL="2286000" lvl="4" indent="-292100">
              <a:spcBef>
                <a:spcPts val="800"/>
              </a:spcBef>
              <a:spcAft>
                <a:spcPts val="0"/>
              </a:spcAft>
              <a:buSzPts val="1000"/>
              <a:buChar char="○"/>
              <a:defRPr/>
            </a:lvl5pPr>
            <a:lvl6pPr marL="2743200" lvl="5" indent="-292100">
              <a:spcBef>
                <a:spcPts val="800"/>
              </a:spcBef>
              <a:spcAft>
                <a:spcPts val="0"/>
              </a:spcAft>
              <a:buSzPts val="1000"/>
              <a:buChar char="■"/>
              <a:defRPr/>
            </a:lvl6pPr>
            <a:lvl7pPr marL="3200400" lvl="6" indent="-292100">
              <a:spcBef>
                <a:spcPts val="800"/>
              </a:spcBef>
              <a:spcAft>
                <a:spcPts val="0"/>
              </a:spcAft>
              <a:buSzPts val="1000"/>
              <a:buChar char="●"/>
              <a:defRPr/>
            </a:lvl7pPr>
            <a:lvl8pPr marL="3657600" lvl="7" indent="-292100">
              <a:spcBef>
                <a:spcPts val="800"/>
              </a:spcBef>
              <a:spcAft>
                <a:spcPts val="0"/>
              </a:spcAft>
              <a:buSzPts val="1000"/>
              <a:buChar char="○"/>
              <a:defRPr/>
            </a:lvl8pPr>
            <a:lvl9pPr marL="4114800" lvl="8" indent="-292100">
              <a:spcBef>
                <a:spcPts val="800"/>
              </a:spcBef>
              <a:spcAft>
                <a:spcPts val="800"/>
              </a:spcAft>
              <a:buSzPts val="1000"/>
              <a:buChar char="■"/>
              <a:defRPr/>
            </a:lvl9pPr>
          </a:lstStyle>
          <a:p>
            <a:endParaRPr/>
          </a:p>
        </p:txBody>
      </p:sp>
      <p:sp>
        <p:nvSpPr>
          <p:cNvPr id="390" name="Google Shape;390;p40"/>
          <p:cNvSpPr>
            <a:spLocks noGrp="1"/>
          </p:cNvSpPr>
          <p:nvPr>
            <p:ph type="pic" idx="2"/>
          </p:nvPr>
        </p:nvSpPr>
        <p:spPr>
          <a:xfrm>
            <a:off x="4992024" y="1152775"/>
            <a:ext cx="3840300" cy="3416400"/>
          </a:xfrm>
          <a:prstGeom prst="rect">
            <a:avLst/>
          </a:prstGeom>
          <a:noFill/>
          <a:ln>
            <a:no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ALT 1">
  <p:cSld name="BLANK_1_1">
    <p:spTree>
      <p:nvGrpSpPr>
        <p:cNvPr id="1" name="Shape 35"/>
        <p:cNvGrpSpPr/>
        <p:nvPr/>
      </p:nvGrpSpPr>
      <p:grpSpPr>
        <a:xfrm>
          <a:off x="0" y="0"/>
          <a:ext cx="0" cy="0"/>
          <a:chOff x="0" y="0"/>
          <a:chExt cx="0" cy="0"/>
        </a:xfrm>
      </p:grpSpPr>
      <p:sp>
        <p:nvSpPr>
          <p:cNvPr id="36" name="Google Shape;36;p5"/>
          <p:cNvSpPr txBox="1">
            <a:spLocks noGrp="1"/>
          </p:cNvSpPr>
          <p:nvPr>
            <p:ph type="body" idx="1"/>
          </p:nvPr>
        </p:nvSpPr>
        <p:spPr>
          <a:xfrm>
            <a:off x="5482425" y="413676"/>
            <a:ext cx="3446700" cy="1438200"/>
          </a:xfrm>
          <a:prstGeom prst="rect">
            <a:avLst/>
          </a:prstGeom>
        </p:spPr>
        <p:txBody>
          <a:bodyPr spcFirstLastPara="1" wrap="square" lIns="0" tIns="0" rIns="0" bIns="0" anchor="t" anchorCtr="0">
            <a:noAutofit/>
          </a:bodyPr>
          <a:lstStyle>
            <a:lvl1pPr marL="457200" lvl="0" indent="-292100">
              <a:spcBef>
                <a:spcPts val="0"/>
              </a:spcBef>
              <a:spcAft>
                <a:spcPts val="0"/>
              </a:spcAft>
              <a:buClr>
                <a:schemeClr val="lt1"/>
              </a:buClr>
              <a:buSzPts val="1000"/>
              <a:buFont typeface="DM Sans"/>
              <a:buChar char="●"/>
              <a:defRPr/>
            </a:lvl1pPr>
            <a:lvl2pPr marL="914400" lvl="1" indent="-292100">
              <a:spcBef>
                <a:spcPts val="0"/>
              </a:spcBef>
              <a:spcAft>
                <a:spcPts val="0"/>
              </a:spcAft>
              <a:buClr>
                <a:schemeClr val="lt1"/>
              </a:buClr>
              <a:buSzPts val="1000"/>
              <a:buFont typeface="DM Sans"/>
              <a:buChar char="○"/>
              <a:defRPr/>
            </a:lvl2pPr>
            <a:lvl3pPr marL="1371600" lvl="2" indent="-292100">
              <a:spcBef>
                <a:spcPts val="0"/>
              </a:spcBef>
              <a:spcAft>
                <a:spcPts val="0"/>
              </a:spcAft>
              <a:buClr>
                <a:schemeClr val="lt1"/>
              </a:buClr>
              <a:buSzPts val="1000"/>
              <a:buFont typeface="DM Sans"/>
              <a:buChar char="■"/>
              <a:defRPr/>
            </a:lvl3pPr>
            <a:lvl4pPr marL="1828800" lvl="3" indent="-292100">
              <a:spcBef>
                <a:spcPts val="0"/>
              </a:spcBef>
              <a:spcAft>
                <a:spcPts val="0"/>
              </a:spcAft>
              <a:buClr>
                <a:schemeClr val="lt1"/>
              </a:buClr>
              <a:buSzPts val="1000"/>
              <a:buFont typeface="DM Sans"/>
              <a:buChar char="●"/>
              <a:defRPr/>
            </a:lvl4pPr>
            <a:lvl5pPr marL="2286000" lvl="4" indent="-292100">
              <a:spcBef>
                <a:spcPts val="0"/>
              </a:spcBef>
              <a:spcAft>
                <a:spcPts val="0"/>
              </a:spcAft>
              <a:buClr>
                <a:schemeClr val="lt1"/>
              </a:buClr>
              <a:buSzPts val="1000"/>
              <a:buFont typeface="DM Sans"/>
              <a:buChar char="○"/>
              <a:defRPr/>
            </a:lvl5pPr>
            <a:lvl6pPr marL="2743200" lvl="5" indent="-292100">
              <a:spcBef>
                <a:spcPts val="0"/>
              </a:spcBef>
              <a:spcAft>
                <a:spcPts val="0"/>
              </a:spcAft>
              <a:buClr>
                <a:schemeClr val="lt1"/>
              </a:buClr>
              <a:buSzPts val="1000"/>
              <a:buFont typeface="DM Sans"/>
              <a:buChar char="■"/>
              <a:defRPr/>
            </a:lvl6pPr>
            <a:lvl7pPr marL="3200400" lvl="6" indent="-292100">
              <a:spcBef>
                <a:spcPts val="0"/>
              </a:spcBef>
              <a:spcAft>
                <a:spcPts val="0"/>
              </a:spcAft>
              <a:buClr>
                <a:schemeClr val="lt1"/>
              </a:buClr>
              <a:buSzPts val="1000"/>
              <a:buFont typeface="DM Sans"/>
              <a:buChar char="●"/>
              <a:defRPr/>
            </a:lvl7pPr>
            <a:lvl8pPr marL="3657600" lvl="7" indent="-292100">
              <a:spcBef>
                <a:spcPts val="0"/>
              </a:spcBef>
              <a:spcAft>
                <a:spcPts val="0"/>
              </a:spcAft>
              <a:buClr>
                <a:schemeClr val="lt1"/>
              </a:buClr>
              <a:buSzPts val="1000"/>
              <a:buFont typeface="DM Sans"/>
              <a:buChar char="○"/>
              <a:defRPr/>
            </a:lvl8pPr>
            <a:lvl9pPr marL="4114800" lvl="8" indent="-292100">
              <a:spcBef>
                <a:spcPts val="0"/>
              </a:spcBef>
              <a:spcAft>
                <a:spcPts val="0"/>
              </a:spcAft>
              <a:buClr>
                <a:schemeClr val="lt1"/>
              </a:buClr>
              <a:buSzPts val="1000"/>
              <a:buFont typeface="DM Sans"/>
              <a:buChar char="■"/>
              <a:defRPr/>
            </a:lvl9pPr>
          </a:lstStyle>
          <a:p>
            <a:endParaRPr/>
          </a:p>
        </p:txBody>
      </p:sp>
      <p:sp>
        <p:nvSpPr>
          <p:cNvPr id="37" name="Google Shape;37;p5"/>
          <p:cNvSpPr txBox="1">
            <a:spLocks noGrp="1"/>
          </p:cNvSpPr>
          <p:nvPr>
            <p:ph type="title"/>
          </p:nvPr>
        </p:nvSpPr>
        <p:spPr>
          <a:xfrm>
            <a:off x="228600" y="399325"/>
            <a:ext cx="3531300" cy="624600"/>
          </a:xfrm>
          <a:prstGeom prst="rect">
            <a:avLst/>
          </a:prstGeom>
        </p:spPr>
        <p:txBody>
          <a:bodyPr spcFirstLastPara="1" wrap="square" lIns="0" tIns="91425" rIns="91425" bIns="0" anchor="t" anchorCtr="0">
            <a:noAutofit/>
          </a:bodyPr>
          <a:lstStyle>
            <a:lvl1pPr lvl="0">
              <a:lnSpc>
                <a:spcPct val="60000"/>
              </a:lnSpc>
              <a:spcBef>
                <a:spcPts val="0"/>
              </a:spcBef>
              <a:spcAft>
                <a:spcPts val="0"/>
              </a:spcAft>
              <a:buClr>
                <a:schemeClr val="lt1"/>
              </a:buClr>
              <a:buSzPts val="3600"/>
              <a:buFont typeface="Forum"/>
              <a:buNone/>
              <a:defRPr sz="3600"/>
            </a:lvl1pPr>
            <a:lvl2pPr lvl="1">
              <a:lnSpc>
                <a:spcPct val="60000"/>
              </a:lnSpc>
              <a:spcBef>
                <a:spcPts val="0"/>
              </a:spcBef>
              <a:spcAft>
                <a:spcPts val="0"/>
              </a:spcAft>
              <a:buClr>
                <a:schemeClr val="lt1"/>
              </a:buClr>
              <a:buSzPts val="3600"/>
              <a:buFont typeface="Forum"/>
              <a:buNone/>
              <a:defRPr sz="3600">
                <a:latin typeface="Forum"/>
                <a:ea typeface="Forum"/>
                <a:cs typeface="Forum"/>
                <a:sym typeface="Forum"/>
              </a:defRPr>
            </a:lvl2pPr>
            <a:lvl3pPr lvl="2">
              <a:lnSpc>
                <a:spcPct val="60000"/>
              </a:lnSpc>
              <a:spcBef>
                <a:spcPts val="0"/>
              </a:spcBef>
              <a:spcAft>
                <a:spcPts val="0"/>
              </a:spcAft>
              <a:buClr>
                <a:schemeClr val="lt1"/>
              </a:buClr>
              <a:buSzPts val="3600"/>
              <a:buFont typeface="Forum"/>
              <a:buNone/>
              <a:defRPr sz="3600">
                <a:latin typeface="Forum"/>
                <a:ea typeface="Forum"/>
                <a:cs typeface="Forum"/>
                <a:sym typeface="Forum"/>
              </a:defRPr>
            </a:lvl3pPr>
            <a:lvl4pPr lvl="3">
              <a:lnSpc>
                <a:spcPct val="60000"/>
              </a:lnSpc>
              <a:spcBef>
                <a:spcPts val="0"/>
              </a:spcBef>
              <a:spcAft>
                <a:spcPts val="0"/>
              </a:spcAft>
              <a:buClr>
                <a:schemeClr val="lt1"/>
              </a:buClr>
              <a:buSzPts val="3600"/>
              <a:buFont typeface="Forum"/>
              <a:buNone/>
              <a:defRPr sz="3600">
                <a:latin typeface="Forum"/>
                <a:ea typeface="Forum"/>
                <a:cs typeface="Forum"/>
                <a:sym typeface="Forum"/>
              </a:defRPr>
            </a:lvl4pPr>
            <a:lvl5pPr lvl="4">
              <a:lnSpc>
                <a:spcPct val="60000"/>
              </a:lnSpc>
              <a:spcBef>
                <a:spcPts val="0"/>
              </a:spcBef>
              <a:spcAft>
                <a:spcPts val="0"/>
              </a:spcAft>
              <a:buClr>
                <a:schemeClr val="lt1"/>
              </a:buClr>
              <a:buSzPts val="3600"/>
              <a:buFont typeface="Forum"/>
              <a:buNone/>
              <a:defRPr sz="3600">
                <a:latin typeface="Forum"/>
                <a:ea typeface="Forum"/>
                <a:cs typeface="Forum"/>
                <a:sym typeface="Forum"/>
              </a:defRPr>
            </a:lvl5pPr>
            <a:lvl6pPr lvl="5">
              <a:lnSpc>
                <a:spcPct val="60000"/>
              </a:lnSpc>
              <a:spcBef>
                <a:spcPts val="0"/>
              </a:spcBef>
              <a:spcAft>
                <a:spcPts val="0"/>
              </a:spcAft>
              <a:buClr>
                <a:schemeClr val="lt1"/>
              </a:buClr>
              <a:buSzPts val="3600"/>
              <a:buFont typeface="Forum"/>
              <a:buNone/>
              <a:defRPr sz="3600">
                <a:latin typeface="Forum"/>
                <a:ea typeface="Forum"/>
                <a:cs typeface="Forum"/>
                <a:sym typeface="Forum"/>
              </a:defRPr>
            </a:lvl6pPr>
            <a:lvl7pPr lvl="6">
              <a:lnSpc>
                <a:spcPct val="60000"/>
              </a:lnSpc>
              <a:spcBef>
                <a:spcPts val="0"/>
              </a:spcBef>
              <a:spcAft>
                <a:spcPts val="0"/>
              </a:spcAft>
              <a:buClr>
                <a:schemeClr val="lt1"/>
              </a:buClr>
              <a:buSzPts val="3600"/>
              <a:buFont typeface="Forum"/>
              <a:buNone/>
              <a:defRPr sz="3600">
                <a:latin typeface="Forum"/>
                <a:ea typeface="Forum"/>
                <a:cs typeface="Forum"/>
                <a:sym typeface="Forum"/>
              </a:defRPr>
            </a:lvl7pPr>
            <a:lvl8pPr lvl="7">
              <a:lnSpc>
                <a:spcPct val="60000"/>
              </a:lnSpc>
              <a:spcBef>
                <a:spcPts val="0"/>
              </a:spcBef>
              <a:spcAft>
                <a:spcPts val="0"/>
              </a:spcAft>
              <a:buClr>
                <a:schemeClr val="lt1"/>
              </a:buClr>
              <a:buSzPts val="3600"/>
              <a:buFont typeface="Forum"/>
              <a:buNone/>
              <a:defRPr sz="3600">
                <a:latin typeface="Forum"/>
                <a:ea typeface="Forum"/>
                <a:cs typeface="Forum"/>
                <a:sym typeface="Forum"/>
              </a:defRPr>
            </a:lvl8pPr>
            <a:lvl9pPr lvl="8">
              <a:lnSpc>
                <a:spcPct val="60000"/>
              </a:lnSpc>
              <a:spcBef>
                <a:spcPts val="0"/>
              </a:spcBef>
              <a:spcAft>
                <a:spcPts val="0"/>
              </a:spcAft>
              <a:buClr>
                <a:schemeClr val="lt1"/>
              </a:buClr>
              <a:buSzPts val="3600"/>
              <a:buFont typeface="Forum"/>
              <a:buNone/>
              <a:defRPr sz="3600">
                <a:latin typeface="Forum"/>
                <a:ea typeface="Forum"/>
                <a:cs typeface="Forum"/>
                <a:sym typeface="Forum"/>
              </a:defRPr>
            </a:lvl9pPr>
          </a:lstStyle>
          <a:p>
            <a:endParaRPr/>
          </a:p>
        </p:txBody>
      </p:sp>
      <p:sp>
        <p:nvSpPr>
          <p:cNvPr id="38" name="Google Shape;38;p5"/>
          <p:cNvSpPr txBox="1">
            <a:spLocks noGrp="1"/>
          </p:cNvSpPr>
          <p:nvPr>
            <p:ph type="subTitle" idx="2"/>
          </p:nvPr>
        </p:nvSpPr>
        <p:spPr>
          <a:xfrm>
            <a:off x="228600" y="4891059"/>
            <a:ext cx="1475700" cy="125400"/>
          </a:xfrm>
          <a:prstGeom prst="rect">
            <a:avLst/>
          </a:prstGeom>
        </p:spPr>
        <p:txBody>
          <a:bodyPr spcFirstLastPara="1" wrap="square" lIns="0" tIns="0" rIns="0" bIns="0" anchor="t" anchorCtr="0">
            <a:noAutofit/>
          </a:bodyPr>
          <a:lstStyle>
            <a:lvl1pPr lvl="0">
              <a:spcBef>
                <a:spcPts val="0"/>
              </a:spcBef>
              <a:spcAft>
                <a:spcPts val="0"/>
              </a:spcAft>
              <a:buClr>
                <a:schemeClr val="accent4"/>
              </a:buClr>
              <a:buSzPts val="700"/>
              <a:buFont typeface="DM Sans"/>
              <a:buNone/>
              <a:defRPr sz="700">
                <a:solidFill>
                  <a:schemeClr val="accent4"/>
                </a:solidFill>
                <a:latin typeface="DM Sans"/>
                <a:ea typeface="DM Sans"/>
                <a:cs typeface="DM Sans"/>
                <a:sym typeface="DM Sans"/>
              </a:defRPr>
            </a:lvl1pPr>
            <a:lvl2pPr lvl="1">
              <a:spcBef>
                <a:spcPts val="0"/>
              </a:spcBef>
              <a:spcAft>
                <a:spcPts val="0"/>
              </a:spcAft>
              <a:buClr>
                <a:schemeClr val="accent4"/>
              </a:buClr>
              <a:buSzPts val="700"/>
              <a:buFont typeface="DM Sans"/>
              <a:buNone/>
              <a:defRPr sz="700">
                <a:solidFill>
                  <a:schemeClr val="accent4"/>
                </a:solidFill>
                <a:latin typeface="DM Sans"/>
                <a:ea typeface="DM Sans"/>
                <a:cs typeface="DM Sans"/>
                <a:sym typeface="DM Sans"/>
              </a:defRPr>
            </a:lvl2pPr>
            <a:lvl3pPr lvl="2">
              <a:spcBef>
                <a:spcPts val="0"/>
              </a:spcBef>
              <a:spcAft>
                <a:spcPts val="0"/>
              </a:spcAft>
              <a:buClr>
                <a:schemeClr val="accent4"/>
              </a:buClr>
              <a:buSzPts val="700"/>
              <a:buFont typeface="DM Sans"/>
              <a:buNone/>
              <a:defRPr sz="700">
                <a:solidFill>
                  <a:schemeClr val="accent4"/>
                </a:solidFill>
                <a:latin typeface="DM Sans"/>
                <a:ea typeface="DM Sans"/>
                <a:cs typeface="DM Sans"/>
                <a:sym typeface="DM Sans"/>
              </a:defRPr>
            </a:lvl3pPr>
            <a:lvl4pPr lvl="3">
              <a:spcBef>
                <a:spcPts val="0"/>
              </a:spcBef>
              <a:spcAft>
                <a:spcPts val="0"/>
              </a:spcAft>
              <a:buClr>
                <a:schemeClr val="accent4"/>
              </a:buClr>
              <a:buSzPts val="700"/>
              <a:buFont typeface="DM Sans"/>
              <a:buNone/>
              <a:defRPr sz="700">
                <a:solidFill>
                  <a:schemeClr val="accent4"/>
                </a:solidFill>
                <a:latin typeface="DM Sans"/>
                <a:ea typeface="DM Sans"/>
                <a:cs typeface="DM Sans"/>
                <a:sym typeface="DM Sans"/>
              </a:defRPr>
            </a:lvl4pPr>
            <a:lvl5pPr lvl="4">
              <a:spcBef>
                <a:spcPts val="0"/>
              </a:spcBef>
              <a:spcAft>
                <a:spcPts val="0"/>
              </a:spcAft>
              <a:buClr>
                <a:schemeClr val="accent4"/>
              </a:buClr>
              <a:buSzPts val="700"/>
              <a:buFont typeface="DM Sans"/>
              <a:buNone/>
              <a:defRPr sz="700">
                <a:solidFill>
                  <a:schemeClr val="accent4"/>
                </a:solidFill>
                <a:latin typeface="DM Sans"/>
                <a:ea typeface="DM Sans"/>
                <a:cs typeface="DM Sans"/>
                <a:sym typeface="DM Sans"/>
              </a:defRPr>
            </a:lvl5pPr>
            <a:lvl6pPr lvl="5">
              <a:spcBef>
                <a:spcPts val="0"/>
              </a:spcBef>
              <a:spcAft>
                <a:spcPts val="0"/>
              </a:spcAft>
              <a:buClr>
                <a:schemeClr val="accent4"/>
              </a:buClr>
              <a:buSzPts val="700"/>
              <a:buFont typeface="DM Sans"/>
              <a:buNone/>
              <a:defRPr sz="700">
                <a:solidFill>
                  <a:schemeClr val="accent4"/>
                </a:solidFill>
                <a:latin typeface="DM Sans"/>
                <a:ea typeface="DM Sans"/>
                <a:cs typeface="DM Sans"/>
                <a:sym typeface="DM Sans"/>
              </a:defRPr>
            </a:lvl6pPr>
            <a:lvl7pPr lvl="6">
              <a:spcBef>
                <a:spcPts val="0"/>
              </a:spcBef>
              <a:spcAft>
                <a:spcPts val="0"/>
              </a:spcAft>
              <a:buClr>
                <a:schemeClr val="accent4"/>
              </a:buClr>
              <a:buSzPts val="700"/>
              <a:buFont typeface="DM Sans"/>
              <a:buNone/>
              <a:defRPr sz="700">
                <a:solidFill>
                  <a:schemeClr val="accent4"/>
                </a:solidFill>
                <a:latin typeface="DM Sans"/>
                <a:ea typeface="DM Sans"/>
                <a:cs typeface="DM Sans"/>
                <a:sym typeface="DM Sans"/>
              </a:defRPr>
            </a:lvl7pPr>
            <a:lvl8pPr lvl="7">
              <a:spcBef>
                <a:spcPts val="0"/>
              </a:spcBef>
              <a:spcAft>
                <a:spcPts val="0"/>
              </a:spcAft>
              <a:buClr>
                <a:schemeClr val="accent4"/>
              </a:buClr>
              <a:buSzPts val="700"/>
              <a:buFont typeface="DM Sans"/>
              <a:buNone/>
              <a:defRPr sz="700">
                <a:solidFill>
                  <a:schemeClr val="accent4"/>
                </a:solidFill>
                <a:latin typeface="DM Sans"/>
                <a:ea typeface="DM Sans"/>
                <a:cs typeface="DM Sans"/>
                <a:sym typeface="DM Sans"/>
              </a:defRPr>
            </a:lvl8pPr>
            <a:lvl9pPr lvl="8">
              <a:spcBef>
                <a:spcPts val="0"/>
              </a:spcBef>
              <a:spcAft>
                <a:spcPts val="0"/>
              </a:spcAft>
              <a:buClr>
                <a:schemeClr val="accent4"/>
              </a:buClr>
              <a:buSzPts val="700"/>
              <a:buFont typeface="DM Sans"/>
              <a:buNone/>
              <a:defRPr sz="700">
                <a:solidFill>
                  <a:schemeClr val="accent4"/>
                </a:solidFill>
                <a:latin typeface="DM Sans"/>
                <a:ea typeface="DM Sans"/>
                <a:cs typeface="DM Sans"/>
                <a:sym typeface="DM Sans"/>
              </a:defRPr>
            </a:lvl9pPr>
          </a:lstStyle>
          <a:p>
            <a:endParaRPr/>
          </a:p>
        </p:txBody>
      </p:sp>
      <p:sp>
        <p:nvSpPr>
          <p:cNvPr id="39" name="Google Shape;39;p5"/>
          <p:cNvSpPr txBox="1"/>
          <p:nvPr/>
        </p:nvSpPr>
        <p:spPr>
          <a:xfrm>
            <a:off x="8227900" y="4802400"/>
            <a:ext cx="687600" cy="212100"/>
          </a:xfrm>
          <a:prstGeom prst="rect">
            <a:avLst/>
          </a:prstGeom>
          <a:noFill/>
          <a:ln>
            <a:noFill/>
          </a:ln>
        </p:spPr>
        <p:txBody>
          <a:bodyPr spcFirstLastPara="1" wrap="square" lIns="0" tIns="91425" rIns="0" bIns="91425" anchor="t" anchorCtr="0">
            <a:noAutofit/>
          </a:bodyPr>
          <a:lstStyle/>
          <a:p>
            <a:pPr marL="0" lvl="0" indent="0" algn="r" rtl="0">
              <a:spcBef>
                <a:spcPts val="0"/>
              </a:spcBef>
              <a:spcAft>
                <a:spcPts val="0"/>
              </a:spcAft>
              <a:buNone/>
            </a:pPr>
            <a:fld id="{00000000-1234-1234-1234-123412341234}" type="slidenum">
              <a:rPr lang="en" sz="700">
                <a:solidFill>
                  <a:schemeClr val="accent4"/>
                </a:solidFill>
                <a:latin typeface="DM Sans"/>
                <a:ea typeface="DM Sans"/>
                <a:cs typeface="DM Sans"/>
                <a:sym typeface="DM Sans"/>
              </a:rPr>
              <a:t>‹#›</a:t>
            </a:fld>
            <a:endParaRPr sz="700">
              <a:solidFill>
                <a:schemeClr val="accent4"/>
              </a:solidFill>
              <a:latin typeface="DM Sans"/>
              <a:ea typeface="DM Sans"/>
              <a:cs typeface="DM Sans"/>
              <a:sym typeface="DM Sans"/>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wo big ideas">
  <p:cSld name="Two big ideas">
    <p:spTree>
      <p:nvGrpSpPr>
        <p:cNvPr id="1" name="Shape 391"/>
        <p:cNvGrpSpPr/>
        <p:nvPr/>
      </p:nvGrpSpPr>
      <p:grpSpPr>
        <a:xfrm>
          <a:off x="0" y="0"/>
          <a:ext cx="0" cy="0"/>
          <a:chOff x="0" y="0"/>
          <a:chExt cx="0" cy="0"/>
        </a:xfrm>
      </p:grpSpPr>
      <p:sp>
        <p:nvSpPr>
          <p:cNvPr id="392" name="Google Shape;392;p41"/>
          <p:cNvSpPr txBox="1">
            <a:spLocks noGrp="1"/>
          </p:cNvSpPr>
          <p:nvPr>
            <p:ph type="title"/>
          </p:nvPr>
        </p:nvSpPr>
        <p:spPr>
          <a:xfrm>
            <a:off x="483175" y="450025"/>
            <a:ext cx="8184600" cy="758100"/>
          </a:xfrm>
          <a:prstGeom prst="rect">
            <a:avLst/>
          </a:prstGeom>
        </p:spPr>
        <p:txBody>
          <a:bodyPr spcFirstLastPara="1" wrap="square" lIns="91425" tIns="91425" rIns="91425" bIns="91425" anchor="ctr" anchorCtr="0">
            <a:noAutofit/>
          </a:bodyPr>
          <a:lstStyle>
            <a:lvl1pPr lvl="0">
              <a:spcBef>
                <a:spcPts val="0"/>
              </a:spcBef>
              <a:spcAft>
                <a:spcPts val="0"/>
              </a:spcAft>
              <a:buSzPts val="3000"/>
              <a:buNone/>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393" name="Google Shape;393;p41"/>
          <p:cNvSpPr txBox="1">
            <a:spLocks noGrp="1"/>
          </p:cNvSpPr>
          <p:nvPr>
            <p:ph type="body" idx="1"/>
          </p:nvPr>
        </p:nvSpPr>
        <p:spPr>
          <a:xfrm>
            <a:off x="483150" y="2237788"/>
            <a:ext cx="3619800" cy="2373600"/>
          </a:xfrm>
          <a:prstGeom prst="rect">
            <a:avLst/>
          </a:prstGeom>
        </p:spPr>
        <p:txBody>
          <a:bodyPr spcFirstLastPara="1" wrap="square" lIns="91425" tIns="91425" rIns="91425" bIns="91425" anchor="t" anchorCtr="0">
            <a:spAutoFit/>
          </a:bodyPr>
          <a:lstStyle>
            <a:lvl1pPr marL="457200" lvl="0" indent="-292100">
              <a:spcBef>
                <a:spcPts val="0"/>
              </a:spcBef>
              <a:spcAft>
                <a:spcPts val="0"/>
              </a:spcAft>
              <a:buSzPts val="1000"/>
              <a:buChar char="●"/>
              <a:defRPr/>
            </a:lvl1pPr>
            <a:lvl2pPr marL="914400" lvl="1" indent="-292100">
              <a:spcBef>
                <a:spcPts val="800"/>
              </a:spcBef>
              <a:spcAft>
                <a:spcPts val="0"/>
              </a:spcAft>
              <a:buSzPts val="1000"/>
              <a:buChar char="○"/>
              <a:defRPr/>
            </a:lvl2pPr>
            <a:lvl3pPr marL="1371600" lvl="2" indent="-292100">
              <a:spcBef>
                <a:spcPts val="800"/>
              </a:spcBef>
              <a:spcAft>
                <a:spcPts val="0"/>
              </a:spcAft>
              <a:buSzPts val="1000"/>
              <a:buChar char="■"/>
              <a:defRPr/>
            </a:lvl3pPr>
            <a:lvl4pPr marL="1828800" lvl="3" indent="-292100">
              <a:spcBef>
                <a:spcPts val="800"/>
              </a:spcBef>
              <a:spcAft>
                <a:spcPts val="0"/>
              </a:spcAft>
              <a:buSzPts val="1000"/>
              <a:buChar char="●"/>
              <a:defRPr/>
            </a:lvl4pPr>
            <a:lvl5pPr marL="2286000" lvl="4" indent="-292100">
              <a:spcBef>
                <a:spcPts val="800"/>
              </a:spcBef>
              <a:spcAft>
                <a:spcPts val="0"/>
              </a:spcAft>
              <a:buSzPts val="1000"/>
              <a:buChar char="○"/>
              <a:defRPr/>
            </a:lvl5pPr>
            <a:lvl6pPr marL="2743200" lvl="5" indent="-292100">
              <a:spcBef>
                <a:spcPts val="800"/>
              </a:spcBef>
              <a:spcAft>
                <a:spcPts val="0"/>
              </a:spcAft>
              <a:buSzPts val="1000"/>
              <a:buChar char="■"/>
              <a:defRPr/>
            </a:lvl6pPr>
            <a:lvl7pPr marL="3200400" lvl="6" indent="-292100">
              <a:spcBef>
                <a:spcPts val="800"/>
              </a:spcBef>
              <a:spcAft>
                <a:spcPts val="0"/>
              </a:spcAft>
              <a:buSzPts val="1000"/>
              <a:buChar char="●"/>
              <a:defRPr/>
            </a:lvl7pPr>
            <a:lvl8pPr marL="3657600" lvl="7" indent="-292100">
              <a:spcBef>
                <a:spcPts val="800"/>
              </a:spcBef>
              <a:spcAft>
                <a:spcPts val="0"/>
              </a:spcAft>
              <a:buSzPts val="1000"/>
              <a:buChar char="○"/>
              <a:defRPr/>
            </a:lvl8pPr>
            <a:lvl9pPr marL="4114800" lvl="8" indent="-292100">
              <a:spcBef>
                <a:spcPts val="800"/>
              </a:spcBef>
              <a:spcAft>
                <a:spcPts val="800"/>
              </a:spcAft>
              <a:buSzPts val="1000"/>
              <a:buChar char="■"/>
              <a:defRPr/>
            </a:lvl9pPr>
          </a:lstStyle>
          <a:p>
            <a:endParaRPr/>
          </a:p>
        </p:txBody>
      </p:sp>
      <p:sp>
        <p:nvSpPr>
          <p:cNvPr id="394" name="Google Shape;394;p41"/>
          <p:cNvSpPr txBox="1">
            <a:spLocks noGrp="1"/>
          </p:cNvSpPr>
          <p:nvPr>
            <p:ph type="body" idx="2"/>
          </p:nvPr>
        </p:nvSpPr>
        <p:spPr>
          <a:xfrm>
            <a:off x="5048000" y="2237788"/>
            <a:ext cx="3619800" cy="2373600"/>
          </a:xfrm>
          <a:prstGeom prst="rect">
            <a:avLst/>
          </a:prstGeom>
        </p:spPr>
        <p:txBody>
          <a:bodyPr spcFirstLastPara="1" wrap="square" lIns="91425" tIns="91425" rIns="91425" bIns="91425" anchor="t" anchorCtr="0">
            <a:noAutofit/>
          </a:bodyPr>
          <a:lstStyle>
            <a:lvl1pPr marL="457200" lvl="0" indent="-292100">
              <a:spcBef>
                <a:spcPts val="0"/>
              </a:spcBef>
              <a:spcAft>
                <a:spcPts val="0"/>
              </a:spcAft>
              <a:buSzPts val="1000"/>
              <a:buChar char="●"/>
              <a:defRPr/>
            </a:lvl1pPr>
            <a:lvl2pPr marL="914400" lvl="1" indent="-292100">
              <a:spcBef>
                <a:spcPts val="0"/>
              </a:spcBef>
              <a:spcAft>
                <a:spcPts val="0"/>
              </a:spcAft>
              <a:buSzPts val="1000"/>
              <a:buChar char="○"/>
              <a:defRPr/>
            </a:lvl2pPr>
            <a:lvl3pPr marL="1371600" lvl="2" indent="-292100">
              <a:spcBef>
                <a:spcPts val="0"/>
              </a:spcBef>
              <a:spcAft>
                <a:spcPts val="0"/>
              </a:spcAft>
              <a:buSzPts val="1000"/>
              <a:buChar char="■"/>
              <a:defRPr/>
            </a:lvl3pPr>
            <a:lvl4pPr marL="1828800" lvl="3" indent="-292100">
              <a:spcBef>
                <a:spcPts val="0"/>
              </a:spcBef>
              <a:spcAft>
                <a:spcPts val="0"/>
              </a:spcAft>
              <a:buSzPts val="1000"/>
              <a:buChar char="●"/>
              <a:defRPr/>
            </a:lvl4pPr>
            <a:lvl5pPr marL="2286000" lvl="4" indent="-292100">
              <a:spcBef>
                <a:spcPts val="0"/>
              </a:spcBef>
              <a:spcAft>
                <a:spcPts val="0"/>
              </a:spcAft>
              <a:buSzPts val="1000"/>
              <a:buChar char="○"/>
              <a:defRPr/>
            </a:lvl5pPr>
            <a:lvl6pPr marL="2743200" lvl="5" indent="-292100">
              <a:spcBef>
                <a:spcPts val="0"/>
              </a:spcBef>
              <a:spcAft>
                <a:spcPts val="0"/>
              </a:spcAft>
              <a:buSzPts val="1000"/>
              <a:buChar char="■"/>
              <a:defRPr/>
            </a:lvl6pPr>
            <a:lvl7pPr marL="3200400" lvl="6" indent="-292100">
              <a:spcBef>
                <a:spcPts val="0"/>
              </a:spcBef>
              <a:spcAft>
                <a:spcPts val="0"/>
              </a:spcAft>
              <a:buSzPts val="1000"/>
              <a:buChar char="●"/>
              <a:defRPr/>
            </a:lvl7pPr>
            <a:lvl8pPr marL="3657600" lvl="7" indent="-292100">
              <a:spcBef>
                <a:spcPts val="0"/>
              </a:spcBef>
              <a:spcAft>
                <a:spcPts val="0"/>
              </a:spcAft>
              <a:buSzPts val="1000"/>
              <a:buChar char="○"/>
              <a:defRPr/>
            </a:lvl8pPr>
            <a:lvl9pPr marL="4114800" lvl="8" indent="-292100">
              <a:spcBef>
                <a:spcPts val="0"/>
              </a:spcBef>
              <a:spcAft>
                <a:spcPts val="0"/>
              </a:spcAft>
              <a:buSzPts val="1000"/>
              <a:buChar char="■"/>
              <a:defRPr/>
            </a:lvl9pPr>
          </a:lstStyle>
          <a:p>
            <a:endParaRPr/>
          </a:p>
        </p:txBody>
      </p:sp>
      <p:sp>
        <p:nvSpPr>
          <p:cNvPr id="395" name="Google Shape;395;p41"/>
          <p:cNvSpPr txBox="1">
            <a:spLocks noGrp="1"/>
          </p:cNvSpPr>
          <p:nvPr>
            <p:ph type="subTitle" idx="3"/>
          </p:nvPr>
        </p:nvSpPr>
        <p:spPr>
          <a:xfrm>
            <a:off x="483150" y="1336161"/>
            <a:ext cx="36198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396" name="Google Shape;396;p41"/>
          <p:cNvSpPr txBox="1">
            <a:spLocks noGrp="1"/>
          </p:cNvSpPr>
          <p:nvPr>
            <p:ph type="subTitle" idx="4"/>
          </p:nvPr>
        </p:nvSpPr>
        <p:spPr>
          <a:xfrm>
            <a:off x="5048000" y="1336161"/>
            <a:ext cx="36198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hree big ideas">
  <p:cSld name="Three big ideas">
    <p:spTree>
      <p:nvGrpSpPr>
        <p:cNvPr id="1" name="Shape 397"/>
        <p:cNvGrpSpPr/>
        <p:nvPr/>
      </p:nvGrpSpPr>
      <p:grpSpPr>
        <a:xfrm>
          <a:off x="0" y="0"/>
          <a:ext cx="0" cy="0"/>
          <a:chOff x="0" y="0"/>
          <a:chExt cx="0" cy="0"/>
        </a:xfrm>
      </p:grpSpPr>
      <p:sp>
        <p:nvSpPr>
          <p:cNvPr id="398" name="Google Shape;398;p42"/>
          <p:cNvSpPr txBox="1">
            <a:spLocks noGrp="1"/>
          </p:cNvSpPr>
          <p:nvPr>
            <p:ph type="body" idx="1"/>
          </p:nvPr>
        </p:nvSpPr>
        <p:spPr>
          <a:xfrm>
            <a:off x="483175" y="2417500"/>
            <a:ext cx="2455500" cy="2373600"/>
          </a:xfrm>
          <a:prstGeom prst="rect">
            <a:avLst/>
          </a:prstGeom>
        </p:spPr>
        <p:txBody>
          <a:bodyPr spcFirstLastPara="1" wrap="square" lIns="91425" tIns="91425" rIns="91425" bIns="91425" anchor="t" anchorCtr="0">
            <a:spAutoFit/>
          </a:bodyPr>
          <a:lstStyle>
            <a:lvl1pPr marL="457200" lvl="0" indent="-292100">
              <a:spcBef>
                <a:spcPts val="0"/>
              </a:spcBef>
              <a:spcAft>
                <a:spcPts val="0"/>
              </a:spcAft>
              <a:buSzPts val="1000"/>
              <a:buChar char="●"/>
              <a:defRPr/>
            </a:lvl1pPr>
            <a:lvl2pPr marL="914400" lvl="1" indent="-292100">
              <a:spcBef>
                <a:spcPts val="800"/>
              </a:spcBef>
              <a:spcAft>
                <a:spcPts val="0"/>
              </a:spcAft>
              <a:buSzPts val="1000"/>
              <a:buChar char="○"/>
              <a:defRPr/>
            </a:lvl2pPr>
            <a:lvl3pPr marL="1371600" lvl="2" indent="-292100">
              <a:spcBef>
                <a:spcPts val="800"/>
              </a:spcBef>
              <a:spcAft>
                <a:spcPts val="0"/>
              </a:spcAft>
              <a:buSzPts val="1000"/>
              <a:buChar char="■"/>
              <a:defRPr/>
            </a:lvl3pPr>
            <a:lvl4pPr marL="1828800" lvl="3" indent="-292100">
              <a:spcBef>
                <a:spcPts val="800"/>
              </a:spcBef>
              <a:spcAft>
                <a:spcPts val="0"/>
              </a:spcAft>
              <a:buSzPts val="1000"/>
              <a:buChar char="●"/>
              <a:defRPr/>
            </a:lvl4pPr>
            <a:lvl5pPr marL="2286000" lvl="4" indent="-292100">
              <a:spcBef>
                <a:spcPts val="800"/>
              </a:spcBef>
              <a:spcAft>
                <a:spcPts val="0"/>
              </a:spcAft>
              <a:buSzPts val="1000"/>
              <a:buChar char="○"/>
              <a:defRPr/>
            </a:lvl5pPr>
            <a:lvl6pPr marL="2743200" lvl="5" indent="-292100">
              <a:spcBef>
                <a:spcPts val="800"/>
              </a:spcBef>
              <a:spcAft>
                <a:spcPts val="0"/>
              </a:spcAft>
              <a:buSzPts val="1000"/>
              <a:buChar char="■"/>
              <a:defRPr/>
            </a:lvl6pPr>
            <a:lvl7pPr marL="3200400" lvl="6" indent="-292100">
              <a:spcBef>
                <a:spcPts val="800"/>
              </a:spcBef>
              <a:spcAft>
                <a:spcPts val="0"/>
              </a:spcAft>
              <a:buSzPts val="1000"/>
              <a:buChar char="●"/>
              <a:defRPr/>
            </a:lvl7pPr>
            <a:lvl8pPr marL="3657600" lvl="7" indent="-292100">
              <a:spcBef>
                <a:spcPts val="800"/>
              </a:spcBef>
              <a:spcAft>
                <a:spcPts val="0"/>
              </a:spcAft>
              <a:buSzPts val="1000"/>
              <a:buChar char="○"/>
              <a:defRPr/>
            </a:lvl8pPr>
            <a:lvl9pPr marL="4114800" lvl="8" indent="-292100">
              <a:spcBef>
                <a:spcPts val="800"/>
              </a:spcBef>
              <a:spcAft>
                <a:spcPts val="800"/>
              </a:spcAft>
              <a:buSzPts val="1000"/>
              <a:buChar char="■"/>
              <a:defRPr/>
            </a:lvl9pPr>
          </a:lstStyle>
          <a:p>
            <a:endParaRPr/>
          </a:p>
        </p:txBody>
      </p:sp>
      <p:sp>
        <p:nvSpPr>
          <p:cNvPr id="399" name="Google Shape;399;p42"/>
          <p:cNvSpPr txBox="1">
            <a:spLocks noGrp="1"/>
          </p:cNvSpPr>
          <p:nvPr>
            <p:ph type="body" idx="2"/>
          </p:nvPr>
        </p:nvSpPr>
        <p:spPr>
          <a:xfrm>
            <a:off x="3347725" y="2417500"/>
            <a:ext cx="2455500" cy="2373600"/>
          </a:xfrm>
          <a:prstGeom prst="rect">
            <a:avLst/>
          </a:prstGeom>
        </p:spPr>
        <p:txBody>
          <a:bodyPr spcFirstLastPara="1" wrap="square" lIns="91425" tIns="91425" rIns="91425" bIns="91425" anchor="t" anchorCtr="0">
            <a:noAutofit/>
          </a:bodyPr>
          <a:lstStyle>
            <a:lvl1pPr marL="457200" lvl="0" indent="-292100">
              <a:spcBef>
                <a:spcPts val="0"/>
              </a:spcBef>
              <a:spcAft>
                <a:spcPts val="0"/>
              </a:spcAft>
              <a:buSzPts val="1000"/>
              <a:buChar char="●"/>
              <a:defRPr/>
            </a:lvl1pPr>
            <a:lvl2pPr marL="914400" lvl="1" indent="-292100">
              <a:spcBef>
                <a:spcPts val="0"/>
              </a:spcBef>
              <a:spcAft>
                <a:spcPts val="0"/>
              </a:spcAft>
              <a:buSzPts val="1000"/>
              <a:buChar char="○"/>
              <a:defRPr/>
            </a:lvl2pPr>
            <a:lvl3pPr marL="1371600" lvl="2" indent="-292100">
              <a:spcBef>
                <a:spcPts val="0"/>
              </a:spcBef>
              <a:spcAft>
                <a:spcPts val="0"/>
              </a:spcAft>
              <a:buSzPts val="1000"/>
              <a:buChar char="■"/>
              <a:defRPr/>
            </a:lvl3pPr>
            <a:lvl4pPr marL="1828800" lvl="3" indent="-292100">
              <a:spcBef>
                <a:spcPts val="0"/>
              </a:spcBef>
              <a:spcAft>
                <a:spcPts val="0"/>
              </a:spcAft>
              <a:buSzPts val="1000"/>
              <a:buChar char="●"/>
              <a:defRPr/>
            </a:lvl4pPr>
            <a:lvl5pPr marL="2286000" lvl="4" indent="-292100">
              <a:spcBef>
                <a:spcPts val="0"/>
              </a:spcBef>
              <a:spcAft>
                <a:spcPts val="0"/>
              </a:spcAft>
              <a:buSzPts val="1000"/>
              <a:buChar char="○"/>
              <a:defRPr/>
            </a:lvl5pPr>
            <a:lvl6pPr marL="2743200" lvl="5" indent="-292100">
              <a:spcBef>
                <a:spcPts val="0"/>
              </a:spcBef>
              <a:spcAft>
                <a:spcPts val="0"/>
              </a:spcAft>
              <a:buSzPts val="1000"/>
              <a:buChar char="■"/>
              <a:defRPr/>
            </a:lvl6pPr>
            <a:lvl7pPr marL="3200400" lvl="6" indent="-292100">
              <a:spcBef>
                <a:spcPts val="0"/>
              </a:spcBef>
              <a:spcAft>
                <a:spcPts val="0"/>
              </a:spcAft>
              <a:buSzPts val="1000"/>
              <a:buChar char="●"/>
              <a:defRPr/>
            </a:lvl7pPr>
            <a:lvl8pPr marL="3657600" lvl="7" indent="-292100">
              <a:spcBef>
                <a:spcPts val="0"/>
              </a:spcBef>
              <a:spcAft>
                <a:spcPts val="0"/>
              </a:spcAft>
              <a:buSzPts val="1000"/>
              <a:buChar char="○"/>
              <a:defRPr/>
            </a:lvl8pPr>
            <a:lvl9pPr marL="4114800" lvl="8" indent="-292100">
              <a:spcBef>
                <a:spcPts val="0"/>
              </a:spcBef>
              <a:spcAft>
                <a:spcPts val="0"/>
              </a:spcAft>
              <a:buSzPts val="1000"/>
              <a:buChar char="■"/>
              <a:defRPr/>
            </a:lvl9pPr>
          </a:lstStyle>
          <a:p>
            <a:endParaRPr/>
          </a:p>
        </p:txBody>
      </p:sp>
      <p:sp>
        <p:nvSpPr>
          <p:cNvPr id="400" name="Google Shape;400;p42"/>
          <p:cNvSpPr txBox="1">
            <a:spLocks noGrp="1"/>
          </p:cNvSpPr>
          <p:nvPr>
            <p:ph type="title"/>
          </p:nvPr>
        </p:nvSpPr>
        <p:spPr>
          <a:xfrm>
            <a:off x="483175" y="450025"/>
            <a:ext cx="8184600" cy="758100"/>
          </a:xfrm>
          <a:prstGeom prst="rect">
            <a:avLst/>
          </a:prstGeom>
        </p:spPr>
        <p:txBody>
          <a:bodyPr spcFirstLastPara="1" wrap="square" lIns="91425" tIns="91425" rIns="91425" bIns="91425" anchor="ctr" anchorCtr="0">
            <a:noAutofit/>
          </a:bodyPr>
          <a:lstStyle>
            <a:lvl1pPr lvl="0">
              <a:spcBef>
                <a:spcPts val="0"/>
              </a:spcBef>
              <a:spcAft>
                <a:spcPts val="0"/>
              </a:spcAft>
              <a:buSzPts val="3000"/>
              <a:buNone/>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401" name="Google Shape;401;p42"/>
          <p:cNvSpPr txBox="1">
            <a:spLocks noGrp="1"/>
          </p:cNvSpPr>
          <p:nvPr>
            <p:ph type="subTitle" idx="3"/>
          </p:nvPr>
        </p:nvSpPr>
        <p:spPr>
          <a:xfrm>
            <a:off x="483175" y="1336150"/>
            <a:ext cx="2455500" cy="7785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402" name="Google Shape;402;p42"/>
          <p:cNvSpPr txBox="1">
            <a:spLocks noGrp="1"/>
          </p:cNvSpPr>
          <p:nvPr>
            <p:ph type="subTitle" idx="4"/>
          </p:nvPr>
        </p:nvSpPr>
        <p:spPr>
          <a:xfrm>
            <a:off x="3347725" y="1336150"/>
            <a:ext cx="2455500" cy="7785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403" name="Google Shape;403;p42"/>
          <p:cNvSpPr txBox="1">
            <a:spLocks noGrp="1"/>
          </p:cNvSpPr>
          <p:nvPr>
            <p:ph type="subTitle" idx="5"/>
          </p:nvPr>
        </p:nvSpPr>
        <p:spPr>
          <a:xfrm>
            <a:off x="6212275" y="1336150"/>
            <a:ext cx="2455500" cy="7785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404" name="Google Shape;404;p42"/>
          <p:cNvSpPr txBox="1">
            <a:spLocks noGrp="1"/>
          </p:cNvSpPr>
          <p:nvPr>
            <p:ph type="body" idx="6"/>
          </p:nvPr>
        </p:nvSpPr>
        <p:spPr>
          <a:xfrm>
            <a:off x="6212275" y="2417500"/>
            <a:ext cx="2455500" cy="2373600"/>
          </a:xfrm>
          <a:prstGeom prst="rect">
            <a:avLst/>
          </a:prstGeom>
        </p:spPr>
        <p:txBody>
          <a:bodyPr spcFirstLastPara="1" wrap="square" lIns="91425" tIns="91425" rIns="91425" bIns="91425" anchor="t" anchorCtr="0">
            <a:noAutofit/>
          </a:bodyPr>
          <a:lstStyle>
            <a:lvl1pPr marL="457200" lvl="0" indent="-292100">
              <a:spcBef>
                <a:spcPts val="0"/>
              </a:spcBef>
              <a:spcAft>
                <a:spcPts val="0"/>
              </a:spcAft>
              <a:buSzPts val="1000"/>
              <a:buChar char="●"/>
              <a:defRPr/>
            </a:lvl1pPr>
            <a:lvl2pPr marL="914400" lvl="1" indent="-292100">
              <a:spcBef>
                <a:spcPts val="0"/>
              </a:spcBef>
              <a:spcAft>
                <a:spcPts val="0"/>
              </a:spcAft>
              <a:buSzPts val="1000"/>
              <a:buChar char="○"/>
              <a:defRPr/>
            </a:lvl2pPr>
            <a:lvl3pPr marL="1371600" lvl="2" indent="-292100">
              <a:spcBef>
                <a:spcPts val="0"/>
              </a:spcBef>
              <a:spcAft>
                <a:spcPts val="0"/>
              </a:spcAft>
              <a:buSzPts val="1000"/>
              <a:buChar char="■"/>
              <a:defRPr/>
            </a:lvl3pPr>
            <a:lvl4pPr marL="1828800" lvl="3" indent="-292100">
              <a:spcBef>
                <a:spcPts val="0"/>
              </a:spcBef>
              <a:spcAft>
                <a:spcPts val="0"/>
              </a:spcAft>
              <a:buSzPts val="1000"/>
              <a:buChar char="●"/>
              <a:defRPr/>
            </a:lvl4pPr>
            <a:lvl5pPr marL="2286000" lvl="4" indent="-292100">
              <a:spcBef>
                <a:spcPts val="0"/>
              </a:spcBef>
              <a:spcAft>
                <a:spcPts val="0"/>
              </a:spcAft>
              <a:buSzPts val="1000"/>
              <a:buChar char="○"/>
              <a:defRPr/>
            </a:lvl5pPr>
            <a:lvl6pPr marL="2743200" lvl="5" indent="-292100">
              <a:spcBef>
                <a:spcPts val="0"/>
              </a:spcBef>
              <a:spcAft>
                <a:spcPts val="0"/>
              </a:spcAft>
              <a:buSzPts val="1000"/>
              <a:buChar char="■"/>
              <a:defRPr/>
            </a:lvl6pPr>
            <a:lvl7pPr marL="3200400" lvl="6" indent="-292100">
              <a:spcBef>
                <a:spcPts val="0"/>
              </a:spcBef>
              <a:spcAft>
                <a:spcPts val="0"/>
              </a:spcAft>
              <a:buSzPts val="1000"/>
              <a:buChar char="●"/>
              <a:defRPr/>
            </a:lvl7pPr>
            <a:lvl8pPr marL="3657600" lvl="7" indent="-292100">
              <a:spcBef>
                <a:spcPts val="0"/>
              </a:spcBef>
              <a:spcAft>
                <a:spcPts val="0"/>
              </a:spcAft>
              <a:buSzPts val="1000"/>
              <a:buChar char="○"/>
              <a:defRPr/>
            </a:lvl8pPr>
            <a:lvl9pPr marL="4114800" lvl="8" indent="-292100">
              <a:spcBef>
                <a:spcPts val="0"/>
              </a:spcBef>
              <a:spcAft>
                <a:spcPts val="0"/>
              </a:spcAft>
              <a:buSzPts val="1000"/>
              <a:buChar char="■"/>
              <a:defRPr/>
            </a:lvl9pPr>
          </a:lstStyle>
          <a:p>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Four big ideas">
  <p:cSld name="Four big ideas">
    <p:spTree>
      <p:nvGrpSpPr>
        <p:cNvPr id="1" name="Shape 405"/>
        <p:cNvGrpSpPr/>
        <p:nvPr/>
      </p:nvGrpSpPr>
      <p:grpSpPr>
        <a:xfrm>
          <a:off x="0" y="0"/>
          <a:ext cx="0" cy="0"/>
          <a:chOff x="0" y="0"/>
          <a:chExt cx="0" cy="0"/>
        </a:xfrm>
      </p:grpSpPr>
      <p:sp>
        <p:nvSpPr>
          <p:cNvPr id="406" name="Google Shape;406;p43"/>
          <p:cNvSpPr txBox="1">
            <a:spLocks noGrp="1"/>
          </p:cNvSpPr>
          <p:nvPr>
            <p:ph type="body" idx="1"/>
          </p:nvPr>
        </p:nvSpPr>
        <p:spPr>
          <a:xfrm>
            <a:off x="366725" y="1759093"/>
            <a:ext cx="3838500" cy="1138500"/>
          </a:xfrm>
          <a:prstGeom prst="rect">
            <a:avLst/>
          </a:prstGeom>
        </p:spPr>
        <p:txBody>
          <a:bodyPr spcFirstLastPara="1" wrap="square" lIns="91425" tIns="91425" rIns="91425" bIns="91425" anchor="t" anchorCtr="0">
            <a:spAutoFit/>
          </a:bodyPr>
          <a:lstStyle>
            <a:lvl1pPr marL="457200" lvl="0" indent="-317500">
              <a:spcBef>
                <a:spcPts val="0"/>
              </a:spcBef>
              <a:spcAft>
                <a:spcPts val="0"/>
              </a:spcAft>
              <a:buSzPts val="1400"/>
              <a:buChar char="●"/>
              <a:defRPr sz="1400"/>
            </a:lvl1pPr>
            <a:lvl2pPr marL="914400" lvl="1" indent="-292100">
              <a:spcBef>
                <a:spcPts val="800"/>
              </a:spcBef>
              <a:spcAft>
                <a:spcPts val="0"/>
              </a:spcAft>
              <a:buSzPts val="1000"/>
              <a:buChar char="○"/>
              <a:defRPr/>
            </a:lvl2pPr>
            <a:lvl3pPr marL="1371600" lvl="2" indent="-292100">
              <a:spcBef>
                <a:spcPts val="800"/>
              </a:spcBef>
              <a:spcAft>
                <a:spcPts val="0"/>
              </a:spcAft>
              <a:buSzPts val="1000"/>
              <a:buChar char="■"/>
              <a:defRPr/>
            </a:lvl3pPr>
            <a:lvl4pPr marL="1828800" lvl="3" indent="-292100">
              <a:spcBef>
                <a:spcPts val="800"/>
              </a:spcBef>
              <a:spcAft>
                <a:spcPts val="0"/>
              </a:spcAft>
              <a:buSzPts val="1000"/>
              <a:buChar char="●"/>
              <a:defRPr/>
            </a:lvl4pPr>
            <a:lvl5pPr marL="2286000" lvl="4" indent="-292100">
              <a:spcBef>
                <a:spcPts val="800"/>
              </a:spcBef>
              <a:spcAft>
                <a:spcPts val="0"/>
              </a:spcAft>
              <a:buSzPts val="1000"/>
              <a:buChar char="○"/>
              <a:defRPr/>
            </a:lvl5pPr>
            <a:lvl6pPr marL="2743200" lvl="5" indent="-292100">
              <a:spcBef>
                <a:spcPts val="800"/>
              </a:spcBef>
              <a:spcAft>
                <a:spcPts val="0"/>
              </a:spcAft>
              <a:buSzPts val="1000"/>
              <a:buChar char="■"/>
              <a:defRPr/>
            </a:lvl6pPr>
            <a:lvl7pPr marL="3200400" lvl="6" indent="-292100">
              <a:spcBef>
                <a:spcPts val="800"/>
              </a:spcBef>
              <a:spcAft>
                <a:spcPts val="0"/>
              </a:spcAft>
              <a:buSzPts val="1000"/>
              <a:buChar char="●"/>
              <a:defRPr/>
            </a:lvl7pPr>
            <a:lvl8pPr marL="3657600" lvl="7" indent="-292100">
              <a:spcBef>
                <a:spcPts val="800"/>
              </a:spcBef>
              <a:spcAft>
                <a:spcPts val="0"/>
              </a:spcAft>
              <a:buSzPts val="1000"/>
              <a:buChar char="○"/>
              <a:defRPr/>
            </a:lvl8pPr>
            <a:lvl9pPr marL="4114800" lvl="8" indent="-292100">
              <a:spcBef>
                <a:spcPts val="800"/>
              </a:spcBef>
              <a:spcAft>
                <a:spcPts val="800"/>
              </a:spcAft>
              <a:buSzPts val="1000"/>
              <a:buChar char="■"/>
              <a:defRPr/>
            </a:lvl9pPr>
          </a:lstStyle>
          <a:p>
            <a:endParaRPr/>
          </a:p>
        </p:txBody>
      </p:sp>
      <p:sp>
        <p:nvSpPr>
          <p:cNvPr id="407" name="Google Shape;407;p43"/>
          <p:cNvSpPr txBox="1">
            <a:spLocks noGrp="1"/>
          </p:cNvSpPr>
          <p:nvPr>
            <p:ph type="body" idx="2"/>
          </p:nvPr>
        </p:nvSpPr>
        <p:spPr>
          <a:xfrm>
            <a:off x="4938725" y="1759093"/>
            <a:ext cx="3838500" cy="11385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292100">
              <a:spcBef>
                <a:spcPts val="0"/>
              </a:spcBef>
              <a:spcAft>
                <a:spcPts val="0"/>
              </a:spcAft>
              <a:buSzPts val="1000"/>
              <a:buChar char="○"/>
              <a:defRPr/>
            </a:lvl2pPr>
            <a:lvl3pPr marL="1371600" lvl="2" indent="-292100">
              <a:spcBef>
                <a:spcPts val="0"/>
              </a:spcBef>
              <a:spcAft>
                <a:spcPts val="0"/>
              </a:spcAft>
              <a:buSzPts val="1000"/>
              <a:buChar char="■"/>
              <a:defRPr/>
            </a:lvl3pPr>
            <a:lvl4pPr marL="1828800" lvl="3" indent="-292100">
              <a:spcBef>
                <a:spcPts val="0"/>
              </a:spcBef>
              <a:spcAft>
                <a:spcPts val="0"/>
              </a:spcAft>
              <a:buSzPts val="1000"/>
              <a:buChar char="●"/>
              <a:defRPr/>
            </a:lvl4pPr>
            <a:lvl5pPr marL="2286000" lvl="4" indent="-292100">
              <a:spcBef>
                <a:spcPts val="0"/>
              </a:spcBef>
              <a:spcAft>
                <a:spcPts val="0"/>
              </a:spcAft>
              <a:buSzPts val="1000"/>
              <a:buChar char="○"/>
              <a:defRPr/>
            </a:lvl5pPr>
            <a:lvl6pPr marL="2743200" lvl="5" indent="-292100">
              <a:spcBef>
                <a:spcPts val="0"/>
              </a:spcBef>
              <a:spcAft>
                <a:spcPts val="0"/>
              </a:spcAft>
              <a:buSzPts val="1000"/>
              <a:buChar char="■"/>
              <a:defRPr/>
            </a:lvl6pPr>
            <a:lvl7pPr marL="3200400" lvl="6" indent="-292100">
              <a:spcBef>
                <a:spcPts val="0"/>
              </a:spcBef>
              <a:spcAft>
                <a:spcPts val="0"/>
              </a:spcAft>
              <a:buSzPts val="1000"/>
              <a:buChar char="●"/>
              <a:defRPr/>
            </a:lvl7pPr>
            <a:lvl8pPr marL="3657600" lvl="7" indent="-292100">
              <a:spcBef>
                <a:spcPts val="0"/>
              </a:spcBef>
              <a:spcAft>
                <a:spcPts val="0"/>
              </a:spcAft>
              <a:buSzPts val="1000"/>
              <a:buChar char="○"/>
              <a:defRPr/>
            </a:lvl8pPr>
            <a:lvl9pPr marL="4114800" lvl="8" indent="-292100">
              <a:spcBef>
                <a:spcPts val="0"/>
              </a:spcBef>
              <a:spcAft>
                <a:spcPts val="0"/>
              </a:spcAft>
              <a:buSzPts val="1000"/>
              <a:buChar char="■"/>
              <a:defRPr/>
            </a:lvl9pPr>
          </a:lstStyle>
          <a:p>
            <a:endParaRPr/>
          </a:p>
        </p:txBody>
      </p:sp>
      <p:sp>
        <p:nvSpPr>
          <p:cNvPr id="408" name="Google Shape;408;p43"/>
          <p:cNvSpPr txBox="1">
            <a:spLocks noGrp="1"/>
          </p:cNvSpPr>
          <p:nvPr>
            <p:ph type="body" idx="3"/>
          </p:nvPr>
        </p:nvSpPr>
        <p:spPr>
          <a:xfrm>
            <a:off x="366750" y="3648575"/>
            <a:ext cx="3838500" cy="11385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292100">
              <a:spcBef>
                <a:spcPts val="0"/>
              </a:spcBef>
              <a:spcAft>
                <a:spcPts val="0"/>
              </a:spcAft>
              <a:buSzPts val="1000"/>
              <a:buChar char="○"/>
              <a:defRPr/>
            </a:lvl2pPr>
            <a:lvl3pPr marL="1371600" lvl="2" indent="-292100">
              <a:spcBef>
                <a:spcPts val="0"/>
              </a:spcBef>
              <a:spcAft>
                <a:spcPts val="0"/>
              </a:spcAft>
              <a:buSzPts val="1000"/>
              <a:buChar char="■"/>
              <a:defRPr/>
            </a:lvl3pPr>
            <a:lvl4pPr marL="1828800" lvl="3" indent="-292100">
              <a:spcBef>
                <a:spcPts val="0"/>
              </a:spcBef>
              <a:spcAft>
                <a:spcPts val="0"/>
              </a:spcAft>
              <a:buSzPts val="1000"/>
              <a:buChar char="●"/>
              <a:defRPr/>
            </a:lvl4pPr>
            <a:lvl5pPr marL="2286000" lvl="4" indent="-292100">
              <a:spcBef>
                <a:spcPts val="0"/>
              </a:spcBef>
              <a:spcAft>
                <a:spcPts val="0"/>
              </a:spcAft>
              <a:buSzPts val="1000"/>
              <a:buChar char="○"/>
              <a:defRPr/>
            </a:lvl5pPr>
            <a:lvl6pPr marL="2743200" lvl="5" indent="-292100">
              <a:spcBef>
                <a:spcPts val="0"/>
              </a:spcBef>
              <a:spcAft>
                <a:spcPts val="0"/>
              </a:spcAft>
              <a:buSzPts val="1000"/>
              <a:buChar char="■"/>
              <a:defRPr/>
            </a:lvl6pPr>
            <a:lvl7pPr marL="3200400" lvl="6" indent="-292100">
              <a:spcBef>
                <a:spcPts val="0"/>
              </a:spcBef>
              <a:spcAft>
                <a:spcPts val="0"/>
              </a:spcAft>
              <a:buSzPts val="1000"/>
              <a:buChar char="●"/>
              <a:defRPr/>
            </a:lvl7pPr>
            <a:lvl8pPr marL="3657600" lvl="7" indent="-292100">
              <a:spcBef>
                <a:spcPts val="0"/>
              </a:spcBef>
              <a:spcAft>
                <a:spcPts val="0"/>
              </a:spcAft>
              <a:buSzPts val="1000"/>
              <a:buChar char="○"/>
              <a:defRPr/>
            </a:lvl8pPr>
            <a:lvl9pPr marL="4114800" lvl="8" indent="-292100">
              <a:spcBef>
                <a:spcPts val="0"/>
              </a:spcBef>
              <a:spcAft>
                <a:spcPts val="0"/>
              </a:spcAft>
              <a:buSzPts val="1000"/>
              <a:buChar char="■"/>
              <a:defRPr/>
            </a:lvl9pPr>
          </a:lstStyle>
          <a:p>
            <a:endParaRPr/>
          </a:p>
        </p:txBody>
      </p:sp>
      <p:sp>
        <p:nvSpPr>
          <p:cNvPr id="409" name="Google Shape;409;p43"/>
          <p:cNvSpPr txBox="1">
            <a:spLocks noGrp="1"/>
          </p:cNvSpPr>
          <p:nvPr>
            <p:ph type="body" idx="4"/>
          </p:nvPr>
        </p:nvSpPr>
        <p:spPr>
          <a:xfrm>
            <a:off x="4938750" y="3648575"/>
            <a:ext cx="3838500" cy="11385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292100">
              <a:spcBef>
                <a:spcPts val="0"/>
              </a:spcBef>
              <a:spcAft>
                <a:spcPts val="0"/>
              </a:spcAft>
              <a:buSzPts val="1000"/>
              <a:buChar char="○"/>
              <a:defRPr/>
            </a:lvl2pPr>
            <a:lvl3pPr marL="1371600" lvl="2" indent="-292100">
              <a:spcBef>
                <a:spcPts val="0"/>
              </a:spcBef>
              <a:spcAft>
                <a:spcPts val="0"/>
              </a:spcAft>
              <a:buSzPts val="1000"/>
              <a:buChar char="■"/>
              <a:defRPr/>
            </a:lvl3pPr>
            <a:lvl4pPr marL="1828800" lvl="3" indent="-292100">
              <a:spcBef>
                <a:spcPts val="0"/>
              </a:spcBef>
              <a:spcAft>
                <a:spcPts val="0"/>
              </a:spcAft>
              <a:buSzPts val="1000"/>
              <a:buChar char="●"/>
              <a:defRPr/>
            </a:lvl4pPr>
            <a:lvl5pPr marL="2286000" lvl="4" indent="-292100">
              <a:spcBef>
                <a:spcPts val="0"/>
              </a:spcBef>
              <a:spcAft>
                <a:spcPts val="0"/>
              </a:spcAft>
              <a:buSzPts val="1000"/>
              <a:buChar char="○"/>
              <a:defRPr/>
            </a:lvl5pPr>
            <a:lvl6pPr marL="2743200" lvl="5" indent="-292100">
              <a:spcBef>
                <a:spcPts val="0"/>
              </a:spcBef>
              <a:spcAft>
                <a:spcPts val="0"/>
              </a:spcAft>
              <a:buSzPts val="1000"/>
              <a:buChar char="■"/>
              <a:defRPr/>
            </a:lvl6pPr>
            <a:lvl7pPr marL="3200400" lvl="6" indent="-292100">
              <a:spcBef>
                <a:spcPts val="0"/>
              </a:spcBef>
              <a:spcAft>
                <a:spcPts val="0"/>
              </a:spcAft>
              <a:buSzPts val="1000"/>
              <a:buChar char="●"/>
              <a:defRPr/>
            </a:lvl7pPr>
            <a:lvl8pPr marL="3657600" lvl="7" indent="-292100">
              <a:spcBef>
                <a:spcPts val="0"/>
              </a:spcBef>
              <a:spcAft>
                <a:spcPts val="0"/>
              </a:spcAft>
              <a:buSzPts val="1000"/>
              <a:buChar char="○"/>
              <a:defRPr/>
            </a:lvl8pPr>
            <a:lvl9pPr marL="4114800" lvl="8" indent="-292100">
              <a:spcBef>
                <a:spcPts val="0"/>
              </a:spcBef>
              <a:spcAft>
                <a:spcPts val="0"/>
              </a:spcAft>
              <a:buSzPts val="1000"/>
              <a:buChar char="■"/>
              <a:defRPr/>
            </a:lvl9pPr>
          </a:lstStyle>
          <a:p>
            <a:endParaRPr/>
          </a:p>
        </p:txBody>
      </p:sp>
      <p:sp>
        <p:nvSpPr>
          <p:cNvPr id="410" name="Google Shape;410;p43"/>
          <p:cNvSpPr txBox="1">
            <a:spLocks noGrp="1"/>
          </p:cNvSpPr>
          <p:nvPr>
            <p:ph type="title"/>
          </p:nvPr>
        </p:nvSpPr>
        <p:spPr>
          <a:xfrm>
            <a:off x="366750" y="450025"/>
            <a:ext cx="8184600" cy="758100"/>
          </a:xfrm>
          <a:prstGeom prst="rect">
            <a:avLst/>
          </a:prstGeom>
        </p:spPr>
        <p:txBody>
          <a:bodyPr spcFirstLastPara="1" wrap="square" lIns="91425" tIns="91425" rIns="91425" bIns="91425" anchor="ctr" anchorCtr="0">
            <a:noAutofit/>
          </a:bodyPr>
          <a:lstStyle>
            <a:lvl1pPr lvl="0">
              <a:spcBef>
                <a:spcPts val="0"/>
              </a:spcBef>
              <a:spcAft>
                <a:spcPts val="0"/>
              </a:spcAft>
              <a:buSzPts val="3000"/>
              <a:buNone/>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411" name="Google Shape;411;p43"/>
          <p:cNvSpPr txBox="1">
            <a:spLocks noGrp="1"/>
          </p:cNvSpPr>
          <p:nvPr>
            <p:ph type="subTitle" idx="5"/>
          </p:nvPr>
        </p:nvSpPr>
        <p:spPr>
          <a:xfrm>
            <a:off x="366763" y="1277907"/>
            <a:ext cx="3838500" cy="4812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412" name="Google Shape;412;p43"/>
          <p:cNvSpPr txBox="1">
            <a:spLocks noGrp="1"/>
          </p:cNvSpPr>
          <p:nvPr>
            <p:ph type="subTitle" idx="6"/>
          </p:nvPr>
        </p:nvSpPr>
        <p:spPr>
          <a:xfrm>
            <a:off x="4938738" y="1277907"/>
            <a:ext cx="3838500" cy="4812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413" name="Google Shape;413;p43"/>
          <p:cNvSpPr txBox="1">
            <a:spLocks noGrp="1"/>
          </p:cNvSpPr>
          <p:nvPr>
            <p:ph type="subTitle" idx="7"/>
          </p:nvPr>
        </p:nvSpPr>
        <p:spPr>
          <a:xfrm>
            <a:off x="4938761" y="3167363"/>
            <a:ext cx="3838500" cy="4812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414" name="Google Shape;414;p43"/>
          <p:cNvSpPr txBox="1">
            <a:spLocks noGrp="1"/>
          </p:cNvSpPr>
          <p:nvPr>
            <p:ph type="subTitle" idx="8"/>
          </p:nvPr>
        </p:nvSpPr>
        <p:spPr>
          <a:xfrm>
            <a:off x="366750" y="3167363"/>
            <a:ext cx="3838500" cy="4812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itle and image">
  <p:cSld name="Title and image">
    <p:spTree>
      <p:nvGrpSpPr>
        <p:cNvPr id="1" name="Shape 415"/>
        <p:cNvGrpSpPr/>
        <p:nvPr/>
      </p:nvGrpSpPr>
      <p:grpSpPr>
        <a:xfrm>
          <a:off x="0" y="0"/>
          <a:ext cx="0" cy="0"/>
          <a:chOff x="0" y="0"/>
          <a:chExt cx="0" cy="0"/>
        </a:xfrm>
      </p:grpSpPr>
      <p:sp>
        <p:nvSpPr>
          <p:cNvPr id="416" name="Google Shape;416;p4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17" name="Google Shape;417;p44"/>
          <p:cNvSpPr>
            <a:spLocks noGrp="1"/>
          </p:cNvSpPr>
          <p:nvPr>
            <p:ph type="pic" idx="2"/>
          </p:nvPr>
        </p:nvSpPr>
        <p:spPr>
          <a:xfrm>
            <a:off x="311700" y="1170425"/>
            <a:ext cx="8520600" cy="3492900"/>
          </a:xfrm>
          <a:prstGeom prst="rect">
            <a:avLst/>
          </a:prstGeom>
          <a:noFill/>
          <a:ln>
            <a:noFill/>
          </a:ln>
        </p:spPr>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wo storyboards">
  <p:cSld name="Two storyboards">
    <p:spTree>
      <p:nvGrpSpPr>
        <p:cNvPr id="1" name="Shape 418"/>
        <p:cNvGrpSpPr/>
        <p:nvPr/>
      </p:nvGrpSpPr>
      <p:grpSpPr>
        <a:xfrm>
          <a:off x="0" y="0"/>
          <a:ext cx="0" cy="0"/>
          <a:chOff x="0" y="0"/>
          <a:chExt cx="0" cy="0"/>
        </a:xfrm>
      </p:grpSpPr>
      <p:sp>
        <p:nvSpPr>
          <p:cNvPr id="419" name="Google Shape;419;p45"/>
          <p:cNvSpPr txBox="1">
            <a:spLocks noGrp="1"/>
          </p:cNvSpPr>
          <p:nvPr>
            <p:ph type="body" idx="1"/>
          </p:nvPr>
        </p:nvSpPr>
        <p:spPr>
          <a:xfrm>
            <a:off x="311700" y="4080225"/>
            <a:ext cx="4027500" cy="926100"/>
          </a:xfrm>
          <a:prstGeom prst="rect">
            <a:avLst/>
          </a:prstGeom>
        </p:spPr>
        <p:txBody>
          <a:bodyPr spcFirstLastPara="1" wrap="square" lIns="91425" tIns="91425" rIns="91425" bIns="91425" anchor="t" anchorCtr="0">
            <a:spAutoFit/>
          </a:bodyPr>
          <a:lstStyle>
            <a:lvl1pPr marL="457200" lvl="0" indent="-304800">
              <a:spcBef>
                <a:spcPts val="0"/>
              </a:spcBef>
              <a:spcAft>
                <a:spcPts val="0"/>
              </a:spcAft>
              <a:buSzPts val="1200"/>
              <a:buChar char="●"/>
              <a:defRPr sz="1200"/>
            </a:lvl1pPr>
            <a:lvl2pPr marL="914400" lvl="1" indent="-304800">
              <a:spcBef>
                <a:spcPts val="800"/>
              </a:spcBef>
              <a:spcAft>
                <a:spcPts val="0"/>
              </a:spcAft>
              <a:buSzPts val="1200"/>
              <a:buChar char="○"/>
              <a:defRPr sz="1200"/>
            </a:lvl2pPr>
            <a:lvl3pPr marL="1371600" lvl="2" indent="-304800">
              <a:spcBef>
                <a:spcPts val="800"/>
              </a:spcBef>
              <a:spcAft>
                <a:spcPts val="0"/>
              </a:spcAft>
              <a:buSzPts val="1200"/>
              <a:buChar char="■"/>
              <a:defRPr sz="1200"/>
            </a:lvl3pPr>
            <a:lvl4pPr marL="1828800" lvl="3" indent="-304800">
              <a:spcBef>
                <a:spcPts val="800"/>
              </a:spcBef>
              <a:spcAft>
                <a:spcPts val="0"/>
              </a:spcAft>
              <a:buSzPts val="1200"/>
              <a:buChar char="●"/>
              <a:defRPr sz="1200"/>
            </a:lvl4pPr>
            <a:lvl5pPr marL="2286000" lvl="4" indent="-304800">
              <a:spcBef>
                <a:spcPts val="800"/>
              </a:spcBef>
              <a:spcAft>
                <a:spcPts val="0"/>
              </a:spcAft>
              <a:buSzPts val="1200"/>
              <a:buChar char="○"/>
              <a:defRPr sz="1200"/>
            </a:lvl5pPr>
            <a:lvl6pPr marL="2743200" lvl="5" indent="-304800">
              <a:spcBef>
                <a:spcPts val="800"/>
              </a:spcBef>
              <a:spcAft>
                <a:spcPts val="0"/>
              </a:spcAft>
              <a:buSzPts val="1200"/>
              <a:buChar char="■"/>
              <a:defRPr sz="1200"/>
            </a:lvl6pPr>
            <a:lvl7pPr marL="3200400" lvl="6" indent="-304800">
              <a:spcBef>
                <a:spcPts val="800"/>
              </a:spcBef>
              <a:spcAft>
                <a:spcPts val="0"/>
              </a:spcAft>
              <a:buSzPts val="1200"/>
              <a:buChar char="●"/>
              <a:defRPr sz="1200"/>
            </a:lvl7pPr>
            <a:lvl8pPr marL="3657600" lvl="7" indent="-304800">
              <a:spcBef>
                <a:spcPts val="800"/>
              </a:spcBef>
              <a:spcAft>
                <a:spcPts val="0"/>
              </a:spcAft>
              <a:buSzPts val="1200"/>
              <a:buChar char="○"/>
              <a:defRPr sz="1200"/>
            </a:lvl8pPr>
            <a:lvl9pPr marL="4114800" lvl="8" indent="-304800">
              <a:spcBef>
                <a:spcPts val="800"/>
              </a:spcBef>
              <a:spcAft>
                <a:spcPts val="800"/>
              </a:spcAft>
              <a:buSzPts val="1200"/>
              <a:buChar char="■"/>
              <a:defRPr sz="1200"/>
            </a:lvl9pPr>
          </a:lstStyle>
          <a:p>
            <a:endParaRPr/>
          </a:p>
        </p:txBody>
      </p:sp>
      <p:sp>
        <p:nvSpPr>
          <p:cNvPr id="420" name="Google Shape;420;p45"/>
          <p:cNvSpPr>
            <a:spLocks noGrp="1"/>
          </p:cNvSpPr>
          <p:nvPr>
            <p:ph type="pic" idx="2"/>
          </p:nvPr>
        </p:nvSpPr>
        <p:spPr>
          <a:xfrm>
            <a:off x="4804825" y="1133300"/>
            <a:ext cx="4027500" cy="2392800"/>
          </a:xfrm>
          <a:prstGeom prst="rect">
            <a:avLst/>
          </a:prstGeom>
          <a:noFill/>
          <a:ln>
            <a:noFill/>
          </a:ln>
        </p:spPr>
      </p:sp>
      <p:sp>
        <p:nvSpPr>
          <p:cNvPr id="421" name="Google Shape;421;p45"/>
          <p:cNvSpPr>
            <a:spLocks noGrp="1"/>
          </p:cNvSpPr>
          <p:nvPr>
            <p:ph type="pic" idx="3"/>
          </p:nvPr>
        </p:nvSpPr>
        <p:spPr>
          <a:xfrm>
            <a:off x="311725" y="1133300"/>
            <a:ext cx="4027500" cy="2392800"/>
          </a:xfrm>
          <a:prstGeom prst="rect">
            <a:avLst/>
          </a:prstGeom>
          <a:noFill/>
          <a:ln>
            <a:noFill/>
          </a:ln>
        </p:spPr>
      </p:sp>
      <p:sp>
        <p:nvSpPr>
          <p:cNvPr id="422" name="Google Shape;422;p45"/>
          <p:cNvSpPr txBox="1">
            <a:spLocks noGrp="1"/>
          </p:cNvSpPr>
          <p:nvPr>
            <p:ph type="body" idx="4"/>
          </p:nvPr>
        </p:nvSpPr>
        <p:spPr>
          <a:xfrm>
            <a:off x="4804825" y="4080225"/>
            <a:ext cx="4027500" cy="9261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423" name="Google Shape;423;p4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4" name="Google Shape;424;p45"/>
          <p:cNvSpPr txBox="1">
            <a:spLocks noGrp="1"/>
          </p:cNvSpPr>
          <p:nvPr>
            <p:ph type="subTitle" idx="5"/>
          </p:nvPr>
        </p:nvSpPr>
        <p:spPr>
          <a:xfrm>
            <a:off x="311725" y="3582900"/>
            <a:ext cx="4027500" cy="481200"/>
          </a:xfrm>
          <a:prstGeom prst="rect">
            <a:avLst/>
          </a:prstGeom>
        </p:spPr>
        <p:txBody>
          <a:bodyPr spcFirstLastPara="1" wrap="square" lIns="91425" tIns="91425" rIns="91425" bIns="91425" anchor="t" anchorCtr="0">
            <a:noAutofit/>
          </a:bodyPr>
          <a:lstStyle>
            <a:lvl1pPr lvl="0">
              <a:spcBef>
                <a:spcPts val="0"/>
              </a:spcBef>
              <a:spcAft>
                <a:spcPts val="0"/>
              </a:spcAft>
              <a:buSzPts val="18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a:endParaRPr/>
          </a:p>
        </p:txBody>
      </p:sp>
      <p:sp>
        <p:nvSpPr>
          <p:cNvPr id="425" name="Google Shape;425;p45"/>
          <p:cNvSpPr txBox="1">
            <a:spLocks noGrp="1"/>
          </p:cNvSpPr>
          <p:nvPr>
            <p:ph type="subTitle" idx="6"/>
          </p:nvPr>
        </p:nvSpPr>
        <p:spPr>
          <a:xfrm>
            <a:off x="4804825" y="3582900"/>
            <a:ext cx="4027500" cy="481200"/>
          </a:xfrm>
          <a:prstGeom prst="rect">
            <a:avLst/>
          </a:prstGeom>
        </p:spPr>
        <p:txBody>
          <a:bodyPr spcFirstLastPara="1" wrap="square" lIns="91425" tIns="91425" rIns="91425" bIns="91425" anchor="t" anchorCtr="0">
            <a:noAutofit/>
          </a:bodyPr>
          <a:lstStyle>
            <a:lvl1pPr lvl="0">
              <a:spcBef>
                <a:spcPts val="0"/>
              </a:spcBef>
              <a:spcAft>
                <a:spcPts val="0"/>
              </a:spcAft>
              <a:buSzPts val="18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Three storyboards">
  <p:cSld name="Three storyboards">
    <p:spTree>
      <p:nvGrpSpPr>
        <p:cNvPr id="1" name="Shape 426"/>
        <p:cNvGrpSpPr/>
        <p:nvPr/>
      </p:nvGrpSpPr>
      <p:grpSpPr>
        <a:xfrm>
          <a:off x="0" y="0"/>
          <a:ext cx="0" cy="0"/>
          <a:chOff x="0" y="0"/>
          <a:chExt cx="0" cy="0"/>
        </a:xfrm>
      </p:grpSpPr>
      <p:sp>
        <p:nvSpPr>
          <p:cNvPr id="427" name="Google Shape;427;p46"/>
          <p:cNvSpPr txBox="1">
            <a:spLocks noGrp="1"/>
          </p:cNvSpPr>
          <p:nvPr>
            <p:ph type="body" idx="1"/>
          </p:nvPr>
        </p:nvSpPr>
        <p:spPr>
          <a:xfrm>
            <a:off x="311700" y="3911700"/>
            <a:ext cx="2627100" cy="1018500"/>
          </a:xfrm>
          <a:prstGeom prst="rect">
            <a:avLst/>
          </a:prstGeom>
        </p:spPr>
        <p:txBody>
          <a:bodyPr spcFirstLastPara="1" wrap="square" lIns="91425" tIns="91425" rIns="91425" bIns="91425" anchor="t" anchorCtr="0">
            <a:spAutoFit/>
          </a:bodyPr>
          <a:lstStyle>
            <a:lvl1pPr marL="457200" lvl="0" indent="-304800">
              <a:spcBef>
                <a:spcPts val="0"/>
              </a:spcBef>
              <a:spcAft>
                <a:spcPts val="0"/>
              </a:spcAft>
              <a:buSzPts val="1200"/>
              <a:buChar char="●"/>
              <a:defRPr sz="1200"/>
            </a:lvl1pPr>
            <a:lvl2pPr marL="914400" lvl="1" indent="-304800">
              <a:spcBef>
                <a:spcPts val="800"/>
              </a:spcBef>
              <a:spcAft>
                <a:spcPts val="0"/>
              </a:spcAft>
              <a:buSzPts val="1200"/>
              <a:buChar char="○"/>
              <a:defRPr sz="1200"/>
            </a:lvl2pPr>
            <a:lvl3pPr marL="1371600" lvl="2" indent="-304800">
              <a:spcBef>
                <a:spcPts val="800"/>
              </a:spcBef>
              <a:spcAft>
                <a:spcPts val="0"/>
              </a:spcAft>
              <a:buSzPts val="1200"/>
              <a:buChar char="■"/>
              <a:defRPr sz="1200"/>
            </a:lvl3pPr>
            <a:lvl4pPr marL="1828800" lvl="3" indent="-304800">
              <a:spcBef>
                <a:spcPts val="800"/>
              </a:spcBef>
              <a:spcAft>
                <a:spcPts val="0"/>
              </a:spcAft>
              <a:buSzPts val="1200"/>
              <a:buChar char="●"/>
              <a:defRPr sz="1200"/>
            </a:lvl4pPr>
            <a:lvl5pPr marL="2286000" lvl="4" indent="-304800">
              <a:spcBef>
                <a:spcPts val="800"/>
              </a:spcBef>
              <a:spcAft>
                <a:spcPts val="0"/>
              </a:spcAft>
              <a:buSzPts val="1200"/>
              <a:buChar char="○"/>
              <a:defRPr sz="1200"/>
            </a:lvl5pPr>
            <a:lvl6pPr marL="2743200" lvl="5" indent="-304800">
              <a:spcBef>
                <a:spcPts val="800"/>
              </a:spcBef>
              <a:spcAft>
                <a:spcPts val="0"/>
              </a:spcAft>
              <a:buSzPts val="1200"/>
              <a:buChar char="■"/>
              <a:defRPr sz="1200"/>
            </a:lvl6pPr>
            <a:lvl7pPr marL="3200400" lvl="6" indent="-304800">
              <a:spcBef>
                <a:spcPts val="800"/>
              </a:spcBef>
              <a:spcAft>
                <a:spcPts val="0"/>
              </a:spcAft>
              <a:buSzPts val="1200"/>
              <a:buChar char="●"/>
              <a:defRPr sz="1200"/>
            </a:lvl7pPr>
            <a:lvl8pPr marL="3657600" lvl="7" indent="-304800">
              <a:spcBef>
                <a:spcPts val="800"/>
              </a:spcBef>
              <a:spcAft>
                <a:spcPts val="0"/>
              </a:spcAft>
              <a:buSzPts val="1200"/>
              <a:buChar char="○"/>
              <a:defRPr sz="1200"/>
            </a:lvl8pPr>
            <a:lvl9pPr marL="4114800" lvl="8" indent="-304800">
              <a:spcBef>
                <a:spcPts val="800"/>
              </a:spcBef>
              <a:spcAft>
                <a:spcPts val="800"/>
              </a:spcAft>
              <a:buSzPts val="1200"/>
              <a:buChar char="■"/>
              <a:defRPr sz="1200"/>
            </a:lvl9pPr>
          </a:lstStyle>
          <a:p>
            <a:endParaRPr/>
          </a:p>
        </p:txBody>
      </p:sp>
      <p:sp>
        <p:nvSpPr>
          <p:cNvPr id="428" name="Google Shape;428;p46"/>
          <p:cNvSpPr>
            <a:spLocks noGrp="1"/>
          </p:cNvSpPr>
          <p:nvPr>
            <p:ph type="pic" idx="2"/>
          </p:nvPr>
        </p:nvSpPr>
        <p:spPr>
          <a:xfrm>
            <a:off x="6205225" y="1128325"/>
            <a:ext cx="2627100" cy="2273100"/>
          </a:xfrm>
          <a:prstGeom prst="rect">
            <a:avLst/>
          </a:prstGeom>
          <a:noFill/>
          <a:ln>
            <a:noFill/>
          </a:ln>
        </p:spPr>
      </p:sp>
      <p:sp>
        <p:nvSpPr>
          <p:cNvPr id="429" name="Google Shape;429;p46"/>
          <p:cNvSpPr>
            <a:spLocks noGrp="1"/>
          </p:cNvSpPr>
          <p:nvPr>
            <p:ph type="pic" idx="3"/>
          </p:nvPr>
        </p:nvSpPr>
        <p:spPr>
          <a:xfrm>
            <a:off x="311725" y="1128325"/>
            <a:ext cx="2627100" cy="2273100"/>
          </a:xfrm>
          <a:prstGeom prst="rect">
            <a:avLst/>
          </a:prstGeom>
          <a:noFill/>
          <a:ln>
            <a:noFill/>
          </a:ln>
        </p:spPr>
      </p:sp>
      <p:sp>
        <p:nvSpPr>
          <p:cNvPr id="430" name="Google Shape;430;p46"/>
          <p:cNvSpPr txBox="1">
            <a:spLocks noGrp="1"/>
          </p:cNvSpPr>
          <p:nvPr>
            <p:ph type="body" idx="4"/>
          </p:nvPr>
        </p:nvSpPr>
        <p:spPr>
          <a:xfrm>
            <a:off x="6205225" y="3911700"/>
            <a:ext cx="2627100" cy="10185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431" name="Google Shape;431;p46"/>
          <p:cNvSpPr>
            <a:spLocks noGrp="1"/>
          </p:cNvSpPr>
          <p:nvPr>
            <p:ph type="pic" idx="5"/>
          </p:nvPr>
        </p:nvSpPr>
        <p:spPr>
          <a:xfrm>
            <a:off x="3255250" y="1128325"/>
            <a:ext cx="2627100" cy="2273100"/>
          </a:xfrm>
          <a:prstGeom prst="rect">
            <a:avLst/>
          </a:prstGeom>
          <a:noFill/>
          <a:ln>
            <a:noFill/>
          </a:ln>
        </p:spPr>
      </p:sp>
      <p:sp>
        <p:nvSpPr>
          <p:cNvPr id="432" name="Google Shape;432;p46"/>
          <p:cNvSpPr txBox="1">
            <a:spLocks noGrp="1"/>
          </p:cNvSpPr>
          <p:nvPr>
            <p:ph type="body" idx="6"/>
          </p:nvPr>
        </p:nvSpPr>
        <p:spPr>
          <a:xfrm>
            <a:off x="3255250" y="3911700"/>
            <a:ext cx="2627100" cy="10185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433" name="Google Shape;433;p4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34" name="Google Shape;434;p46"/>
          <p:cNvSpPr txBox="1">
            <a:spLocks noGrp="1"/>
          </p:cNvSpPr>
          <p:nvPr>
            <p:ph type="subTitle" idx="7"/>
          </p:nvPr>
        </p:nvSpPr>
        <p:spPr>
          <a:xfrm>
            <a:off x="311725" y="3430500"/>
            <a:ext cx="2627100" cy="481200"/>
          </a:xfrm>
          <a:prstGeom prst="rect">
            <a:avLst/>
          </a:prstGeom>
        </p:spPr>
        <p:txBody>
          <a:bodyPr spcFirstLastPara="1" wrap="square" lIns="91425" tIns="91425" rIns="91425" bIns="91425" anchor="t" anchorCtr="0">
            <a:noAutofit/>
          </a:bodyPr>
          <a:lstStyle>
            <a:lvl1pPr lvl="0">
              <a:spcBef>
                <a:spcPts val="0"/>
              </a:spcBef>
              <a:spcAft>
                <a:spcPts val="0"/>
              </a:spcAft>
              <a:buSzPts val="18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a:endParaRPr/>
          </a:p>
        </p:txBody>
      </p:sp>
      <p:sp>
        <p:nvSpPr>
          <p:cNvPr id="435" name="Google Shape;435;p46"/>
          <p:cNvSpPr txBox="1">
            <a:spLocks noGrp="1"/>
          </p:cNvSpPr>
          <p:nvPr>
            <p:ph type="subTitle" idx="8"/>
          </p:nvPr>
        </p:nvSpPr>
        <p:spPr>
          <a:xfrm>
            <a:off x="6205225" y="3430500"/>
            <a:ext cx="2627100" cy="481200"/>
          </a:xfrm>
          <a:prstGeom prst="rect">
            <a:avLst/>
          </a:prstGeom>
        </p:spPr>
        <p:txBody>
          <a:bodyPr spcFirstLastPara="1" wrap="square" lIns="91425" tIns="91425" rIns="91425" bIns="91425" anchor="t" anchorCtr="0">
            <a:noAutofit/>
          </a:bodyPr>
          <a:lstStyle>
            <a:lvl1pPr lvl="0">
              <a:spcBef>
                <a:spcPts val="0"/>
              </a:spcBef>
              <a:spcAft>
                <a:spcPts val="0"/>
              </a:spcAft>
              <a:buSzPts val="18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a:endParaRPr/>
          </a:p>
        </p:txBody>
      </p:sp>
      <p:sp>
        <p:nvSpPr>
          <p:cNvPr id="436" name="Google Shape;436;p46"/>
          <p:cNvSpPr txBox="1">
            <a:spLocks noGrp="1"/>
          </p:cNvSpPr>
          <p:nvPr>
            <p:ph type="subTitle" idx="9"/>
          </p:nvPr>
        </p:nvSpPr>
        <p:spPr>
          <a:xfrm>
            <a:off x="3255250" y="3430500"/>
            <a:ext cx="2627100" cy="481200"/>
          </a:xfrm>
          <a:prstGeom prst="rect">
            <a:avLst/>
          </a:prstGeom>
        </p:spPr>
        <p:txBody>
          <a:bodyPr spcFirstLastPara="1" wrap="square" lIns="91425" tIns="91425" rIns="91425" bIns="91425" anchor="t" anchorCtr="0">
            <a:noAutofit/>
          </a:bodyPr>
          <a:lstStyle>
            <a:lvl1pPr lvl="0">
              <a:spcBef>
                <a:spcPts val="0"/>
              </a:spcBef>
              <a:spcAft>
                <a:spcPts val="0"/>
              </a:spcAft>
              <a:buSzPts val="18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Image only">
  <p:cSld name="Image only">
    <p:spTree>
      <p:nvGrpSpPr>
        <p:cNvPr id="1" name="Shape 437"/>
        <p:cNvGrpSpPr/>
        <p:nvPr/>
      </p:nvGrpSpPr>
      <p:grpSpPr>
        <a:xfrm>
          <a:off x="0" y="0"/>
          <a:ext cx="0" cy="0"/>
          <a:chOff x="0" y="0"/>
          <a:chExt cx="0" cy="0"/>
        </a:xfrm>
      </p:grpSpPr>
      <p:sp>
        <p:nvSpPr>
          <p:cNvPr id="438" name="Google Shape;438;p47"/>
          <p:cNvSpPr>
            <a:spLocks noGrp="1"/>
          </p:cNvSpPr>
          <p:nvPr>
            <p:ph type="pic" idx="2"/>
          </p:nvPr>
        </p:nvSpPr>
        <p:spPr>
          <a:xfrm>
            <a:off x="311700" y="445025"/>
            <a:ext cx="8520600" cy="4218300"/>
          </a:xfrm>
          <a:prstGeom prst="rect">
            <a:avLst/>
          </a:prstGeom>
          <a:noFill/>
          <a:ln>
            <a:noFill/>
          </a:ln>
        </p:spPr>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Image grid">
  <p:cSld name="Image grid">
    <p:spTree>
      <p:nvGrpSpPr>
        <p:cNvPr id="1" name="Shape 439"/>
        <p:cNvGrpSpPr/>
        <p:nvPr/>
      </p:nvGrpSpPr>
      <p:grpSpPr>
        <a:xfrm>
          <a:off x="0" y="0"/>
          <a:ext cx="0" cy="0"/>
          <a:chOff x="0" y="0"/>
          <a:chExt cx="0" cy="0"/>
        </a:xfrm>
      </p:grpSpPr>
      <p:sp>
        <p:nvSpPr>
          <p:cNvPr id="440" name="Google Shape;440;p48"/>
          <p:cNvSpPr>
            <a:spLocks noGrp="1"/>
          </p:cNvSpPr>
          <p:nvPr>
            <p:ph type="pic" idx="2"/>
          </p:nvPr>
        </p:nvSpPr>
        <p:spPr>
          <a:xfrm>
            <a:off x="3389600" y="118913"/>
            <a:ext cx="1643700" cy="1535100"/>
          </a:xfrm>
          <a:prstGeom prst="rect">
            <a:avLst/>
          </a:prstGeom>
          <a:noFill/>
          <a:ln>
            <a:noFill/>
          </a:ln>
        </p:spPr>
      </p:sp>
      <p:sp>
        <p:nvSpPr>
          <p:cNvPr id="441" name="Google Shape;441;p48"/>
          <p:cNvSpPr>
            <a:spLocks noGrp="1"/>
          </p:cNvSpPr>
          <p:nvPr>
            <p:ph type="pic" idx="3"/>
          </p:nvPr>
        </p:nvSpPr>
        <p:spPr>
          <a:xfrm>
            <a:off x="5195935" y="118913"/>
            <a:ext cx="1643700" cy="1535100"/>
          </a:xfrm>
          <a:prstGeom prst="rect">
            <a:avLst/>
          </a:prstGeom>
          <a:noFill/>
          <a:ln>
            <a:noFill/>
          </a:ln>
        </p:spPr>
      </p:sp>
      <p:sp>
        <p:nvSpPr>
          <p:cNvPr id="442" name="Google Shape;442;p48"/>
          <p:cNvSpPr>
            <a:spLocks noGrp="1"/>
          </p:cNvSpPr>
          <p:nvPr>
            <p:ph type="pic" idx="4"/>
          </p:nvPr>
        </p:nvSpPr>
        <p:spPr>
          <a:xfrm>
            <a:off x="7002270" y="118913"/>
            <a:ext cx="1643700" cy="1535100"/>
          </a:xfrm>
          <a:prstGeom prst="rect">
            <a:avLst/>
          </a:prstGeom>
          <a:noFill/>
          <a:ln>
            <a:noFill/>
          </a:ln>
        </p:spPr>
      </p:sp>
      <p:sp>
        <p:nvSpPr>
          <p:cNvPr id="443" name="Google Shape;443;p48"/>
          <p:cNvSpPr>
            <a:spLocks noGrp="1"/>
          </p:cNvSpPr>
          <p:nvPr>
            <p:ph type="pic" idx="5"/>
          </p:nvPr>
        </p:nvSpPr>
        <p:spPr>
          <a:xfrm>
            <a:off x="3389588" y="1804212"/>
            <a:ext cx="1643700" cy="1535100"/>
          </a:xfrm>
          <a:prstGeom prst="rect">
            <a:avLst/>
          </a:prstGeom>
          <a:noFill/>
          <a:ln>
            <a:noFill/>
          </a:ln>
        </p:spPr>
      </p:sp>
      <p:sp>
        <p:nvSpPr>
          <p:cNvPr id="444" name="Google Shape;444;p48"/>
          <p:cNvSpPr>
            <a:spLocks noGrp="1"/>
          </p:cNvSpPr>
          <p:nvPr>
            <p:ph type="pic" idx="6"/>
          </p:nvPr>
        </p:nvSpPr>
        <p:spPr>
          <a:xfrm>
            <a:off x="5195922" y="1804212"/>
            <a:ext cx="1643700" cy="1535100"/>
          </a:xfrm>
          <a:prstGeom prst="rect">
            <a:avLst/>
          </a:prstGeom>
          <a:noFill/>
          <a:ln>
            <a:noFill/>
          </a:ln>
        </p:spPr>
      </p:sp>
      <p:sp>
        <p:nvSpPr>
          <p:cNvPr id="445" name="Google Shape;445;p48"/>
          <p:cNvSpPr>
            <a:spLocks noGrp="1"/>
          </p:cNvSpPr>
          <p:nvPr>
            <p:ph type="pic" idx="7"/>
          </p:nvPr>
        </p:nvSpPr>
        <p:spPr>
          <a:xfrm>
            <a:off x="7002257" y="1804212"/>
            <a:ext cx="1643700" cy="1535100"/>
          </a:xfrm>
          <a:prstGeom prst="rect">
            <a:avLst/>
          </a:prstGeom>
          <a:noFill/>
          <a:ln>
            <a:noFill/>
          </a:ln>
        </p:spPr>
      </p:sp>
      <p:sp>
        <p:nvSpPr>
          <p:cNvPr id="446" name="Google Shape;446;p48"/>
          <p:cNvSpPr txBox="1">
            <a:spLocks noGrp="1"/>
          </p:cNvSpPr>
          <p:nvPr>
            <p:ph type="title"/>
          </p:nvPr>
        </p:nvSpPr>
        <p:spPr>
          <a:xfrm>
            <a:off x="351550" y="445025"/>
            <a:ext cx="2596800" cy="1706400"/>
          </a:xfrm>
          <a:prstGeom prst="rect">
            <a:avLst/>
          </a:prstGeom>
        </p:spPr>
        <p:txBody>
          <a:bodyPr spcFirstLastPara="1" wrap="square" lIns="91425" tIns="91425" rIns="91425" bIns="91425" anchor="t" anchorCtr="0">
            <a:spAutoFit/>
          </a:bodyPr>
          <a:lstStyle>
            <a:lvl1pPr lvl="0">
              <a:spcBef>
                <a:spcPts val="0"/>
              </a:spcBef>
              <a:spcAft>
                <a:spcPts val="0"/>
              </a:spcAft>
              <a:buSzPts val="30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47" name="Google Shape;447;p48"/>
          <p:cNvSpPr>
            <a:spLocks noGrp="1"/>
          </p:cNvSpPr>
          <p:nvPr>
            <p:ph type="pic" idx="8"/>
          </p:nvPr>
        </p:nvSpPr>
        <p:spPr>
          <a:xfrm>
            <a:off x="3389588" y="3489487"/>
            <a:ext cx="1643700" cy="1535100"/>
          </a:xfrm>
          <a:prstGeom prst="rect">
            <a:avLst/>
          </a:prstGeom>
          <a:noFill/>
          <a:ln>
            <a:noFill/>
          </a:ln>
        </p:spPr>
      </p:sp>
      <p:sp>
        <p:nvSpPr>
          <p:cNvPr id="448" name="Google Shape;448;p48"/>
          <p:cNvSpPr>
            <a:spLocks noGrp="1"/>
          </p:cNvSpPr>
          <p:nvPr>
            <p:ph type="pic" idx="9"/>
          </p:nvPr>
        </p:nvSpPr>
        <p:spPr>
          <a:xfrm>
            <a:off x="5195922" y="3489487"/>
            <a:ext cx="1643700" cy="1535100"/>
          </a:xfrm>
          <a:prstGeom prst="rect">
            <a:avLst/>
          </a:prstGeom>
          <a:noFill/>
          <a:ln>
            <a:noFill/>
          </a:ln>
        </p:spPr>
      </p:sp>
      <p:sp>
        <p:nvSpPr>
          <p:cNvPr id="449" name="Google Shape;449;p48"/>
          <p:cNvSpPr>
            <a:spLocks noGrp="1"/>
          </p:cNvSpPr>
          <p:nvPr>
            <p:ph type="pic" idx="13"/>
          </p:nvPr>
        </p:nvSpPr>
        <p:spPr>
          <a:xfrm>
            <a:off x="7002257" y="3489487"/>
            <a:ext cx="1643700" cy="1535100"/>
          </a:xfrm>
          <a:prstGeom prst="rect">
            <a:avLst/>
          </a:prstGeom>
          <a:noFill/>
          <a:ln>
            <a:noFill/>
          </a:ln>
        </p:spPr>
      </p:sp>
    </p:spTree>
  </p:cSld>
  <p:clrMapOvr>
    <a:masterClrMapping/>
  </p:clrMapOvr>
  <p:extLst>
    <p:ext uri="{DCECCB84-F9BA-43D5-87BE-67443E8EF086}">
      <p15:sldGuideLst xmlns:p15="http://schemas.microsoft.com/office/powerpoint/2012/main">
        <p15:guide id="1" pos="5564">
          <p15:clr>
            <a:srgbClr val="E46962"/>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Title slide" type="blank">
  <p:cSld name="BLANK">
    <p:bg>
      <p:bgPr>
        <a:solidFill>
          <a:schemeClr val="lt1"/>
        </a:solidFill>
        <a:effectLst/>
      </p:bgPr>
    </p:bg>
    <p:spTree>
      <p:nvGrpSpPr>
        <p:cNvPr id="1" name="Shape 454"/>
        <p:cNvGrpSpPr/>
        <p:nvPr/>
      </p:nvGrpSpPr>
      <p:grpSpPr>
        <a:xfrm>
          <a:off x="0" y="0"/>
          <a:ext cx="0" cy="0"/>
          <a:chOff x="0" y="0"/>
          <a:chExt cx="0" cy="0"/>
        </a:xfrm>
      </p:grpSpPr>
      <p:pic>
        <p:nvPicPr>
          <p:cNvPr id="455" name="Google Shape;455;p50"/>
          <p:cNvPicPr preferRelativeResize="0"/>
          <p:nvPr/>
        </p:nvPicPr>
        <p:blipFill rotWithShape="1">
          <a:blip r:embed="rId2">
            <a:alphaModFix/>
          </a:blip>
          <a:srcRect t="53791" r="49302"/>
          <a:stretch/>
        </p:blipFill>
        <p:spPr>
          <a:xfrm>
            <a:off x="6996180" y="-1"/>
            <a:ext cx="2147827" cy="2376699"/>
          </a:xfrm>
          <a:prstGeom prst="rect">
            <a:avLst/>
          </a:prstGeom>
          <a:noFill/>
          <a:ln>
            <a:noFill/>
          </a:ln>
        </p:spPr>
      </p:pic>
      <p:sp>
        <p:nvSpPr>
          <p:cNvPr id="456" name="Google Shape;456;p50"/>
          <p:cNvSpPr/>
          <p:nvPr/>
        </p:nvSpPr>
        <p:spPr>
          <a:xfrm rot="7601886">
            <a:off x="1184700" y="-2992710"/>
            <a:ext cx="11804607" cy="6869923"/>
          </a:xfrm>
          <a:custGeom>
            <a:avLst/>
            <a:gdLst/>
            <a:ahLst/>
            <a:cxnLst/>
            <a:rect l="l" t="t" r="r" b="b"/>
            <a:pathLst>
              <a:path w="33488" h="19489" extrusionOk="0">
                <a:moveTo>
                  <a:pt x="0" y="5480"/>
                </a:moveTo>
                <a:cubicBezTo>
                  <a:pt x="4083" y="3995"/>
                  <a:pt x="8956" y="3778"/>
                  <a:pt x="13034" y="5280"/>
                </a:cubicBezTo>
                <a:cubicBezTo>
                  <a:pt x="17705" y="7000"/>
                  <a:pt x="22916" y="16554"/>
                  <a:pt x="18649" y="19116"/>
                </a:cubicBezTo>
                <a:cubicBezTo>
                  <a:pt x="14717" y="21477"/>
                  <a:pt x="11737" y="9928"/>
                  <a:pt x="14237" y="6082"/>
                </a:cubicBezTo>
                <a:cubicBezTo>
                  <a:pt x="17901" y="445"/>
                  <a:pt x="26769" y="-175"/>
                  <a:pt x="33488" y="66"/>
                </a:cubicBezTo>
              </a:path>
            </a:pathLst>
          </a:custGeom>
          <a:noFill/>
          <a:ln>
            <a:noFill/>
          </a:ln>
        </p:spPr>
      </p:sp>
      <p:pic>
        <p:nvPicPr>
          <p:cNvPr id="457" name="Google Shape;457;p50"/>
          <p:cNvPicPr preferRelativeResize="0"/>
          <p:nvPr/>
        </p:nvPicPr>
        <p:blipFill rotWithShape="1">
          <a:blip r:embed="rId3">
            <a:alphaModFix/>
          </a:blip>
          <a:srcRect l="18883" b="67899"/>
          <a:stretch/>
        </p:blipFill>
        <p:spPr>
          <a:xfrm>
            <a:off x="0" y="2451450"/>
            <a:ext cx="6802801" cy="2692049"/>
          </a:xfrm>
          <a:prstGeom prst="rect">
            <a:avLst/>
          </a:prstGeom>
          <a:noFill/>
          <a:ln>
            <a:noFill/>
          </a:ln>
        </p:spPr>
      </p:pic>
      <p:sp>
        <p:nvSpPr>
          <p:cNvPr id="458" name="Google Shape;458;p50"/>
          <p:cNvSpPr txBox="1">
            <a:spLocks noGrp="1"/>
          </p:cNvSpPr>
          <p:nvPr>
            <p:ph type="title"/>
          </p:nvPr>
        </p:nvSpPr>
        <p:spPr>
          <a:xfrm>
            <a:off x="1230200" y="1565531"/>
            <a:ext cx="6683700" cy="1726500"/>
          </a:xfrm>
          <a:prstGeom prst="rect">
            <a:avLst/>
          </a:prstGeom>
        </p:spPr>
        <p:txBody>
          <a:bodyPr spcFirstLastPara="1" wrap="square" lIns="91425" tIns="91425" rIns="91425" bIns="91425" anchor="t" anchorCtr="0">
            <a:noAutofit/>
          </a:bodyPr>
          <a:lstStyle>
            <a:lvl1pPr lvl="0" algn="ctr">
              <a:lnSpc>
                <a:spcPct val="90000"/>
              </a:lnSpc>
              <a:spcBef>
                <a:spcPts val="0"/>
              </a:spcBef>
              <a:spcAft>
                <a:spcPts val="0"/>
              </a:spcAft>
              <a:buNone/>
              <a:defRPr sz="5400"/>
            </a:lvl1pPr>
            <a:lvl2pPr lvl="1" algn="ctr">
              <a:lnSpc>
                <a:spcPct val="115000"/>
              </a:lnSpc>
              <a:spcBef>
                <a:spcPts val="0"/>
              </a:spcBef>
              <a:spcAft>
                <a:spcPts val="0"/>
              </a:spcAft>
              <a:buNone/>
              <a:defRPr sz="4800">
                <a:latin typeface="Poppins SemiBold"/>
                <a:ea typeface="Poppins SemiBold"/>
                <a:cs typeface="Poppins SemiBold"/>
                <a:sym typeface="Poppins SemiBold"/>
              </a:defRPr>
            </a:lvl2pPr>
            <a:lvl3pPr lvl="2" algn="ctr">
              <a:lnSpc>
                <a:spcPct val="115000"/>
              </a:lnSpc>
              <a:spcBef>
                <a:spcPts val="0"/>
              </a:spcBef>
              <a:spcAft>
                <a:spcPts val="0"/>
              </a:spcAft>
              <a:buNone/>
              <a:defRPr sz="4800">
                <a:latin typeface="Poppins SemiBold"/>
                <a:ea typeface="Poppins SemiBold"/>
                <a:cs typeface="Poppins SemiBold"/>
                <a:sym typeface="Poppins SemiBold"/>
              </a:defRPr>
            </a:lvl3pPr>
            <a:lvl4pPr lvl="3" algn="ctr">
              <a:lnSpc>
                <a:spcPct val="115000"/>
              </a:lnSpc>
              <a:spcBef>
                <a:spcPts val="0"/>
              </a:spcBef>
              <a:spcAft>
                <a:spcPts val="0"/>
              </a:spcAft>
              <a:buNone/>
              <a:defRPr sz="4800">
                <a:latin typeface="Poppins SemiBold"/>
                <a:ea typeface="Poppins SemiBold"/>
                <a:cs typeface="Poppins SemiBold"/>
                <a:sym typeface="Poppins SemiBold"/>
              </a:defRPr>
            </a:lvl4pPr>
            <a:lvl5pPr lvl="4" algn="ctr">
              <a:lnSpc>
                <a:spcPct val="115000"/>
              </a:lnSpc>
              <a:spcBef>
                <a:spcPts val="0"/>
              </a:spcBef>
              <a:spcAft>
                <a:spcPts val="0"/>
              </a:spcAft>
              <a:buNone/>
              <a:defRPr sz="4800">
                <a:latin typeface="Poppins SemiBold"/>
                <a:ea typeface="Poppins SemiBold"/>
                <a:cs typeface="Poppins SemiBold"/>
                <a:sym typeface="Poppins SemiBold"/>
              </a:defRPr>
            </a:lvl5pPr>
            <a:lvl6pPr lvl="5" algn="ctr">
              <a:lnSpc>
                <a:spcPct val="115000"/>
              </a:lnSpc>
              <a:spcBef>
                <a:spcPts val="0"/>
              </a:spcBef>
              <a:spcAft>
                <a:spcPts val="0"/>
              </a:spcAft>
              <a:buNone/>
              <a:defRPr sz="4800">
                <a:latin typeface="Poppins SemiBold"/>
                <a:ea typeface="Poppins SemiBold"/>
                <a:cs typeface="Poppins SemiBold"/>
                <a:sym typeface="Poppins SemiBold"/>
              </a:defRPr>
            </a:lvl6pPr>
            <a:lvl7pPr lvl="6" algn="ctr">
              <a:lnSpc>
                <a:spcPct val="115000"/>
              </a:lnSpc>
              <a:spcBef>
                <a:spcPts val="0"/>
              </a:spcBef>
              <a:spcAft>
                <a:spcPts val="0"/>
              </a:spcAft>
              <a:buNone/>
              <a:defRPr sz="4800">
                <a:latin typeface="Poppins SemiBold"/>
                <a:ea typeface="Poppins SemiBold"/>
                <a:cs typeface="Poppins SemiBold"/>
                <a:sym typeface="Poppins SemiBold"/>
              </a:defRPr>
            </a:lvl7pPr>
            <a:lvl8pPr lvl="7" algn="ctr">
              <a:lnSpc>
                <a:spcPct val="115000"/>
              </a:lnSpc>
              <a:spcBef>
                <a:spcPts val="0"/>
              </a:spcBef>
              <a:spcAft>
                <a:spcPts val="0"/>
              </a:spcAft>
              <a:buNone/>
              <a:defRPr sz="4800">
                <a:latin typeface="Poppins SemiBold"/>
                <a:ea typeface="Poppins SemiBold"/>
                <a:cs typeface="Poppins SemiBold"/>
                <a:sym typeface="Poppins SemiBold"/>
              </a:defRPr>
            </a:lvl8pPr>
            <a:lvl9pPr lvl="8" algn="ctr">
              <a:lnSpc>
                <a:spcPct val="115000"/>
              </a:lnSpc>
              <a:spcBef>
                <a:spcPts val="0"/>
              </a:spcBef>
              <a:spcAft>
                <a:spcPts val="0"/>
              </a:spcAft>
              <a:buNone/>
              <a:defRPr sz="4800">
                <a:latin typeface="Poppins SemiBold"/>
                <a:ea typeface="Poppins SemiBold"/>
                <a:cs typeface="Poppins SemiBold"/>
                <a:sym typeface="Poppins SemiBold"/>
              </a:defRPr>
            </a:lvl9pPr>
          </a:lstStyle>
          <a:p>
            <a:endParaRPr/>
          </a:p>
        </p:txBody>
      </p:sp>
      <p:sp>
        <p:nvSpPr>
          <p:cNvPr id="459" name="Google Shape;459;p50"/>
          <p:cNvSpPr txBox="1">
            <a:spLocks noGrp="1"/>
          </p:cNvSpPr>
          <p:nvPr>
            <p:ph type="subTitle" idx="1"/>
          </p:nvPr>
        </p:nvSpPr>
        <p:spPr>
          <a:xfrm>
            <a:off x="2423700" y="1121975"/>
            <a:ext cx="4346700" cy="452700"/>
          </a:xfrm>
          <a:prstGeom prst="rect">
            <a:avLst/>
          </a:prstGeom>
        </p:spPr>
        <p:txBody>
          <a:bodyPr spcFirstLastPara="1" wrap="square" lIns="91425" tIns="91425" rIns="91425" bIns="91425" anchor="b" anchorCtr="0">
            <a:noAutofit/>
          </a:bodyPr>
          <a:lstStyle>
            <a:lvl1pPr lvl="0" algn="ctr">
              <a:spcBef>
                <a:spcPts val="0"/>
              </a:spcBef>
              <a:spcAft>
                <a:spcPts val="0"/>
              </a:spcAft>
              <a:buSzPts val="1600"/>
              <a:buFont typeface="Nunito Sans"/>
              <a:buNone/>
              <a:defRPr>
                <a:latin typeface="Nunito Sans"/>
                <a:ea typeface="Nunito Sans"/>
                <a:cs typeface="Nunito Sans"/>
                <a:sym typeface="Nunito Sans"/>
              </a:defRPr>
            </a:lvl1pPr>
            <a:lvl2pPr lvl="1">
              <a:spcBef>
                <a:spcPts val="0"/>
              </a:spcBef>
              <a:spcAft>
                <a:spcPts val="0"/>
              </a:spcAft>
              <a:buSzPts val="1600"/>
              <a:buFont typeface="Nunito Sans"/>
              <a:buNone/>
              <a:defRPr>
                <a:latin typeface="Nunito Sans"/>
                <a:ea typeface="Nunito Sans"/>
                <a:cs typeface="Nunito Sans"/>
                <a:sym typeface="Nunito Sans"/>
              </a:defRPr>
            </a:lvl2pPr>
            <a:lvl3pPr lvl="2">
              <a:spcBef>
                <a:spcPts val="0"/>
              </a:spcBef>
              <a:spcAft>
                <a:spcPts val="0"/>
              </a:spcAft>
              <a:buSzPts val="1600"/>
              <a:buFont typeface="Nunito Sans"/>
              <a:buNone/>
              <a:defRPr>
                <a:latin typeface="Nunito Sans"/>
                <a:ea typeface="Nunito Sans"/>
                <a:cs typeface="Nunito Sans"/>
                <a:sym typeface="Nunito Sans"/>
              </a:defRPr>
            </a:lvl3pPr>
            <a:lvl4pPr lvl="3">
              <a:spcBef>
                <a:spcPts val="0"/>
              </a:spcBef>
              <a:spcAft>
                <a:spcPts val="0"/>
              </a:spcAft>
              <a:buSzPts val="1600"/>
              <a:buFont typeface="Nunito Sans"/>
              <a:buNone/>
              <a:defRPr>
                <a:latin typeface="Nunito Sans"/>
                <a:ea typeface="Nunito Sans"/>
                <a:cs typeface="Nunito Sans"/>
                <a:sym typeface="Nunito Sans"/>
              </a:defRPr>
            </a:lvl4pPr>
            <a:lvl5pPr lvl="4">
              <a:spcBef>
                <a:spcPts val="0"/>
              </a:spcBef>
              <a:spcAft>
                <a:spcPts val="0"/>
              </a:spcAft>
              <a:buSzPts val="1600"/>
              <a:buFont typeface="Nunito Sans"/>
              <a:buNone/>
              <a:defRPr>
                <a:latin typeface="Nunito Sans"/>
                <a:ea typeface="Nunito Sans"/>
                <a:cs typeface="Nunito Sans"/>
                <a:sym typeface="Nunito Sans"/>
              </a:defRPr>
            </a:lvl5pPr>
            <a:lvl6pPr lvl="5">
              <a:spcBef>
                <a:spcPts val="0"/>
              </a:spcBef>
              <a:spcAft>
                <a:spcPts val="0"/>
              </a:spcAft>
              <a:buSzPts val="1600"/>
              <a:buFont typeface="Nunito Sans"/>
              <a:buNone/>
              <a:defRPr>
                <a:latin typeface="Nunito Sans"/>
                <a:ea typeface="Nunito Sans"/>
                <a:cs typeface="Nunito Sans"/>
                <a:sym typeface="Nunito Sans"/>
              </a:defRPr>
            </a:lvl6pPr>
            <a:lvl7pPr lvl="6">
              <a:spcBef>
                <a:spcPts val="0"/>
              </a:spcBef>
              <a:spcAft>
                <a:spcPts val="0"/>
              </a:spcAft>
              <a:buSzPts val="1600"/>
              <a:buFont typeface="Nunito Sans"/>
              <a:buNone/>
              <a:defRPr>
                <a:latin typeface="Nunito Sans"/>
                <a:ea typeface="Nunito Sans"/>
                <a:cs typeface="Nunito Sans"/>
                <a:sym typeface="Nunito Sans"/>
              </a:defRPr>
            </a:lvl7pPr>
            <a:lvl8pPr lvl="7">
              <a:spcBef>
                <a:spcPts val="0"/>
              </a:spcBef>
              <a:spcAft>
                <a:spcPts val="0"/>
              </a:spcAft>
              <a:buSzPts val="1600"/>
              <a:buFont typeface="Nunito Sans"/>
              <a:buNone/>
              <a:defRPr>
                <a:latin typeface="Nunito Sans"/>
                <a:ea typeface="Nunito Sans"/>
                <a:cs typeface="Nunito Sans"/>
                <a:sym typeface="Nunito Sans"/>
              </a:defRPr>
            </a:lvl8pPr>
            <a:lvl9pPr lvl="8">
              <a:spcBef>
                <a:spcPts val="0"/>
              </a:spcBef>
              <a:spcAft>
                <a:spcPts val="0"/>
              </a:spcAft>
              <a:buSzPts val="1600"/>
              <a:buFont typeface="Nunito Sans"/>
              <a:buNone/>
              <a:defRPr>
                <a:latin typeface="Nunito Sans"/>
                <a:ea typeface="Nunito Sans"/>
                <a:cs typeface="Nunito Sans"/>
                <a:sym typeface="Nunito Sans"/>
              </a:defRPr>
            </a:lvl9pPr>
          </a:lstStyle>
          <a:p>
            <a:endParaRPr/>
          </a:p>
        </p:txBody>
      </p:sp>
      <p:sp>
        <p:nvSpPr>
          <p:cNvPr id="460" name="Google Shape;460;p50"/>
          <p:cNvSpPr/>
          <p:nvPr/>
        </p:nvSpPr>
        <p:spPr>
          <a:xfrm>
            <a:off x="4453700" y="0"/>
            <a:ext cx="4698208" cy="5143488"/>
          </a:xfrm>
          <a:custGeom>
            <a:avLst/>
            <a:gdLst/>
            <a:ahLst/>
            <a:cxnLst/>
            <a:rect l="l" t="t" r="r" b="b"/>
            <a:pathLst>
              <a:path w="146819" h="160734" extrusionOk="0">
                <a:moveTo>
                  <a:pt x="0" y="0"/>
                </a:moveTo>
                <a:lnTo>
                  <a:pt x="1600" y="1079"/>
                </a:lnTo>
                <a:lnTo>
                  <a:pt x="3200" y="2121"/>
                </a:lnTo>
                <a:lnTo>
                  <a:pt x="4800" y="3088"/>
                </a:lnTo>
                <a:lnTo>
                  <a:pt x="6362" y="4056"/>
                </a:lnTo>
                <a:lnTo>
                  <a:pt x="9376" y="5804"/>
                </a:lnTo>
                <a:lnTo>
                  <a:pt x="12204" y="7367"/>
                </a:lnTo>
                <a:lnTo>
                  <a:pt x="15292" y="9004"/>
                </a:lnTo>
                <a:lnTo>
                  <a:pt x="18306" y="10530"/>
                </a:lnTo>
                <a:lnTo>
                  <a:pt x="21282" y="11981"/>
                </a:lnTo>
                <a:lnTo>
                  <a:pt x="24222" y="13320"/>
                </a:lnTo>
                <a:lnTo>
                  <a:pt x="27087" y="14622"/>
                </a:lnTo>
                <a:lnTo>
                  <a:pt x="29915" y="15813"/>
                </a:lnTo>
                <a:lnTo>
                  <a:pt x="32705" y="16929"/>
                </a:lnTo>
                <a:lnTo>
                  <a:pt x="35496" y="17934"/>
                </a:lnTo>
                <a:lnTo>
                  <a:pt x="38733" y="19087"/>
                </a:lnTo>
                <a:lnTo>
                  <a:pt x="40332" y="19608"/>
                </a:lnTo>
                <a:lnTo>
                  <a:pt x="41932" y="20092"/>
                </a:lnTo>
                <a:lnTo>
                  <a:pt x="43495" y="20538"/>
                </a:lnTo>
                <a:lnTo>
                  <a:pt x="45058" y="20985"/>
                </a:lnTo>
                <a:lnTo>
                  <a:pt x="46620" y="21394"/>
                </a:lnTo>
                <a:lnTo>
                  <a:pt x="48183" y="21803"/>
                </a:lnTo>
                <a:lnTo>
                  <a:pt x="49709" y="22138"/>
                </a:lnTo>
                <a:lnTo>
                  <a:pt x="51271" y="22473"/>
                </a:lnTo>
                <a:lnTo>
                  <a:pt x="52797" y="22771"/>
                </a:lnTo>
                <a:lnTo>
                  <a:pt x="54322" y="23068"/>
                </a:lnTo>
                <a:lnTo>
                  <a:pt x="55811" y="23292"/>
                </a:lnTo>
                <a:lnTo>
                  <a:pt x="57336" y="23515"/>
                </a:lnTo>
                <a:lnTo>
                  <a:pt x="58824" y="23738"/>
                </a:lnTo>
                <a:lnTo>
                  <a:pt x="60350" y="23887"/>
                </a:lnTo>
                <a:lnTo>
                  <a:pt x="64591" y="24185"/>
                </a:lnTo>
                <a:lnTo>
                  <a:pt x="68759" y="24371"/>
                </a:lnTo>
                <a:lnTo>
                  <a:pt x="72926" y="24482"/>
                </a:lnTo>
                <a:lnTo>
                  <a:pt x="77019" y="24519"/>
                </a:lnTo>
                <a:lnTo>
                  <a:pt x="80070" y="24519"/>
                </a:lnTo>
                <a:lnTo>
                  <a:pt x="83121" y="24445"/>
                </a:lnTo>
                <a:lnTo>
                  <a:pt x="86134" y="24333"/>
                </a:lnTo>
                <a:lnTo>
                  <a:pt x="89111" y="24185"/>
                </a:lnTo>
                <a:lnTo>
                  <a:pt x="92087" y="23961"/>
                </a:lnTo>
                <a:lnTo>
                  <a:pt x="94990" y="23738"/>
                </a:lnTo>
                <a:lnTo>
                  <a:pt x="97929" y="23440"/>
                </a:lnTo>
                <a:lnTo>
                  <a:pt x="100794" y="23106"/>
                </a:lnTo>
                <a:lnTo>
                  <a:pt x="103659" y="22733"/>
                </a:lnTo>
                <a:lnTo>
                  <a:pt x="106487" y="22324"/>
                </a:lnTo>
                <a:lnTo>
                  <a:pt x="109314" y="21878"/>
                </a:lnTo>
                <a:lnTo>
                  <a:pt x="112068" y="21357"/>
                </a:lnTo>
                <a:lnTo>
                  <a:pt x="114821" y="20836"/>
                </a:lnTo>
                <a:lnTo>
                  <a:pt x="117574" y="20241"/>
                </a:lnTo>
                <a:lnTo>
                  <a:pt x="120253" y="19608"/>
                </a:lnTo>
                <a:lnTo>
                  <a:pt x="122932" y="18938"/>
                </a:lnTo>
                <a:lnTo>
                  <a:pt x="124978" y="18380"/>
                </a:lnTo>
                <a:lnTo>
                  <a:pt x="127062" y="17785"/>
                </a:lnTo>
                <a:lnTo>
                  <a:pt x="129108" y="17152"/>
                </a:lnTo>
                <a:lnTo>
                  <a:pt x="131118" y="16520"/>
                </a:lnTo>
                <a:lnTo>
                  <a:pt x="131973" y="18678"/>
                </a:lnTo>
                <a:lnTo>
                  <a:pt x="132755" y="20873"/>
                </a:lnTo>
                <a:lnTo>
                  <a:pt x="133462" y="23106"/>
                </a:lnTo>
                <a:lnTo>
                  <a:pt x="134131" y="25338"/>
                </a:lnTo>
                <a:lnTo>
                  <a:pt x="134764" y="27608"/>
                </a:lnTo>
                <a:lnTo>
                  <a:pt x="135322" y="29914"/>
                </a:lnTo>
                <a:lnTo>
                  <a:pt x="135843" y="32258"/>
                </a:lnTo>
                <a:lnTo>
                  <a:pt x="136289" y="34602"/>
                </a:lnTo>
                <a:lnTo>
                  <a:pt x="136550" y="36128"/>
                </a:lnTo>
                <a:lnTo>
                  <a:pt x="136810" y="37691"/>
                </a:lnTo>
                <a:lnTo>
                  <a:pt x="137034" y="39291"/>
                </a:lnTo>
                <a:lnTo>
                  <a:pt x="137220" y="40890"/>
                </a:lnTo>
                <a:lnTo>
                  <a:pt x="137406" y="42490"/>
                </a:lnTo>
                <a:lnTo>
                  <a:pt x="137554" y="44090"/>
                </a:lnTo>
                <a:lnTo>
                  <a:pt x="137666" y="45727"/>
                </a:lnTo>
                <a:lnTo>
                  <a:pt x="137778" y="47364"/>
                </a:lnTo>
                <a:lnTo>
                  <a:pt x="137852" y="49002"/>
                </a:lnTo>
                <a:lnTo>
                  <a:pt x="137889" y="50639"/>
                </a:lnTo>
                <a:lnTo>
                  <a:pt x="137927" y="52313"/>
                </a:lnTo>
                <a:lnTo>
                  <a:pt x="137964" y="54024"/>
                </a:lnTo>
                <a:lnTo>
                  <a:pt x="137927" y="55699"/>
                </a:lnTo>
                <a:lnTo>
                  <a:pt x="137889" y="57410"/>
                </a:lnTo>
                <a:lnTo>
                  <a:pt x="137852" y="59122"/>
                </a:lnTo>
                <a:lnTo>
                  <a:pt x="137778" y="60833"/>
                </a:lnTo>
                <a:lnTo>
                  <a:pt x="137666" y="62582"/>
                </a:lnTo>
                <a:lnTo>
                  <a:pt x="137517" y="64331"/>
                </a:lnTo>
                <a:lnTo>
                  <a:pt x="137182" y="67865"/>
                </a:lnTo>
                <a:lnTo>
                  <a:pt x="136773" y="71400"/>
                </a:lnTo>
                <a:lnTo>
                  <a:pt x="136252" y="75009"/>
                </a:lnTo>
                <a:lnTo>
                  <a:pt x="135657" y="78655"/>
                </a:lnTo>
                <a:lnTo>
                  <a:pt x="134950" y="82339"/>
                </a:lnTo>
                <a:lnTo>
                  <a:pt x="134169" y="86060"/>
                </a:lnTo>
                <a:lnTo>
                  <a:pt x="133276" y="89818"/>
                </a:lnTo>
                <a:lnTo>
                  <a:pt x="132494" y="92869"/>
                </a:lnTo>
                <a:lnTo>
                  <a:pt x="131676" y="95920"/>
                </a:lnTo>
                <a:lnTo>
                  <a:pt x="130783" y="99008"/>
                </a:lnTo>
                <a:lnTo>
                  <a:pt x="129853" y="102133"/>
                </a:lnTo>
                <a:lnTo>
                  <a:pt x="128811" y="105258"/>
                </a:lnTo>
                <a:lnTo>
                  <a:pt x="127769" y="108384"/>
                </a:lnTo>
                <a:lnTo>
                  <a:pt x="126653" y="111546"/>
                </a:lnTo>
                <a:lnTo>
                  <a:pt x="125462" y="114746"/>
                </a:lnTo>
                <a:lnTo>
                  <a:pt x="124197" y="117946"/>
                </a:lnTo>
                <a:lnTo>
                  <a:pt x="122932" y="121183"/>
                </a:lnTo>
                <a:lnTo>
                  <a:pt x="121555" y="124420"/>
                </a:lnTo>
                <a:lnTo>
                  <a:pt x="120142" y="127657"/>
                </a:lnTo>
                <a:lnTo>
                  <a:pt x="118691" y="130931"/>
                </a:lnTo>
                <a:lnTo>
                  <a:pt x="117165" y="134243"/>
                </a:lnTo>
                <a:lnTo>
                  <a:pt x="115602" y="137517"/>
                </a:lnTo>
                <a:lnTo>
                  <a:pt x="113965" y="140865"/>
                </a:lnTo>
                <a:lnTo>
                  <a:pt x="112626" y="143507"/>
                </a:lnTo>
                <a:lnTo>
                  <a:pt x="111249" y="146149"/>
                </a:lnTo>
                <a:lnTo>
                  <a:pt x="109910" y="148716"/>
                </a:lnTo>
                <a:lnTo>
                  <a:pt x="108533" y="151209"/>
                </a:lnTo>
                <a:lnTo>
                  <a:pt x="107194" y="153665"/>
                </a:lnTo>
                <a:lnTo>
                  <a:pt x="105817" y="156083"/>
                </a:lnTo>
                <a:lnTo>
                  <a:pt x="103138" y="160734"/>
                </a:lnTo>
                <a:lnTo>
                  <a:pt x="103845" y="160734"/>
                </a:lnTo>
                <a:lnTo>
                  <a:pt x="106487" y="156158"/>
                </a:lnTo>
                <a:lnTo>
                  <a:pt x="107826" y="153776"/>
                </a:lnTo>
                <a:lnTo>
                  <a:pt x="109165" y="151358"/>
                </a:lnTo>
                <a:lnTo>
                  <a:pt x="110505" y="148865"/>
                </a:lnTo>
                <a:lnTo>
                  <a:pt x="111844" y="146335"/>
                </a:lnTo>
                <a:lnTo>
                  <a:pt x="113147" y="143768"/>
                </a:lnTo>
                <a:lnTo>
                  <a:pt x="114486" y="141126"/>
                </a:lnTo>
                <a:lnTo>
                  <a:pt x="116123" y="137815"/>
                </a:lnTo>
                <a:lnTo>
                  <a:pt x="117686" y="134503"/>
                </a:lnTo>
                <a:lnTo>
                  <a:pt x="119211" y="131192"/>
                </a:lnTo>
                <a:lnTo>
                  <a:pt x="120700" y="127917"/>
                </a:lnTo>
                <a:lnTo>
                  <a:pt x="122114" y="124643"/>
                </a:lnTo>
                <a:lnTo>
                  <a:pt x="123453" y="121406"/>
                </a:lnTo>
                <a:lnTo>
                  <a:pt x="124755" y="118169"/>
                </a:lnTo>
                <a:lnTo>
                  <a:pt x="126020" y="114969"/>
                </a:lnTo>
                <a:lnTo>
                  <a:pt x="127211" y="111770"/>
                </a:lnTo>
                <a:lnTo>
                  <a:pt x="128327" y="108607"/>
                </a:lnTo>
                <a:lnTo>
                  <a:pt x="129406" y="105444"/>
                </a:lnTo>
                <a:lnTo>
                  <a:pt x="130411" y="102282"/>
                </a:lnTo>
                <a:lnTo>
                  <a:pt x="131341" y="99194"/>
                </a:lnTo>
                <a:lnTo>
                  <a:pt x="132234" y="96106"/>
                </a:lnTo>
                <a:lnTo>
                  <a:pt x="133090" y="93017"/>
                </a:lnTo>
                <a:lnTo>
                  <a:pt x="133871" y="89966"/>
                </a:lnTo>
                <a:lnTo>
                  <a:pt x="134764" y="86208"/>
                </a:lnTo>
                <a:lnTo>
                  <a:pt x="135545" y="82451"/>
                </a:lnTo>
                <a:lnTo>
                  <a:pt x="136252" y="78767"/>
                </a:lnTo>
                <a:lnTo>
                  <a:pt x="136848" y="75121"/>
                </a:lnTo>
                <a:lnTo>
                  <a:pt x="137368" y="71475"/>
                </a:lnTo>
                <a:lnTo>
                  <a:pt x="137778" y="67903"/>
                </a:lnTo>
                <a:lnTo>
                  <a:pt x="138113" y="64368"/>
                </a:lnTo>
                <a:lnTo>
                  <a:pt x="138261" y="62619"/>
                </a:lnTo>
                <a:lnTo>
                  <a:pt x="138373" y="60871"/>
                </a:lnTo>
                <a:lnTo>
                  <a:pt x="138447" y="59122"/>
                </a:lnTo>
                <a:lnTo>
                  <a:pt x="138485" y="57410"/>
                </a:lnTo>
                <a:lnTo>
                  <a:pt x="138522" y="55699"/>
                </a:lnTo>
                <a:lnTo>
                  <a:pt x="138559" y="53987"/>
                </a:lnTo>
                <a:lnTo>
                  <a:pt x="138522" y="52313"/>
                </a:lnTo>
                <a:lnTo>
                  <a:pt x="138485" y="50639"/>
                </a:lnTo>
                <a:lnTo>
                  <a:pt x="138447" y="48964"/>
                </a:lnTo>
                <a:lnTo>
                  <a:pt x="138373" y="47327"/>
                </a:lnTo>
                <a:lnTo>
                  <a:pt x="138261" y="45653"/>
                </a:lnTo>
                <a:lnTo>
                  <a:pt x="138113" y="44016"/>
                </a:lnTo>
                <a:lnTo>
                  <a:pt x="137964" y="42416"/>
                </a:lnTo>
                <a:lnTo>
                  <a:pt x="137815" y="40816"/>
                </a:lnTo>
                <a:lnTo>
                  <a:pt x="137592" y="39216"/>
                </a:lnTo>
                <a:lnTo>
                  <a:pt x="137368" y="37616"/>
                </a:lnTo>
                <a:lnTo>
                  <a:pt x="137145" y="36054"/>
                </a:lnTo>
                <a:lnTo>
                  <a:pt x="136885" y="34491"/>
                </a:lnTo>
                <a:lnTo>
                  <a:pt x="136401" y="32110"/>
                </a:lnTo>
                <a:lnTo>
                  <a:pt x="135917" y="29803"/>
                </a:lnTo>
                <a:lnTo>
                  <a:pt x="135359" y="27496"/>
                </a:lnTo>
                <a:lnTo>
                  <a:pt x="134727" y="25189"/>
                </a:lnTo>
                <a:lnTo>
                  <a:pt x="134057" y="22957"/>
                </a:lnTo>
                <a:lnTo>
                  <a:pt x="133313" y="20724"/>
                </a:lnTo>
                <a:lnTo>
                  <a:pt x="132532" y="18492"/>
                </a:lnTo>
                <a:lnTo>
                  <a:pt x="131676" y="16334"/>
                </a:lnTo>
                <a:lnTo>
                  <a:pt x="133648" y="15664"/>
                </a:lnTo>
                <a:lnTo>
                  <a:pt x="135545" y="14994"/>
                </a:lnTo>
                <a:lnTo>
                  <a:pt x="137480" y="14287"/>
                </a:lnTo>
                <a:lnTo>
                  <a:pt x="139378" y="13581"/>
                </a:lnTo>
                <a:lnTo>
                  <a:pt x="141238" y="12836"/>
                </a:lnTo>
                <a:lnTo>
                  <a:pt x="143136" y="12055"/>
                </a:lnTo>
                <a:lnTo>
                  <a:pt x="144996" y="11236"/>
                </a:lnTo>
                <a:lnTo>
                  <a:pt x="146819" y="10418"/>
                </a:lnTo>
                <a:lnTo>
                  <a:pt x="146819" y="9785"/>
                </a:lnTo>
                <a:lnTo>
                  <a:pt x="144959" y="10604"/>
                </a:lnTo>
                <a:lnTo>
                  <a:pt x="143061" y="11423"/>
                </a:lnTo>
                <a:lnTo>
                  <a:pt x="141164" y="12204"/>
                </a:lnTo>
                <a:lnTo>
                  <a:pt x="139266" y="12985"/>
                </a:lnTo>
                <a:lnTo>
                  <a:pt x="137331" y="13729"/>
                </a:lnTo>
                <a:lnTo>
                  <a:pt x="135396" y="14436"/>
                </a:lnTo>
                <a:lnTo>
                  <a:pt x="133424" y="15106"/>
                </a:lnTo>
                <a:lnTo>
                  <a:pt x="131453" y="15776"/>
                </a:lnTo>
                <a:lnTo>
                  <a:pt x="130597" y="13729"/>
                </a:lnTo>
                <a:lnTo>
                  <a:pt x="129667" y="11683"/>
                </a:lnTo>
                <a:lnTo>
                  <a:pt x="128699" y="9674"/>
                </a:lnTo>
                <a:lnTo>
                  <a:pt x="127695" y="7665"/>
                </a:lnTo>
                <a:lnTo>
                  <a:pt x="126616" y="5730"/>
                </a:lnTo>
                <a:lnTo>
                  <a:pt x="125499" y="3795"/>
                </a:lnTo>
                <a:lnTo>
                  <a:pt x="124309" y="1860"/>
                </a:lnTo>
                <a:lnTo>
                  <a:pt x="123081" y="0"/>
                </a:lnTo>
                <a:lnTo>
                  <a:pt x="122374" y="0"/>
                </a:lnTo>
                <a:lnTo>
                  <a:pt x="123639" y="1898"/>
                </a:lnTo>
                <a:lnTo>
                  <a:pt x="124830" y="3832"/>
                </a:lnTo>
                <a:lnTo>
                  <a:pt x="125946" y="5767"/>
                </a:lnTo>
                <a:lnTo>
                  <a:pt x="127062" y="7739"/>
                </a:lnTo>
                <a:lnTo>
                  <a:pt x="128104" y="9785"/>
                </a:lnTo>
                <a:lnTo>
                  <a:pt x="129071" y="11795"/>
                </a:lnTo>
                <a:lnTo>
                  <a:pt x="130001" y="13878"/>
                </a:lnTo>
                <a:lnTo>
                  <a:pt x="130894" y="15962"/>
                </a:lnTo>
                <a:lnTo>
                  <a:pt x="128885" y="16594"/>
                </a:lnTo>
                <a:lnTo>
                  <a:pt x="126876" y="17227"/>
                </a:lnTo>
                <a:lnTo>
                  <a:pt x="124830" y="17785"/>
                </a:lnTo>
                <a:lnTo>
                  <a:pt x="122783" y="18343"/>
                </a:lnTo>
                <a:lnTo>
                  <a:pt x="119211" y="19236"/>
                </a:lnTo>
                <a:lnTo>
                  <a:pt x="115602" y="20055"/>
                </a:lnTo>
                <a:lnTo>
                  <a:pt x="111956" y="20799"/>
                </a:lnTo>
                <a:lnTo>
                  <a:pt x="108273" y="21431"/>
                </a:lnTo>
                <a:lnTo>
                  <a:pt x="104515" y="22027"/>
                </a:lnTo>
                <a:lnTo>
                  <a:pt x="100719" y="22547"/>
                </a:lnTo>
                <a:lnTo>
                  <a:pt x="96887" y="22957"/>
                </a:lnTo>
                <a:lnTo>
                  <a:pt x="93018" y="23292"/>
                </a:lnTo>
                <a:lnTo>
                  <a:pt x="89074" y="23589"/>
                </a:lnTo>
                <a:lnTo>
                  <a:pt x="85093" y="23775"/>
                </a:lnTo>
                <a:lnTo>
                  <a:pt x="81074" y="23887"/>
                </a:lnTo>
                <a:lnTo>
                  <a:pt x="77019" y="23924"/>
                </a:lnTo>
                <a:lnTo>
                  <a:pt x="72926" y="23887"/>
                </a:lnTo>
                <a:lnTo>
                  <a:pt x="68796" y="23775"/>
                </a:lnTo>
                <a:lnTo>
                  <a:pt x="64629" y="23589"/>
                </a:lnTo>
                <a:lnTo>
                  <a:pt x="60387" y="23292"/>
                </a:lnTo>
                <a:lnTo>
                  <a:pt x="57634" y="22957"/>
                </a:lnTo>
                <a:lnTo>
                  <a:pt x="54880" y="22547"/>
                </a:lnTo>
                <a:lnTo>
                  <a:pt x="52090" y="22027"/>
                </a:lnTo>
                <a:lnTo>
                  <a:pt x="49262" y="21431"/>
                </a:lnTo>
                <a:lnTo>
                  <a:pt x="46434" y="20761"/>
                </a:lnTo>
                <a:lnTo>
                  <a:pt x="43569" y="19980"/>
                </a:lnTo>
                <a:lnTo>
                  <a:pt x="40667" y="19087"/>
                </a:lnTo>
                <a:lnTo>
                  <a:pt x="37728" y="18120"/>
                </a:lnTo>
                <a:lnTo>
                  <a:pt x="34714" y="17041"/>
                </a:lnTo>
                <a:lnTo>
                  <a:pt x="31700" y="15887"/>
                </a:lnTo>
                <a:lnTo>
                  <a:pt x="28649" y="14622"/>
                </a:lnTo>
                <a:lnTo>
                  <a:pt x="25524" y="13283"/>
                </a:lnTo>
                <a:lnTo>
                  <a:pt x="22324" y="11832"/>
                </a:lnTo>
                <a:lnTo>
                  <a:pt x="19124" y="10269"/>
                </a:lnTo>
                <a:lnTo>
                  <a:pt x="15813" y="8595"/>
                </a:lnTo>
                <a:lnTo>
                  <a:pt x="12464" y="6846"/>
                </a:lnTo>
                <a:lnTo>
                  <a:pt x="9823" y="5358"/>
                </a:lnTo>
                <a:lnTo>
                  <a:pt x="6995" y="3721"/>
                </a:lnTo>
                <a:lnTo>
                  <a:pt x="5544" y="2865"/>
                </a:lnTo>
                <a:lnTo>
                  <a:pt x="4056" y="1935"/>
                </a:lnTo>
                <a:lnTo>
                  <a:pt x="2567" y="1005"/>
                </a:lnTo>
                <a:lnTo>
                  <a:pt x="104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latin typeface="Nunito Sans"/>
              <a:ea typeface="Nunito Sans"/>
              <a:cs typeface="Nunito Sans"/>
              <a:sym typeface="Nunito Sans"/>
            </a:endParaRPr>
          </a:p>
        </p:txBody>
      </p:sp>
      <p:pic>
        <p:nvPicPr>
          <p:cNvPr id="461" name="Google Shape;461;p50"/>
          <p:cNvPicPr preferRelativeResize="0"/>
          <p:nvPr/>
        </p:nvPicPr>
        <p:blipFill rotWithShape="1">
          <a:blip r:embed="rId4">
            <a:alphaModFix/>
          </a:blip>
          <a:srcRect l="55738" t="39434"/>
          <a:stretch/>
        </p:blipFill>
        <p:spPr>
          <a:xfrm>
            <a:off x="0" y="0"/>
            <a:ext cx="3589874" cy="4912326"/>
          </a:xfrm>
          <a:prstGeom prst="rect">
            <a:avLst/>
          </a:prstGeom>
          <a:noFill/>
          <a:ln>
            <a:noFill/>
          </a:ln>
        </p:spPr>
      </p:pic>
      <p:pic>
        <p:nvPicPr>
          <p:cNvPr id="462" name="Google Shape;462;p50"/>
          <p:cNvPicPr preferRelativeResize="0"/>
          <p:nvPr/>
        </p:nvPicPr>
        <p:blipFill rotWithShape="1">
          <a:blip r:embed="rId2">
            <a:alphaModFix/>
          </a:blip>
          <a:srcRect t="53791"/>
          <a:stretch/>
        </p:blipFill>
        <p:spPr>
          <a:xfrm>
            <a:off x="661926" y="0"/>
            <a:ext cx="4236652" cy="2376699"/>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Title and body - Alt 2">
  <p:cSld name="CUSTOM">
    <p:spTree>
      <p:nvGrpSpPr>
        <p:cNvPr id="1" name="Shape 463"/>
        <p:cNvGrpSpPr/>
        <p:nvPr/>
      </p:nvGrpSpPr>
      <p:grpSpPr>
        <a:xfrm>
          <a:off x="0" y="0"/>
          <a:ext cx="0" cy="0"/>
          <a:chOff x="0" y="0"/>
          <a:chExt cx="0" cy="0"/>
        </a:xfrm>
      </p:grpSpPr>
      <p:pic>
        <p:nvPicPr>
          <p:cNvPr id="464" name="Google Shape;464;p51"/>
          <p:cNvPicPr preferRelativeResize="0"/>
          <p:nvPr/>
        </p:nvPicPr>
        <p:blipFill rotWithShape="1">
          <a:blip r:embed="rId2">
            <a:alphaModFix/>
          </a:blip>
          <a:srcRect l="535" t="71891" r="33361"/>
          <a:stretch/>
        </p:blipFill>
        <p:spPr>
          <a:xfrm>
            <a:off x="5624200" y="3"/>
            <a:ext cx="3519800" cy="1496699"/>
          </a:xfrm>
          <a:prstGeom prst="rect">
            <a:avLst/>
          </a:prstGeom>
          <a:noFill/>
          <a:ln>
            <a:noFill/>
          </a:ln>
        </p:spPr>
      </p:pic>
      <p:sp>
        <p:nvSpPr>
          <p:cNvPr id="465" name="Google Shape;465;p51"/>
          <p:cNvSpPr txBox="1">
            <a:spLocks noGrp="1"/>
          </p:cNvSpPr>
          <p:nvPr>
            <p:ph type="title"/>
          </p:nvPr>
        </p:nvSpPr>
        <p:spPr>
          <a:xfrm>
            <a:off x="228600" y="228600"/>
            <a:ext cx="5707200" cy="587700"/>
          </a:xfrm>
          <a:prstGeom prst="rect">
            <a:avLst/>
          </a:prstGeom>
        </p:spPr>
        <p:txBody>
          <a:bodyPr spcFirstLastPara="1" wrap="square" lIns="91425" tIns="91425" rIns="91425" bIns="91425" anchor="t" anchorCtr="0">
            <a:spAutoFit/>
          </a:bodyPr>
          <a:lstStyle>
            <a:lvl1pPr lvl="0">
              <a:spcBef>
                <a:spcPts val="0"/>
              </a:spcBef>
              <a:spcAft>
                <a:spcPts val="0"/>
              </a:spcAft>
              <a:buClr>
                <a:schemeClr val="dk1"/>
              </a:buClr>
              <a:buSzPts val="1400"/>
              <a:buNone/>
              <a:defRPr/>
            </a:lvl1pPr>
            <a:lvl2pPr lvl="1">
              <a:spcBef>
                <a:spcPts val="0"/>
              </a:spcBef>
              <a:spcAft>
                <a:spcPts val="0"/>
              </a:spcAft>
              <a:buClr>
                <a:schemeClr val="dk1"/>
              </a:buClr>
              <a:buSzPts val="1400"/>
              <a:buNone/>
              <a:defRPr/>
            </a:lvl2pPr>
            <a:lvl3pPr lvl="2">
              <a:spcBef>
                <a:spcPts val="0"/>
              </a:spcBef>
              <a:spcAft>
                <a:spcPts val="0"/>
              </a:spcAft>
              <a:buClr>
                <a:schemeClr val="dk1"/>
              </a:buClr>
              <a:buSzPts val="1400"/>
              <a:buNone/>
              <a:defRPr/>
            </a:lvl3pPr>
            <a:lvl4pPr lvl="3">
              <a:spcBef>
                <a:spcPts val="0"/>
              </a:spcBef>
              <a:spcAft>
                <a:spcPts val="0"/>
              </a:spcAft>
              <a:buClr>
                <a:schemeClr val="dk1"/>
              </a:buClr>
              <a:buSzPts val="1400"/>
              <a:buNone/>
              <a:defRPr/>
            </a:lvl4pPr>
            <a:lvl5pPr lvl="4">
              <a:spcBef>
                <a:spcPts val="0"/>
              </a:spcBef>
              <a:spcAft>
                <a:spcPts val="0"/>
              </a:spcAft>
              <a:buClr>
                <a:schemeClr val="dk1"/>
              </a:buClr>
              <a:buSzPts val="1400"/>
              <a:buNone/>
              <a:defRPr/>
            </a:lvl5pPr>
            <a:lvl6pPr lvl="5">
              <a:spcBef>
                <a:spcPts val="0"/>
              </a:spcBef>
              <a:spcAft>
                <a:spcPts val="0"/>
              </a:spcAft>
              <a:buClr>
                <a:schemeClr val="dk1"/>
              </a:buClr>
              <a:buSzPts val="1400"/>
              <a:buNone/>
              <a:defRPr/>
            </a:lvl6pPr>
            <a:lvl7pPr lvl="6">
              <a:spcBef>
                <a:spcPts val="0"/>
              </a:spcBef>
              <a:spcAft>
                <a:spcPts val="0"/>
              </a:spcAft>
              <a:buClr>
                <a:schemeClr val="dk1"/>
              </a:buClr>
              <a:buSzPts val="1400"/>
              <a:buNone/>
              <a:defRPr/>
            </a:lvl7pPr>
            <a:lvl8pPr lvl="7">
              <a:spcBef>
                <a:spcPts val="0"/>
              </a:spcBef>
              <a:spcAft>
                <a:spcPts val="0"/>
              </a:spcAft>
              <a:buClr>
                <a:schemeClr val="dk1"/>
              </a:buClr>
              <a:buSzPts val="1400"/>
              <a:buNone/>
              <a:defRPr/>
            </a:lvl8pPr>
            <a:lvl9pPr lvl="8">
              <a:spcBef>
                <a:spcPts val="0"/>
              </a:spcBef>
              <a:spcAft>
                <a:spcPts val="0"/>
              </a:spcAft>
              <a:buClr>
                <a:schemeClr val="dk1"/>
              </a:buClr>
              <a:buSzPts val="1400"/>
              <a:buNone/>
              <a:defRPr/>
            </a:lvl9pPr>
          </a:lstStyle>
          <a:p>
            <a:endParaRPr/>
          </a:p>
        </p:txBody>
      </p:sp>
      <p:sp>
        <p:nvSpPr>
          <p:cNvPr id="466" name="Google Shape;466;p51"/>
          <p:cNvSpPr txBox="1">
            <a:spLocks noGrp="1"/>
          </p:cNvSpPr>
          <p:nvPr>
            <p:ph type="body" idx="1"/>
          </p:nvPr>
        </p:nvSpPr>
        <p:spPr>
          <a:xfrm>
            <a:off x="228600" y="1637275"/>
            <a:ext cx="3351600" cy="3046500"/>
          </a:xfrm>
          <a:prstGeom prst="rect">
            <a:avLst/>
          </a:prstGeom>
        </p:spPr>
        <p:txBody>
          <a:bodyPr spcFirstLastPara="1" wrap="square" lIns="91425" tIns="91425" rIns="91425" bIns="91425" anchor="t" anchorCtr="0">
            <a:noAutofit/>
          </a:bodyPr>
          <a:lstStyle>
            <a:lvl1pPr marL="457200" lvl="0" indent="-330200">
              <a:lnSpc>
                <a:spcPct val="100000"/>
              </a:lnSpc>
              <a:spcBef>
                <a:spcPts val="0"/>
              </a:spcBef>
              <a:spcAft>
                <a:spcPts val="0"/>
              </a:spcAft>
              <a:buSzPts val="1600"/>
              <a:buFont typeface="Nunito Sans"/>
              <a:buChar char="●"/>
              <a:defRPr sz="1600"/>
            </a:lvl1pPr>
            <a:lvl2pPr marL="914400" lvl="1" indent="-330200">
              <a:lnSpc>
                <a:spcPct val="100000"/>
              </a:lnSpc>
              <a:spcBef>
                <a:spcPts val="800"/>
              </a:spcBef>
              <a:spcAft>
                <a:spcPts val="0"/>
              </a:spcAft>
              <a:buSzPts val="1600"/>
              <a:buFont typeface="Nunito Sans"/>
              <a:buChar char="○"/>
              <a:defRPr sz="1600"/>
            </a:lvl2pPr>
            <a:lvl3pPr marL="1371600" lvl="2" indent="-330200">
              <a:lnSpc>
                <a:spcPct val="100000"/>
              </a:lnSpc>
              <a:spcBef>
                <a:spcPts val="800"/>
              </a:spcBef>
              <a:spcAft>
                <a:spcPts val="0"/>
              </a:spcAft>
              <a:buSzPts val="1600"/>
              <a:buFont typeface="Nunito Sans"/>
              <a:buChar char="■"/>
              <a:defRPr sz="1600"/>
            </a:lvl3pPr>
            <a:lvl4pPr marL="1828800" lvl="3" indent="-330200">
              <a:lnSpc>
                <a:spcPct val="100000"/>
              </a:lnSpc>
              <a:spcBef>
                <a:spcPts val="800"/>
              </a:spcBef>
              <a:spcAft>
                <a:spcPts val="0"/>
              </a:spcAft>
              <a:buSzPts val="1600"/>
              <a:buFont typeface="Nunito Sans"/>
              <a:buChar char="●"/>
              <a:defRPr sz="1600"/>
            </a:lvl4pPr>
            <a:lvl5pPr marL="2286000" lvl="4" indent="-330200">
              <a:lnSpc>
                <a:spcPct val="100000"/>
              </a:lnSpc>
              <a:spcBef>
                <a:spcPts val="800"/>
              </a:spcBef>
              <a:spcAft>
                <a:spcPts val="0"/>
              </a:spcAft>
              <a:buSzPts val="1600"/>
              <a:buFont typeface="Nunito Sans"/>
              <a:buChar char="○"/>
              <a:defRPr sz="1600"/>
            </a:lvl5pPr>
            <a:lvl6pPr marL="2743200" lvl="5" indent="-330200">
              <a:lnSpc>
                <a:spcPct val="100000"/>
              </a:lnSpc>
              <a:spcBef>
                <a:spcPts val="800"/>
              </a:spcBef>
              <a:spcAft>
                <a:spcPts val="0"/>
              </a:spcAft>
              <a:buSzPts val="1600"/>
              <a:buFont typeface="Nunito Sans"/>
              <a:buChar char="■"/>
              <a:defRPr sz="1600"/>
            </a:lvl6pPr>
            <a:lvl7pPr marL="3200400" lvl="6" indent="-330200">
              <a:lnSpc>
                <a:spcPct val="100000"/>
              </a:lnSpc>
              <a:spcBef>
                <a:spcPts val="800"/>
              </a:spcBef>
              <a:spcAft>
                <a:spcPts val="0"/>
              </a:spcAft>
              <a:buSzPts val="1600"/>
              <a:buFont typeface="Nunito Sans"/>
              <a:buChar char="●"/>
              <a:defRPr sz="1600"/>
            </a:lvl7pPr>
            <a:lvl8pPr marL="3657600" lvl="7" indent="-330200">
              <a:lnSpc>
                <a:spcPct val="100000"/>
              </a:lnSpc>
              <a:spcBef>
                <a:spcPts val="800"/>
              </a:spcBef>
              <a:spcAft>
                <a:spcPts val="0"/>
              </a:spcAft>
              <a:buSzPts val="1600"/>
              <a:buFont typeface="Nunito Sans"/>
              <a:buChar char="○"/>
              <a:defRPr sz="1600"/>
            </a:lvl8pPr>
            <a:lvl9pPr marL="4114800" lvl="8" indent="-330200">
              <a:lnSpc>
                <a:spcPct val="100000"/>
              </a:lnSpc>
              <a:spcBef>
                <a:spcPts val="800"/>
              </a:spcBef>
              <a:spcAft>
                <a:spcPts val="800"/>
              </a:spcAft>
              <a:buSzPts val="1600"/>
              <a:buFont typeface="Nunito Sans"/>
              <a:buChar char="■"/>
              <a:defRPr sz="1600"/>
            </a:lvl9pPr>
          </a:lstStyle>
          <a:p>
            <a:endParaRPr/>
          </a:p>
        </p:txBody>
      </p:sp>
      <p:sp>
        <p:nvSpPr>
          <p:cNvPr id="467" name="Google Shape;467;p51"/>
          <p:cNvSpPr txBox="1"/>
          <p:nvPr/>
        </p:nvSpPr>
        <p:spPr>
          <a:xfrm>
            <a:off x="6720300" y="4800275"/>
            <a:ext cx="2195100" cy="2925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fld id="{00000000-1234-1234-1234-123412341234}" type="slidenum">
              <a:rPr lang="en" sz="700">
                <a:solidFill>
                  <a:schemeClr val="accent5"/>
                </a:solidFill>
                <a:latin typeface="Nunito Sans"/>
                <a:ea typeface="Nunito Sans"/>
                <a:cs typeface="Nunito Sans"/>
                <a:sym typeface="Nunito Sans"/>
              </a:rPr>
              <a:t>‹#›</a:t>
            </a:fld>
            <a:endParaRPr sz="700">
              <a:solidFill>
                <a:schemeClr val="accent5"/>
              </a:solidFill>
              <a:latin typeface="Nunito Sans"/>
              <a:ea typeface="Nunito Sans"/>
              <a:cs typeface="Nunito Sans"/>
              <a:sym typeface="Nunito Sans"/>
            </a:endParaRPr>
          </a:p>
        </p:txBody>
      </p:sp>
      <p:sp>
        <p:nvSpPr>
          <p:cNvPr id="468" name="Google Shape;468;p51"/>
          <p:cNvSpPr txBox="1">
            <a:spLocks noGrp="1"/>
          </p:cNvSpPr>
          <p:nvPr>
            <p:ph type="subTitle" idx="2"/>
          </p:nvPr>
        </p:nvSpPr>
        <p:spPr>
          <a:xfrm>
            <a:off x="228600" y="4800275"/>
            <a:ext cx="1115700" cy="311400"/>
          </a:xfrm>
          <a:prstGeom prst="rect">
            <a:avLst/>
          </a:prstGeom>
        </p:spPr>
        <p:txBody>
          <a:bodyPr spcFirstLastPara="1" wrap="square" lIns="91425" tIns="91425" rIns="91425" bIns="91425" anchor="t" anchorCtr="0">
            <a:noAutofit/>
          </a:bodyPr>
          <a:lstStyle>
            <a:lvl1pPr lvl="0">
              <a:spcBef>
                <a:spcPts val="0"/>
              </a:spcBef>
              <a:spcAft>
                <a:spcPts val="0"/>
              </a:spcAft>
              <a:buNone/>
              <a:defRPr sz="700">
                <a:solidFill>
                  <a:schemeClr val="accent5"/>
                </a:solidFill>
                <a:latin typeface="Nunito Sans"/>
                <a:ea typeface="Nunito Sans"/>
                <a:cs typeface="Nunito Sans"/>
                <a:sym typeface="Nunito Sans"/>
              </a:defRPr>
            </a:lvl1pPr>
            <a:lvl2pPr lvl="1">
              <a:spcBef>
                <a:spcPts val="0"/>
              </a:spcBef>
              <a:spcAft>
                <a:spcPts val="0"/>
              </a:spcAft>
              <a:buSzPts val="700"/>
              <a:buFont typeface="Nunito Sans"/>
              <a:buNone/>
              <a:defRPr sz="700">
                <a:latin typeface="Nunito Sans"/>
                <a:ea typeface="Nunito Sans"/>
                <a:cs typeface="Nunito Sans"/>
                <a:sym typeface="Nunito Sans"/>
              </a:defRPr>
            </a:lvl2pPr>
            <a:lvl3pPr lvl="2">
              <a:spcBef>
                <a:spcPts val="0"/>
              </a:spcBef>
              <a:spcAft>
                <a:spcPts val="0"/>
              </a:spcAft>
              <a:buSzPts val="700"/>
              <a:buFont typeface="Nunito Sans"/>
              <a:buNone/>
              <a:defRPr sz="700">
                <a:latin typeface="Nunito Sans"/>
                <a:ea typeface="Nunito Sans"/>
                <a:cs typeface="Nunito Sans"/>
                <a:sym typeface="Nunito Sans"/>
              </a:defRPr>
            </a:lvl3pPr>
            <a:lvl4pPr lvl="3">
              <a:spcBef>
                <a:spcPts val="0"/>
              </a:spcBef>
              <a:spcAft>
                <a:spcPts val="0"/>
              </a:spcAft>
              <a:buSzPts val="700"/>
              <a:buFont typeface="Nunito Sans"/>
              <a:buNone/>
              <a:defRPr sz="700">
                <a:latin typeface="Nunito Sans"/>
                <a:ea typeface="Nunito Sans"/>
                <a:cs typeface="Nunito Sans"/>
                <a:sym typeface="Nunito Sans"/>
              </a:defRPr>
            </a:lvl4pPr>
            <a:lvl5pPr lvl="4">
              <a:spcBef>
                <a:spcPts val="0"/>
              </a:spcBef>
              <a:spcAft>
                <a:spcPts val="0"/>
              </a:spcAft>
              <a:buSzPts val="700"/>
              <a:buFont typeface="Nunito Sans"/>
              <a:buNone/>
              <a:defRPr sz="700">
                <a:latin typeface="Nunito Sans"/>
                <a:ea typeface="Nunito Sans"/>
                <a:cs typeface="Nunito Sans"/>
                <a:sym typeface="Nunito Sans"/>
              </a:defRPr>
            </a:lvl5pPr>
            <a:lvl6pPr lvl="5">
              <a:spcBef>
                <a:spcPts val="0"/>
              </a:spcBef>
              <a:spcAft>
                <a:spcPts val="0"/>
              </a:spcAft>
              <a:buSzPts val="700"/>
              <a:buFont typeface="Nunito Sans"/>
              <a:buNone/>
              <a:defRPr sz="700">
                <a:latin typeface="Nunito Sans"/>
                <a:ea typeface="Nunito Sans"/>
                <a:cs typeface="Nunito Sans"/>
                <a:sym typeface="Nunito Sans"/>
              </a:defRPr>
            </a:lvl6pPr>
            <a:lvl7pPr lvl="6">
              <a:spcBef>
                <a:spcPts val="0"/>
              </a:spcBef>
              <a:spcAft>
                <a:spcPts val="0"/>
              </a:spcAft>
              <a:buSzPts val="700"/>
              <a:buFont typeface="Nunito Sans"/>
              <a:buNone/>
              <a:defRPr sz="700">
                <a:latin typeface="Nunito Sans"/>
                <a:ea typeface="Nunito Sans"/>
                <a:cs typeface="Nunito Sans"/>
                <a:sym typeface="Nunito Sans"/>
              </a:defRPr>
            </a:lvl7pPr>
            <a:lvl8pPr lvl="7">
              <a:spcBef>
                <a:spcPts val="0"/>
              </a:spcBef>
              <a:spcAft>
                <a:spcPts val="0"/>
              </a:spcAft>
              <a:buSzPts val="700"/>
              <a:buFont typeface="Nunito Sans"/>
              <a:buNone/>
              <a:defRPr sz="700">
                <a:latin typeface="Nunito Sans"/>
                <a:ea typeface="Nunito Sans"/>
                <a:cs typeface="Nunito Sans"/>
                <a:sym typeface="Nunito Sans"/>
              </a:defRPr>
            </a:lvl8pPr>
            <a:lvl9pPr lvl="8">
              <a:spcBef>
                <a:spcPts val="0"/>
              </a:spcBef>
              <a:spcAft>
                <a:spcPts val="0"/>
              </a:spcAft>
              <a:buSzPts val="700"/>
              <a:buFont typeface="Nunito Sans"/>
              <a:buNone/>
              <a:defRPr sz="700">
                <a:latin typeface="Nunito Sans"/>
                <a:ea typeface="Nunito Sans"/>
                <a:cs typeface="Nunito Sans"/>
                <a:sym typeface="Nunito Sans"/>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small">
  <p:cSld name="BLANK_1_1_4">
    <p:spTree>
      <p:nvGrpSpPr>
        <p:cNvPr id="1" name="Shape 40"/>
        <p:cNvGrpSpPr/>
        <p:nvPr/>
      </p:nvGrpSpPr>
      <p:grpSpPr>
        <a:xfrm>
          <a:off x="0" y="0"/>
          <a:ext cx="0" cy="0"/>
          <a:chOff x="0" y="0"/>
          <a:chExt cx="0" cy="0"/>
        </a:xfrm>
      </p:grpSpPr>
      <p:sp>
        <p:nvSpPr>
          <p:cNvPr id="41" name="Google Shape;41;p6"/>
          <p:cNvSpPr txBox="1">
            <a:spLocks noGrp="1"/>
          </p:cNvSpPr>
          <p:nvPr>
            <p:ph type="title"/>
          </p:nvPr>
        </p:nvSpPr>
        <p:spPr>
          <a:xfrm>
            <a:off x="228600" y="399325"/>
            <a:ext cx="3119700" cy="624600"/>
          </a:xfrm>
          <a:prstGeom prst="rect">
            <a:avLst/>
          </a:prstGeom>
        </p:spPr>
        <p:txBody>
          <a:bodyPr spcFirstLastPara="1" wrap="square" lIns="0" tIns="91425" rIns="91425" bIns="0" anchor="t" anchorCtr="0">
            <a:noAutofit/>
          </a:bodyPr>
          <a:lstStyle>
            <a:lvl1pPr lvl="0">
              <a:lnSpc>
                <a:spcPct val="75000"/>
              </a:lnSpc>
              <a:spcBef>
                <a:spcPts val="0"/>
              </a:spcBef>
              <a:spcAft>
                <a:spcPts val="0"/>
              </a:spcAft>
              <a:buClr>
                <a:schemeClr val="lt1"/>
              </a:buClr>
              <a:buSzPts val="2800"/>
              <a:buFont typeface="Forum"/>
              <a:buNone/>
              <a:defRPr sz="2800"/>
            </a:lvl1pPr>
            <a:lvl2pPr lvl="1">
              <a:lnSpc>
                <a:spcPct val="75000"/>
              </a:lnSpc>
              <a:spcBef>
                <a:spcPts val="0"/>
              </a:spcBef>
              <a:spcAft>
                <a:spcPts val="0"/>
              </a:spcAft>
              <a:buClr>
                <a:schemeClr val="lt1"/>
              </a:buClr>
              <a:buSzPts val="2800"/>
              <a:buFont typeface="Forum"/>
              <a:buNone/>
              <a:defRPr sz="2800">
                <a:latin typeface="Forum"/>
                <a:ea typeface="Forum"/>
                <a:cs typeface="Forum"/>
                <a:sym typeface="Forum"/>
              </a:defRPr>
            </a:lvl2pPr>
            <a:lvl3pPr lvl="2">
              <a:lnSpc>
                <a:spcPct val="75000"/>
              </a:lnSpc>
              <a:spcBef>
                <a:spcPts val="0"/>
              </a:spcBef>
              <a:spcAft>
                <a:spcPts val="0"/>
              </a:spcAft>
              <a:buClr>
                <a:schemeClr val="lt1"/>
              </a:buClr>
              <a:buSzPts val="2800"/>
              <a:buFont typeface="Forum"/>
              <a:buNone/>
              <a:defRPr sz="2800">
                <a:latin typeface="Forum"/>
                <a:ea typeface="Forum"/>
                <a:cs typeface="Forum"/>
                <a:sym typeface="Forum"/>
              </a:defRPr>
            </a:lvl3pPr>
            <a:lvl4pPr lvl="3">
              <a:lnSpc>
                <a:spcPct val="75000"/>
              </a:lnSpc>
              <a:spcBef>
                <a:spcPts val="0"/>
              </a:spcBef>
              <a:spcAft>
                <a:spcPts val="0"/>
              </a:spcAft>
              <a:buClr>
                <a:schemeClr val="lt1"/>
              </a:buClr>
              <a:buSzPts val="2800"/>
              <a:buFont typeface="Forum"/>
              <a:buNone/>
              <a:defRPr sz="2800">
                <a:latin typeface="Forum"/>
                <a:ea typeface="Forum"/>
                <a:cs typeface="Forum"/>
                <a:sym typeface="Forum"/>
              </a:defRPr>
            </a:lvl4pPr>
            <a:lvl5pPr lvl="4">
              <a:lnSpc>
                <a:spcPct val="75000"/>
              </a:lnSpc>
              <a:spcBef>
                <a:spcPts val="0"/>
              </a:spcBef>
              <a:spcAft>
                <a:spcPts val="0"/>
              </a:spcAft>
              <a:buClr>
                <a:schemeClr val="lt1"/>
              </a:buClr>
              <a:buSzPts val="2800"/>
              <a:buFont typeface="Forum"/>
              <a:buNone/>
              <a:defRPr sz="2800">
                <a:latin typeface="Forum"/>
                <a:ea typeface="Forum"/>
                <a:cs typeface="Forum"/>
                <a:sym typeface="Forum"/>
              </a:defRPr>
            </a:lvl5pPr>
            <a:lvl6pPr lvl="5">
              <a:lnSpc>
                <a:spcPct val="75000"/>
              </a:lnSpc>
              <a:spcBef>
                <a:spcPts val="0"/>
              </a:spcBef>
              <a:spcAft>
                <a:spcPts val="0"/>
              </a:spcAft>
              <a:buClr>
                <a:schemeClr val="lt1"/>
              </a:buClr>
              <a:buSzPts val="2800"/>
              <a:buFont typeface="Forum"/>
              <a:buNone/>
              <a:defRPr sz="2800">
                <a:latin typeface="Forum"/>
                <a:ea typeface="Forum"/>
                <a:cs typeface="Forum"/>
                <a:sym typeface="Forum"/>
              </a:defRPr>
            </a:lvl6pPr>
            <a:lvl7pPr lvl="6">
              <a:lnSpc>
                <a:spcPct val="75000"/>
              </a:lnSpc>
              <a:spcBef>
                <a:spcPts val="0"/>
              </a:spcBef>
              <a:spcAft>
                <a:spcPts val="0"/>
              </a:spcAft>
              <a:buClr>
                <a:schemeClr val="lt1"/>
              </a:buClr>
              <a:buSzPts val="2800"/>
              <a:buFont typeface="Forum"/>
              <a:buNone/>
              <a:defRPr sz="2800">
                <a:latin typeface="Forum"/>
                <a:ea typeface="Forum"/>
                <a:cs typeface="Forum"/>
                <a:sym typeface="Forum"/>
              </a:defRPr>
            </a:lvl7pPr>
            <a:lvl8pPr lvl="7">
              <a:lnSpc>
                <a:spcPct val="75000"/>
              </a:lnSpc>
              <a:spcBef>
                <a:spcPts val="0"/>
              </a:spcBef>
              <a:spcAft>
                <a:spcPts val="0"/>
              </a:spcAft>
              <a:buClr>
                <a:schemeClr val="lt1"/>
              </a:buClr>
              <a:buSzPts val="2800"/>
              <a:buFont typeface="Forum"/>
              <a:buNone/>
              <a:defRPr sz="2800">
                <a:latin typeface="Forum"/>
                <a:ea typeface="Forum"/>
                <a:cs typeface="Forum"/>
                <a:sym typeface="Forum"/>
              </a:defRPr>
            </a:lvl8pPr>
            <a:lvl9pPr lvl="8">
              <a:lnSpc>
                <a:spcPct val="75000"/>
              </a:lnSpc>
              <a:spcBef>
                <a:spcPts val="0"/>
              </a:spcBef>
              <a:spcAft>
                <a:spcPts val="0"/>
              </a:spcAft>
              <a:buClr>
                <a:schemeClr val="lt1"/>
              </a:buClr>
              <a:buSzPts val="2800"/>
              <a:buFont typeface="Forum"/>
              <a:buNone/>
              <a:defRPr sz="2800">
                <a:latin typeface="Forum"/>
                <a:ea typeface="Forum"/>
                <a:cs typeface="Forum"/>
                <a:sym typeface="Forum"/>
              </a:defRPr>
            </a:lvl9pPr>
          </a:lstStyle>
          <a:p>
            <a:endParaRPr/>
          </a:p>
        </p:txBody>
      </p:sp>
      <p:sp>
        <p:nvSpPr>
          <p:cNvPr id="42" name="Google Shape;42;p6"/>
          <p:cNvSpPr txBox="1">
            <a:spLocks noGrp="1"/>
          </p:cNvSpPr>
          <p:nvPr>
            <p:ph type="subTitle" idx="1"/>
          </p:nvPr>
        </p:nvSpPr>
        <p:spPr>
          <a:xfrm>
            <a:off x="228600" y="4891059"/>
            <a:ext cx="1475700" cy="125400"/>
          </a:xfrm>
          <a:prstGeom prst="rect">
            <a:avLst/>
          </a:prstGeom>
        </p:spPr>
        <p:txBody>
          <a:bodyPr spcFirstLastPara="1" wrap="square" lIns="0" tIns="0" rIns="0" bIns="0" anchor="t" anchorCtr="0">
            <a:noAutofit/>
          </a:bodyPr>
          <a:lstStyle>
            <a:lvl1pPr lvl="0">
              <a:spcBef>
                <a:spcPts val="0"/>
              </a:spcBef>
              <a:spcAft>
                <a:spcPts val="0"/>
              </a:spcAft>
              <a:buClr>
                <a:schemeClr val="accent4"/>
              </a:buClr>
              <a:buSzPts val="700"/>
              <a:buFont typeface="DM Sans"/>
              <a:buNone/>
              <a:defRPr sz="700">
                <a:solidFill>
                  <a:schemeClr val="accent4"/>
                </a:solidFill>
                <a:latin typeface="DM Sans"/>
                <a:ea typeface="DM Sans"/>
                <a:cs typeface="DM Sans"/>
                <a:sym typeface="DM Sans"/>
              </a:defRPr>
            </a:lvl1pPr>
            <a:lvl2pPr lvl="1">
              <a:spcBef>
                <a:spcPts val="0"/>
              </a:spcBef>
              <a:spcAft>
                <a:spcPts val="0"/>
              </a:spcAft>
              <a:buClr>
                <a:schemeClr val="accent4"/>
              </a:buClr>
              <a:buSzPts val="700"/>
              <a:buFont typeface="DM Sans"/>
              <a:buNone/>
              <a:defRPr sz="700">
                <a:solidFill>
                  <a:schemeClr val="accent4"/>
                </a:solidFill>
                <a:latin typeface="DM Sans"/>
                <a:ea typeface="DM Sans"/>
                <a:cs typeface="DM Sans"/>
                <a:sym typeface="DM Sans"/>
              </a:defRPr>
            </a:lvl2pPr>
            <a:lvl3pPr lvl="2">
              <a:spcBef>
                <a:spcPts val="0"/>
              </a:spcBef>
              <a:spcAft>
                <a:spcPts val="0"/>
              </a:spcAft>
              <a:buClr>
                <a:schemeClr val="accent4"/>
              </a:buClr>
              <a:buSzPts val="700"/>
              <a:buFont typeface="DM Sans"/>
              <a:buNone/>
              <a:defRPr sz="700">
                <a:solidFill>
                  <a:schemeClr val="accent4"/>
                </a:solidFill>
                <a:latin typeface="DM Sans"/>
                <a:ea typeface="DM Sans"/>
                <a:cs typeface="DM Sans"/>
                <a:sym typeface="DM Sans"/>
              </a:defRPr>
            </a:lvl3pPr>
            <a:lvl4pPr lvl="3">
              <a:spcBef>
                <a:spcPts val="0"/>
              </a:spcBef>
              <a:spcAft>
                <a:spcPts val="0"/>
              </a:spcAft>
              <a:buClr>
                <a:schemeClr val="accent4"/>
              </a:buClr>
              <a:buSzPts val="700"/>
              <a:buFont typeface="DM Sans"/>
              <a:buNone/>
              <a:defRPr sz="700">
                <a:solidFill>
                  <a:schemeClr val="accent4"/>
                </a:solidFill>
                <a:latin typeface="DM Sans"/>
                <a:ea typeface="DM Sans"/>
                <a:cs typeface="DM Sans"/>
                <a:sym typeface="DM Sans"/>
              </a:defRPr>
            </a:lvl4pPr>
            <a:lvl5pPr lvl="4">
              <a:spcBef>
                <a:spcPts val="0"/>
              </a:spcBef>
              <a:spcAft>
                <a:spcPts val="0"/>
              </a:spcAft>
              <a:buClr>
                <a:schemeClr val="accent4"/>
              </a:buClr>
              <a:buSzPts val="700"/>
              <a:buFont typeface="DM Sans"/>
              <a:buNone/>
              <a:defRPr sz="700">
                <a:solidFill>
                  <a:schemeClr val="accent4"/>
                </a:solidFill>
                <a:latin typeface="DM Sans"/>
                <a:ea typeface="DM Sans"/>
                <a:cs typeface="DM Sans"/>
                <a:sym typeface="DM Sans"/>
              </a:defRPr>
            </a:lvl5pPr>
            <a:lvl6pPr lvl="5">
              <a:spcBef>
                <a:spcPts val="0"/>
              </a:spcBef>
              <a:spcAft>
                <a:spcPts val="0"/>
              </a:spcAft>
              <a:buClr>
                <a:schemeClr val="accent4"/>
              </a:buClr>
              <a:buSzPts val="700"/>
              <a:buFont typeface="DM Sans"/>
              <a:buNone/>
              <a:defRPr sz="700">
                <a:solidFill>
                  <a:schemeClr val="accent4"/>
                </a:solidFill>
                <a:latin typeface="DM Sans"/>
                <a:ea typeface="DM Sans"/>
                <a:cs typeface="DM Sans"/>
                <a:sym typeface="DM Sans"/>
              </a:defRPr>
            </a:lvl6pPr>
            <a:lvl7pPr lvl="6">
              <a:spcBef>
                <a:spcPts val="0"/>
              </a:spcBef>
              <a:spcAft>
                <a:spcPts val="0"/>
              </a:spcAft>
              <a:buClr>
                <a:schemeClr val="accent4"/>
              </a:buClr>
              <a:buSzPts val="700"/>
              <a:buFont typeface="DM Sans"/>
              <a:buNone/>
              <a:defRPr sz="700">
                <a:solidFill>
                  <a:schemeClr val="accent4"/>
                </a:solidFill>
                <a:latin typeface="DM Sans"/>
                <a:ea typeface="DM Sans"/>
                <a:cs typeface="DM Sans"/>
                <a:sym typeface="DM Sans"/>
              </a:defRPr>
            </a:lvl7pPr>
            <a:lvl8pPr lvl="7">
              <a:spcBef>
                <a:spcPts val="0"/>
              </a:spcBef>
              <a:spcAft>
                <a:spcPts val="0"/>
              </a:spcAft>
              <a:buClr>
                <a:schemeClr val="accent4"/>
              </a:buClr>
              <a:buSzPts val="700"/>
              <a:buFont typeface="DM Sans"/>
              <a:buNone/>
              <a:defRPr sz="700">
                <a:solidFill>
                  <a:schemeClr val="accent4"/>
                </a:solidFill>
                <a:latin typeface="DM Sans"/>
                <a:ea typeface="DM Sans"/>
                <a:cs typeface="DM Sans"/>
                <a:sym typeface="DM Sans"/>
              </a:defRPr>
            </a:lvl8pPr>
            <a:lvl9pPr lvl="8">
              <a:spcBef>
                <a:spcPts val="0"/>
              </a:spcBef>
              <a:spcAft>
                <a:spcPts val="0"/>
              </a:spcAft>
              <a:buClr>
                <a:schemeClr val="accent4"/>
              </a:buClr>
              <a:buSzPts val="700"/>
              <a:buFont typeface="DM Sans"/>
              <a:buNone/>
              <a:defRPr sz="700">
                <a:solidFill>
                  <a:schemeClr val="accent4"/>
                </a:solidFill>
                <a:latin typeface="DM Sans"/>
                <a:ea typeface="DM Sans"/>
                <a:cs typeface="DM Sans"/>
                <a:sym typeface="DM Sans"/>
              </a:defRPr>
            </a:lvl9pPr>
          </a:lstStyle>
          <a:p>
            <a:endParaRPr/>
          </a:p>
        </p:txBody>
      </p:sp>
      <p:sp>
        <p:nvSpPr>
          <p:cNvPr id="43" name="Google Shape;43;p6"/>
          <p:cNvSpPr txBox="1"/>
          <p:nvPr/>
        </p:nvSpPr>
        <p:spPr>
          <a:xfrm>
            <a:off x="8227900" y="4802400"/>
            <a:ext cx="687600" cy="212100"/>
          </a:xfrm>
          <a:prstGeom prst="rect">
            <a:avLst/>
          </a:prstGeom>
          <a:noFill/>
          <a:ln>
            <a:noFill/>
          </a:ln>
        </p:spPr>
        <p:txBody>
          <a:bodyPr spcFirstLastPara="1" wrap="square" lIns="0" tIns="91425" rIns="0" bIns="91425" anchor="t" anchorCtr="0">
            <a:noAutofit/>
          </a:bodyPr>
          <a:lstStyle/>
          <a:p>
            <a:pPr marL="0" lvl="0" indent="0" algn="r" rtl="0">
              <a:spcBef>
                <a:spcPts val="0"/>
              </a:spcBef>
              <a:spcAft>
                <a:spcPts val="0"/>
              </a:spcAft>
              <a:buNone/>
            </a:pPr>
            <a:fld id="{00000000-1234-1234-1234-123412341234}" type="slidenum">
              <a:rPr lang="en" sz="700">
                <a:solidFill>
                  <a:schemeClr val="accent4"/>
                </a:solidFill>
                <a:latin typeface="DM Sans"/>
                <a:ea typeface="DM Sans"/>
                <a:cs typeface="DM Sans"/>
                <a:sym typeface="DM Sans"/>
              </a:rPr>
              <a:t>‹#›</a:t>
            </a:fld>
            <a:endParaRPr sz="700">
              <a:solidFill>
                <a:schemeClr val="accent4"/>
              </a:solidFill>
              <a:latin typeface="DM Sans"/>
              <a:ea typeface="DM Sans"/>
              <a:cs typeface="DM Sans"/>
              <a:sym typeface="DM Sans"/>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Title only - Alt 1">
  <p:cSld name="BLANK_1_1_1_1">
    <p:spTree>
      <p:nvGrpSpPr>
        <p:cNvPr id="1" name="Shape 469"/>
        <p:cNvGrpSpPr/>
        <p:nvPr/>
      </p:nvGrpSpPr>
      <p:grpSpPr>
        <a:xfrm>
          <a:off x="0" y="0"/>
          <a:ext cx="0" cy="0"/>
          <a:chOff x="0" y="0"/>
          <a:chExt cx="0" cy="0"/>
        </a:xfrm>
      </p:grpSpPr>
      <p:sp>
        <p:nvSpPr>
          <p:cNvPr id="470" name="Google Shape;470;p52"/>
          <p:cNvSpPr txBox="1">
            <a:spLocks noGrp="1"/>
          </p:cNvSpPr>
          <p:nvPr>
            <p:ph type="title"/>
          </p:nvPr>
        </p:nvSpPr>
        <p:spPr>
          <a:xfrm>
            <a:off x="228600" y="228600"/>
            <a:ext cx="5707200" cy="587700"/>
          </a:xfrm>
          <a:prstGeom prst="rect">
            <a:avLst/>
          </a:prstGeom>
        </p:spPr>
        <p:txBody>
          <a:bodyPr spcFirstLastPara="1" wrap="square" lIns="91425" tIns="91425" rIns="91425" bIns="91425" anchor="t" anchorCtr="0">
            <a:spAutoFit/>
          </a:bodyPr>
          <a:lstStyle>
            <a:lvl1pPr lvl="0">
              <a:spcBef>
                <a:spcPts val="0"/>
              </a:spcBef>
              <a:spcAft>
                <a:spcPts val="0"/>
              </a:spcAft>
              <a:buNone/>
              <a:defRPr/>
            </a:lvl1pPr>
            <a:lvl2pPr lvl="1">
              <a:spcBef>
                <a:spcPts val="0"/>
              </a:spcBef>
              <a:spcAft>
                <a:spcPts val="0"/>
              </a:spcAft>
              <a:buNone/>
              <a:defRPr>
                <a:latin typeface="Poppins SemiBold"/>
                <a:ea typeface="Poppins SemiBold"/>
                <a:cs typeface="Poppins SemiBold"/>
                <a:sym typeface="Poppins SemiBold"/>
              </a:defRPr>
            </a:lvl2pPr>
            <a:lvl3pPr lvl="2">
              <a:spcBef>
                <a:spcPts val="0"/>
              </a:spcBef>
              <a:spcAft>
                <a:spcPts val="0"/>
              </a:spcAft>
              <a:buNone/>
              <a:defRPr>
                <a:latin typeface="Poppins SemiBold"/>
                <a:ea typeface="Poppins SemiBold"/>
                <a:cs typeface="Poppins SemiBold"/>
                <a:sym typeface="Poppins SemiBold"/>
              </a:defRPr>
            </a:lvl3pPr>
            <a:lvl4pPr lvl="3">
              <a:spcBef>
                <a:spcPts val="0"/>
              </a:spcBef>
              <a:spcAft>
                <a:spcPts val="0"/>
              </a:spcAft>
              <a:buNone/>
              <a:defRPr>
                <a:latin typeface="Poppins SemiBold"/>
                <a:ea typeface="Poppins SemiBold"/>
                <a:cs typeface="Poppins SemiBold"/>
                <a:sym typeface="Poppins SemiBold"/>
              </a:defRPr>
            </a:lvl4pPr>
            <a:lvl5pPr lvl="4">
              <a:spcBef>
                <a:spcPts val="0"/>
              </a:spcBef>
              <a:spcAft>
                <a:spcPts val="0"/>
              </a:spcAft>
              <a:buNone/>
              <a:defRPr>
                <a:latin typeface="Poppins SemiBold"/>
                <a:ea typeface="Poppins SemiBold"/>
                <a:cs typeface="Poppins SemiBold"/>
                <a:sym typeface="Poppins SemiBold"/>
              </a:defRPr>
            </a:lvl5pPr>
            <a:lvl6pPr lvl="5">
              <a:spcBef>
                <a:spcPts val="0"/>
              </a:spcBef>
              <a:spcAft>
                <a:spcPts val="0"/>
              </a:spcAft>
              <a:buNone/>
              <a:defRPr>
                <a:latin typeface="Poppins SemiBold"/>
                <a:ea typeface="Poppins SemiBold"/>
                <a:cs typeface="Poppins SemiBold"/>
                <a:sym typeface="Poppins SemiBold"/>
              </a:defRPr>
            </a:lvl6pPr>
            <a:lvl7pPr lvl="6">
              <a:spcBef>
                <a:spcPts val="0"/>
              </a:spcBef>
              <a:spcAft>
                <a:spcPts val="0"/>
              </a:spcAft>
              <a:buNone/>
              <a:defRPr>
                <a:latin typeface="Poppins SemiBold"/>
                <a:ea typeface="Poppins SemiBold"/>
                <a:cs typeface="Poppins SemiBold"/>
                <a:sym typeface="Poppins SemiBold"/>
              </a:defRPr>
            </a:lvl7pPr>
            <a:lvl8pPr lvl="7">
              <a:spcBef>
                <a:spcPts val="0"/>
              </a:spcBef>
              <a:spcAft>
                <a:spcPts val="0"/>
              </a:spcAft>
              <a:buNone/>
              <a:defRPr>
                <a:latin typeface="Poppins SemiBold"/>
                <a:ea typeface="Poppins SemiBold"/>
                <a:cs typeface="Poppins SemiBold"/>
                <a:sym typeface="Poppins SemiBold"/>
              </a:defRPr>
            </a:lvl8pPr>
            <a:lvl9pPr lvl="8">
              <a:spcBef>
                <a:spcPts val="0"/>
              </a:spcBef>
              <a:spcAft>
                <a:spcPts val="0"/>
              </a:spcAft>
              <a:buNone/>
              <a:defRPr>
                <a:latin typeface="Poppins SemiBold"/>
                <a:ea typeface="Poppins SemiBold"/>
                <a:cs typeface="Poppins SemiBold"/>
                <a:sym typeface="Poppins SemiBold"/>
              </a:defRPr>
            </a:lvl9pPr>
          </a:lstStyle>
          <a:p>
            <a:endParaRPr/>
          </a:p>
        </p:txBody>
      </p:sp>
      <p:sp>
        <p:nvSpPr>
          <p:cNvPr id="471" name="Google Shape;471;p52"/>
          <p:cNvSpPr txBox="1"/>
          <p:nvPr/>
        </p:nvSpPr>
        <p:spPr>
          <a:xfrm>
            <a:off x="6720300" y="4800275"/>
            <a:ext cx="2195100" cy="2925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fld id="{00000000-1234-1234-1234-123412341234}" type="slidenum">
              <a:rPr lang="en" sz="700">
                <a:solidFill>
                  <a:schemeClr val="accent5"/>
                </a:solidFill>
                <a:latin typeface="Nunito Sans"/>
                <a:ea typeface="Nunito Sans"/>
                <a:cs typeface="Nunito Sans"/>
                <a:sym typeface="Nunito Sans"/>
              </a:rPr>
              <a:t>‹#›</a:t>
            </a:fld>
            <a:endParaRPr sz="700">
              <a:solidFill>
                <a:schemeClr val="accent5"/>
              </a:solidFill>
              <a:latin typeface="Nunito Sans"/>
              <a:ea typeface="Nunito Sans"/>
              <a:cs typeface="Nunito Sans"/>
              <a:sym typeface="Nunito Sans"/>
            </a:endParaRPr>
          </a:p>
        </p:txBody>
      </p:sp>
      <p:pic>
        <p:nvPicPr>
          <p:cNvPr id="472" name="Google Shape;472;p52"/>
          <p:cNvPicPr preferRelativeResize="0"/>
          <p:nvPr/>
        </p:nvPicPr>
        <p:blipFill rotWithShape="1">
          <a:blip r:embed="rId2">
            <a:alphaModFix/>
          </a:blip>
          <a:srcRect l="535" t="71891" r="33361"/>
          <a:stretch/>
        </p:blipFill>
        <p:spPr>
          <a:xfrm>
            <a:off x="5624200" y="3"/>
            <a:ext cx="3519800" cy="1496699"/>
          </a:xfrm>
          <a:prstGeom prst="rect">
            <a:avLst/>
          </a:prstGeom>
          <a:noFill/>
          <a:ln>
            <a:noFill/>
          </a:ln>
        </p:spPr>
      </p:pic>
      <p:sp>
        <p:nvSpPr>
          <p:cNvPr id="473" name="Google Shape;473;p52"/>
          <p:cNvSpPr txBox="1">
            <a:spLocks noGrp="1"/>
          </p:cNvSpPr>
          <p:nvPr>
            <p:ph type="subTitle" idx="1"/>
          </p:nvPr>
        </p:nvSpPr>
        <p:spPr>
          <a:xfrm>
            <a:off x="228600" y="4800275"/>
            <a:ext cx="1115700" cy="311400"/>
          </a:xfrm>
          <a:prstGeom prst="rect">
            <a:avLst/>
          </a:prstGeom>
        </p:spPr>
        <p:txBody>
          <a:bodyPr spcFirstLastPara="1" wrap="square" lIns="91425" tIns="91425" rIns="91425" bIns="91425" anchor="t" anchorCtr="0">
            <a:noAutofit/>
          </a:bodyPr>
          <a:lstStyle>
            <a:lvl1pPr lvl="0">
              <a:spcBef>
                <a:spcPts val="0"/>
              </a:spcBef>
              <a:spcAft>
                <a:spcPts val="0"/>
              </a:spcAft>
              <a:buNone/>
              <a:defRPr sz="700">
                <a:solidFill>
                  <a:schemeClr val="accent5"/>
                </a:solidFill>
                <a:latin typeface="Nunito Sans"/>
                <a:ea typeface="Nunito Sans"/>
                <a:cs typeface="Nunito Sans"/>
                <a:sym typeface="Nunito Sans"/>
              </a:defRPr>
            </a:lvl1pPr>
            <a:lvl2pPr lvl="1">
              <a:spcBef>
                <a:spcPts val="0"/>
              </a:spcBef>
              <a:spcAft>
                <a:spcPts val="0"/>
              </a:spcAft>
              <a:buSzPts val="700"/>
              <a:buFont typeface="Nunito Sans"/>
              <a:buNone/>
              <a:defRPr sz="700">
                <a:latin typeface="Nunito Sans"/>
                <a:ea typeface="Nunito Sans"/>
                <a:cs typeface="Nunito Sans"/>
                <a:sym typeface="Nunito Sans"/>
              </a:defRPr>
            </a:lvl2pPr>
            <a:lvl3pPr lvl="2">
              <a:spcBef>
                <a:spcPts val="0"/>
              </a:spcBef>
              <a:spcAft>
                <a:spcPts val="0"/>
              </a:spcAft>
              <a:buSzPts val="700"/>
              <a:buFont typeface="Nunito Sans"/>
              <a:buNone/>
              <a:defRPr sz="700">
                <a:latin typeface="Nunito Sans"/>
                <a:ea typeface="Nunito Sans"/>
                <a:cs typeface="Nunito Sans"/>
                <a:sym typeface="Nunito Sans"/>
              </a:defRPr>
            </a:lvl3pPr>
            <a:lvl4pPr lvl="3">
              <a:spcBef>
                <a:spcPts val="0"/>
              </a:spcBef>
              <a:spcAft>
                <a:spcPts val="0"/>
              </a:spcAft>
              <a:buSzPts val="700"/>
              <a:buFont typeface="Nunito Sans"/>
              <a:buNone/>
              <a:defRPr sz="700">
                <a:latin typeface="Nunito Sans"/>
                <a:ea typeface="Nunito Sans"/>
                <a:cs typeface="Nunito Sans"/>
                <a:sym typeface="Nunito Sans"/>
              </a:defRPr>
            </a:lvl4pPr>
            <a:lvl5pPr lvl="4">
              <a:spcBef>
                <a:spcPts val="0"/>
              </a:spcBef>
              <a:spcAft>
                <a:spcPts val="0"/>
              </a:spcAft>
              <a:buSzPts val="700"/>
              <a:buFont typeface="Nunito Sans"/>
              <a:buNone/>
              <a:defRPr sz="700">
                <a:latin typeface="Nunito Sans"/>
                <a:ea typeface="Nunito Sans"/>
                <a:cs typeface="Nunito Sans"/>
                <a:sym typeface="Nunito Sans"/>
              </a:defRPr>
            </a:lvl5pPr>
            <a:lvl6pPr lvl="5">
              <a:spcBef>
                <a:spcPts val="0"/>
              </a:spcBef>
              <a:spcAft>
                <a:spcPts val="0"/>
              </a:spcAft>
              <a:buSzPts val="700"/>
              <a:buFont typeface="Nunito Sans"/>
              <a:buNone/>
              <a:defRPr sz="700">
                <a:latin typeface="Nunito Sans"/>
                <a:ea typeface="Nunito Sans"/>
                <a:cs typeface="Nunito Sans"/>
                <a:sym typeface="Nunito Sans"/>
              </a:defRPr>
            </a:lvl6pPr>
            <a:lvl7pPr lvl="6">
              <a:spcBef>
                <a:spcPts val="0"/>
              </a:spcBef>
              <a:spcAft>
                <a:spcPts val="0"/>
              </a:spcAft>
              <a:buSzPts val="700"/>
              <a:buFont typeface="Nunito Sans"/>
              <a:buNone/>
              <a:defRPr sz="700">
                <a:latin typeface="Nunito Sans"/>
                <a:ea typeface="Nunito Sans"/>
                <a:cs typeface="Nunito Sans"/>
                <a:sym typeface="Nunito Sans"/>
              </a:defRPr>
            </a:lvl7pPr>
            <a:lvl8pPr lvl="7">
              <a:spcBef>
                <a:spcPts val="0"/>
              </a:spcBef>
              <a:spcAft>
                <a:spcPts val="0"/>
              </a:spcAft>
              <a:buSzPts val="700"/>
              <a:buFont typeface="Nunito Sans"/>
              <a:buNone/>
              <a:defRPr sz="700">
                <a:latin typeface="Nunito Sans"/>
                <a:ea typeface="Nunito Sans"/>
                <a:cs typeface="Nunito Sans"/>
                <a:sym typeface="Nunito Sans"/>
              </a:defRPr>
            </a:lvl8pPr>
            <a:lvl9pPr lvl="8">
              <a:spcBef>
                <a:spcPts val="0"/>
              </a:spcBef>
              <a:spcAft>
                <a:spcPts val="0"/>
              </a:spcAft>
              <a:buSzPts val="700"/>
              <a:buFont typeface="Nunito Sans"/>
              <a:buNone/>
              <a:defRPr sz="700">
                <a:latin typeface="Nunito Sans"/>
                <a:ea typeface="Nunito Sans"/>
                <a:cs typeface="Nunito Sans"/>
                <a:sym typeface="Nunito Sans"/>
              </a:defRPr>
            </a:lvl9pPr>
          </a:lstStyle>
          <a:p>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Meet the team">
  <p:cSld name="BLANK_1_1_1_1_2_3">
    <p:spTree>
      <p:nvGrpSpPr>
        <p:cNvPr id="1" name="Shape 474"/>
        <p:cNvGrpSpPr/>
        <p:nvPr/>
      </p:nvGrpSpPr>
      <p:grpSpPr>
        <a:xfrm>
          <a:off x="0" y="0"/>
          <a:ext cx="0" cy="0"/>
          <a:chOff x="0" y="0"/>
          <a:chExt cx="0" cy="0"/>
        </a:xfrm>
      </p:grpSpPr>
      <p:sp>
        <p:nvSpPr>
          <p:cNvPr id="475" name="Google Shape;475;p53"/>
          <p:cNvSpPr/>
          <p:nvPr/>
        </p:nvSpPr>
        <p:spPr>
          <a:xfrm>
            <a:off x="-3491" y="1985350"/>
            <a:ext cx="3736169" cy="3157918"/>
          </a:xfrm>
          <a:custGeom>
            <a:avLst/>
            <a:gdLst/>
            <a:ahLst/>
            <a:cxnLst/>
            <a:rect l="l" t="t" r="r" b="b"/>
            <a:pathLst>
              <a:path w="247921" h="209550" extrusionOk="0">
                <a:moveTo>
                  <a:pt x="0" y="0"/>
                </a:moveTo>
                <a:lnTo>
                  <a:pt x="0" y="2516"/>
                </a:lnTo>
                <a:lnTo>
                  <a:pt x="1966" y="5976"/>
                </a:lnTo>
                <a:lnTo>
                  <a:pt x="3853" y="9593"/>
                </a:lnTo>
                <a:lnTo>
                  <a:pt x="5661" y="13289"/>
                </a:lnTo>
                <a:lnTo>
                  <a:pt x="7391" y="17063"/>
                </a:lnTo>
                <a:lnTo>
                  <a:pt x="9042" y="20994"/>
                </a:lnTo>
                <a:lnTo>
                  <a:pt x="10615" y="24926"/>
                </a:lnTo>
                <a:lnTo>
                  <a:pt x="12030" y="28936"/>
                </a:lnTo>
                <a:lnTo>
                  <a:pt x="13446" y="32946"/>
                </a:lnTo>
                <a:lnTo>
                  <a:pt x="14704" y="37114"/>
                </a:lnTo>
                <a:lnTo>
                  <a:pt x="15962" y="41360"/>
                </a:lnTo>
                <a:lnTo>
                  <a:pt x="17063" y="45606"/>
                </a:lnTo>
                <a:lnTo>
                  <a:pt x="18085" y="49930"/>
                </a:lnTo>
                <a:lnTo>
                  <a:pt x="19029" y="54334"/>
                </a:lnTo>
                <a:lnTo>
                  <a:pt x="19815" y="58737"/>
                </a:lnTo>
                <a:lnTo>
                  <a:pt x="20601" y="63219"/>
                </a:lnTo>
                <a:lnTo>
                  <a:pt x="21230" y="67779"/>
                </a:lnTo>
                <a:lnTo>
                  <a:pt x="18557" y="68173"/>
                </a:lnTo>
                <a:lnTo>
                  <a:pt x="15883" y="68566"/>
                </a:lnTo>
                <a:lnTo>
                  <a:pt x="13210" y="69037"/>
                </a:lnTo>
                <a:lnTo>
                  <a:pt x="10536" y="69588"/>
                </a:lnTo>
                <a:lnTo>
                  <a:pt x="7942" y="70217"/>
                </a:lnTo>
                <a:lnTo>
                  <a:pt x="5268" y="70846"/>
                </a:lnTo>
                <a:lnTo>
                  <a:pt x="2595" y="71554"/>
                </a:lnTo>
                <a:lnTo>
                  <a:pt x="0" y="72261"/>
                </a:lnTo>
                <a:lnTo>
                  <a:pt x="0" y="73598"/>
                </a:lnTo>
                <a:lnTo>
                  <a:pt x="3302" y="72576"/>
                </a:lnTo>
                <a:lnTo>
                  <a:pt x="7784" y="71475"/>
                </a:lnTo>
                <a:lnTo>
                  <a:pt x="12345" y="70531"/>
                </a:lnTo>
                <a:lnTo>
                  <a:pt x="16827" y="69667"/>
                </a:lnTo>
                <a:lnTo>
                  <a:pt x="21387" y="69037"/>
                </a:lnTo>
                <a:lnTo>
                  <a:pt x="21859" y="72812"/>
                </a:lnTo>
                <a:lnTo>
                  <a:pt x="22174" y="76193"/>
                </a:lnTo>
                <a:lnTo>
                  <a:pt x="22488" y="79495"/>
                </a:lnTo>
                <a:lnTo>
                  <a:pt x="22724" y="82876"/>
                </a:lnTo>
                <a:lnTo>
                  <a:pt x="22881" y="86258"/>
                </a:lnTo>
                <a:lnTo>
                  <a:pt x="22960" y="89639"/>
                </a:lnTo>
                <a:lnTo>
                  <a:pt x="23039" y="92941"/>
                </a:lnTo>
                <a:lnTo>
                  <a:pt x="23039" y="96322"/>
                </a:lnTo>
                <a:lnTo>
                  <a:pt x="23039" y="99703"/>
                </a:lnTo>
                <a:lnTo>
                  <a:pt x="22960" y="103006"/>
                </a:lnTo>
                <a:lnTo>
                  <a:pt x="22803" y="106387"/>
                </a:lnTo>
                <a:lnTo>
                  <a:pt x="22645" y="109689"/>
                </a:lnTo>
                <a:lnTo>
                  <a:pt x="22410" y="113071"/>
                </a:lnTo>
                <a:lnTo>
                  <a:pt x="22095" y="116373"/>
                </a:lnTo>
                <a:lnTo>
                  <a:pt x="21781" y="119675"/>
                </a:lnTo>
                <a:lnTo>
                  <a:pt x="21387" y="122978"/>
                </a:lnTo>
                <a:lnTo>
                  <a:pt x="20916" y="126280"/>
                </a:lnTo>
                <a:lnTo>
                  <a:pt x="20444" y="129504"/>
                </a:lnTo>
                <a:lnTo>
                  <a:pt x="19893" y="132807"/>
                </a:lnTo>
                <a:lnTo>
                  <a:pt x="19264" y="136031"/>
                </a:lnTo>
                <a:lnTo>
                  <a:pt x="18635" y="139254"/>
                </a:lnTo>
                <a:lnTo>
                  <a:pt x="17928" y="142478"/>
                </a:lnTo>
                <a:lnTo>
                  <a:pt x="17220" y="145623"/>
                </a:lnTo>
                <a:lnTo>
                  <a:pt x="16434" y="148769"/>
                </a:lnTo>
                <a:lnTo>
                  <a:pt x="15569" y="151914"/>
                </a:lnTo>
                <a:lnTo>
                  <a:pt x="14625" y="155059"/>
                </a:lnTo>
                <a:lnTo>
                  <a:pt x="13760" y="158126"/>
                </a:lnTo>
                <a:lnTo>
                  <a:pt x="12738" y="161192"/>
                </a:lnTo>
                <a:lnTo>
                  <a:pt x="11716" y="164259"/>
                </a:lnTo>
                <a:lnTo>
                  <a:pt x="10615" y="167247"/>
                </a:lnTo>
                <a:lnTo>
                  <a:pt x="9514" y="170235"/>
                </a:lnTo>
                <a:lnTo>
                  <a:pt x="8256" y="173144"/>
                </a:lnTo>
                <a:lnTo>
                  <a:pt x="7077" y="176053"/>
                </a:lnTo>
                <a:lnTo>
                  <a:pt x="5425" y="179356"/>
                </a:lnTo>
                <a:lnTo>
                  <a:pt x="3696" y="182658"/>
                </a:lnTo>
                <a:lnTo>
                  <a:pt x="1887" y="185961"/>
                </a:lnTo>
                <a:lnTo>
                  <a:pt x="0" y="189185"/>
                </a:lnTo>
                <a:lnTo>
                  <a:pt x="0" y="191622"/>
                </a:lnTo>
                <a:lnTo>
                  <a:pt x="2280" y="187848"/>
                </a:lnTo>
                <a:lnTo>
                  <a:pt x="4403" y="184152"/>
                </a:lnTo>
                <a:lnTo>
                  <a:pt x="6369" y="180378"/>
                </a:lnTo>
                <a:lnTo>
                  <a:pt x="8178" y="176604"/>
                </a:lnTo>
                <a:lnTo>
                  <a:pt x="9436" y="173616"/>
                </a:lnTo>
                <a:lnTo>
                  <a:pt x="10615" y="170707"/>
                </a:lnTo>
                <a:lnTo>
                  <a:pt x="11795" y="167719"/>
                </a:lnTo>
                <a:lnTo>
                  <a:pt x="12895" y="164652"/>
                </a:lnTo>
                <a:lnTo>
                  <a:pt x="13918" y="161585"/>
                </a:lnTo>
                <a:lnTo>
                  <a:pt x="14940" y="158519"/>
                </a:lnTo>
                <a:lnTo>
                  <a:pt x="15883" y="155452"/>
                </a:lnTo>
                <a:lnTo>
                  <a:pt x="16748" y="152307"/>
                </a:lnTo>
                <a:lnTo>
                  <a:pt x="17613" y="149162"/>
                </a:lnTo>
                <a:lnTo>
                  <a:pt x="18399" y="145938"/>
                </a:lnTo>
                <a:lnTo>
                  <a:pt x="19186" y="142714"/>
                </a:lnTo>
                <a:lnTo>
                  <a:pt x="19893" y="139490"/>
                </a:lnTo>
                <a:lnTo>
                  <a:pt x="20522" y="136266"/>
                </a:lnTo>
                <a:lnTo>
                  <a:pt x="21073" y="133043"/>
                </a:lnTo>
                <a:lnTo>
                  <a:pt x="21623" y="129740"/>
                </a:lnTo>
                <a:lnTo>
                  <a:pt x="22174" y="126438"/>
                </a:lnTo>
                <a:lnTo>
                  <a:pt x="22567" y="123135"/>
                </a:lnTo>
                <a:lnTo>
                  <a:pt x="22960" y="119833"/>
                </a:lnTo>
                <a:lnTo>
                  <a:pt x="23353" y="116530"/>
                </a:lnTo>
                <a:lnTo>
                  <a:pt x="23668" y="113149"/>
                </a:lnTo>
                <a:lnTo>
                  <a:pt x="23904" y="109768"/>
                </a:lnTo>
                <a:lnTo>
                  <a:pt x="24061" y="106466"/>
                </a:lnTo>
                <a:lnTo>
                  <a:pt x="24218" y="103084"/>
                </a:lnTo>
                <a:lnTo>
                  <a:pt x="24297" y="99703"/>
                </a:lnTo>
                <a:lnTo>
                  <a:pt x="24297" y="96322"/>
                </a:lnTo>
                <a:lnTo>
                  <a:pt x="24297" y="92941"/>
                </a:lnTo>
                <a:lnTo>
                  <a:pt x="24218" y="89560"/>
                </a:lnTo>
                <a:lnTo>
                  <a:pt x="24139" y="86179"/>
                </a:lnTo>
                <a:lnTo>
                  <a:pt x="23982" y="82798"/>
                </a:lnTo>
                <a:lnTo>
                  <a:pt x="23746" y="79417"/>
                </a:lnTo>
                <a:lnTo>
                  <a:pt x="23432" y="76036"/>
                </a:lnTo>
                <a:lnTo>
                  <a:pt x="23117" y="72654"/>
                </a:lnTo>
                <a:lnTo>
                  <a:pt x="22645" y="68880"/>
                </a:lnTo>
                <a:lnTo>
                  <a:pt x="27521" y="68408"/>
                </a:lnTo>
                <a:lnTo>
                  <a:pt x="32474" y="68094"/>
                </a:lnTo>
                <a:lnTo>
                  <a:pt x="37428" y="67937"/>
                </a:lnTo>
                <a:lnTo>
                  <a:pt x="42382" y="68015"/>
                </a:lnTo>
                <a:lnTo>
                  <a:pt x="47335" y="68173"/>
                </a:lnTo>
                <a:lnTo>
                  <a:pt x="52368" y="68644"/>
                </a:lnTo>
                <a:lnTo>
                  <a:pt x="57400" y="69195"/>
                </a:lnTo>
                <a:lnTo>
                  <a:pt x="62432" y="69981"/>
                </a:lnTo>
                <a:lnTo>
                  <a:pt x="67229" y="70846"/>
                </a:lnTo>
                <a:lnTo>
                  <a:pt x="72025" y="71947"/>
                </a:lnTo>
                <a:lnTo>
                  <a:pt x="76900" y="73126"/>
                </a:lnTo>
                <a:lnTo>
                  <a:pt x="81775" y="74542"/>
                </a:lnTo>
                <a:lnTo>
                  <a:pt x="86650" y="76114"/>
                </a:lnTo>
                <a:lnTo>
                  <a:pt x="91604" y="77844"/>
                </a:lnTo>
                <a:lnTo>
                  <a:pt x="96479" y="79653"/>
                </a:lnTo>
                <a:lnTo>
                  <a:pt x="101433" y="81697"/>
                </a:lnTo>
                <a:lnTo>
                  <a:pt x="106387" y="83899"/>
                </a:lnTo>
                <a:lnTo>
                  <a:pt x="111340" y="86258"/>
                </a:lnTo>
                <a:lnTo>
                  <a:pt x="116294" y="88852"/>
                </a:lnTo>
                <a:lnTo>
                  <a:pt x="121248" y="91526"/>
                </a:lnTo>
                <a:lnTo>
                  <a:pt x="126280" y="94356"/>
                </a:lnTo>
                <a:lnTo>
                  <a:pt x="131234" y="97344"/>
                </a:lnTo>
                <a:lnTo>
                  <a:pt x="136266" y="100490"/>
                </a:lnTo>
                <a:lnTo>
                  <a:pt x="141298" y="103792"/>
                </a:lnTo>
                <a:lnTo>
                  <a:pt x="145309" y="106623"/>
                </a:lnTo>
                <a:lnTo>
                  <a:pt x="149319" y="109454"/>
                </a:lnTo>
                <a:lnTo>
                  <a:pt x="153329" y="112441"/>
                </a:lnTo>
                <a:lnTo>
                  <a:pt x="157339" y="115508"/>
                </a:lnTo>
                <a:lnTo>
                  <a:pt x="161349" y="118653"/>
                </a:lnTo>
                <a:lnTo>
                  <a:pt x="165359" y="121956"/>
                </a:lnTo>
                <a:lnTo>
                  <a:pt x="169369" y="125258"/>
                </a:lnTo>
                <a:lnTo>
                  <a:pt x="173380" y="128718"/>
                </a:lnTo>
                <a:lnTo>
                  <a:pt x="177390" y="132335"/>
                </a:lnTo>
                <a:lnTo>
                  <a:pt x="181400" y="135952"/>
                </a:lnTo>
                <a:lnTo>
                  <a:pt x="185410" y="139648"/>
                </a:lnTo>
                <a:lnTo>
                  <a:pt x="189420" y="143500"/>
                </a:lnTo>
                <a:lnTo>
                  <a:pt x="193352" y="147432"/>
                </a:lnTo>
                <a:lnTo>
                  <a:pt x="197362" y="151442"/>
                </a:lnTo>
                <a:lnTo>
                  <a:pt x="201372" y="155531"/>
                </a:lnTo>
                <a:lnTo>
                  <a:pt x="205303" y="159777"/>
                </a:lnTo>
                <a:lnTo>
                  <a:pt x="211515" y="166539"/>
                </a:lnTo>
                <a:lnTo>
                  <a:pt x="217491" y="173301"/>
                </a:lnTo>
                <a:lnTo>
                  <a:pt x="223074" y="179906"/>
                </a:lnTo>
                <a:lnTo>
                  <a:pt x="228421" y="186354"/>
                </a:lnTo>
                <a:lnTo>
                  <a:pt x="233453" y="192566"/>
                </a:lnTo>
                <a:lnTo>
                  <a:pt x="238092" y="198542"/>
                </a:lnTo>
                <a:lnTo>
                  <a:pt x="242417" y="204203"/>
                </a:lnTo>
                <a:lnTo>
                  <a:pt x="246348" y="209550"/>
                </a:lnTo>
                <a:lnTo>
                  <a:pt x="247921" y="209550"/>
                </a:lnTo>
                <a:lnTo>
                  <a:pt x="243911" y="204125"/>
                </a:lnTo>
                <a:lnTo>
                  <a:pt x="239586" y="198384"/>
                </a:lnTo>
                <a:lnTo>
                  <a:pt x="234868" y="192330"/>
                </a:lnTo>
                <a:lnTo>
                  <a:pt x="229757" y="186040"/>
                </a:lnTo>
                <a:lnTo>
                  <a:pt x="224411" y="179435"/>
                </a:lnTo>
                <a:lnTo>
                  <a:pt x="218671" y="172751"/>
                </a:lnTo>
                <a:lnTo>
                  <a:pt x="212616" y="165832"/>
                </a:lnTo>
                <a:lnTo>
                  <a:pt x="206247" y="158912"/>
                </a:lnTo>
                <a:lnTo>
                  <a:pt x="202237" y="154745"/>
                </a:lnTo>
                <a:lnTo>
                  <a:pt x="198305" y="150577"/>
                </a:lnTo>
                <a:lnTo>
                  <a:pt x="194295" y="146567"/>
                </a:lnTo>
                <a:lnTo>
                  <a:pt x="190285" y="142636"/>
                </a:lnTo>
                <a:lnTo>
                  <a:pt x="186275" y="138783"/>
                </a:lnTo>
                <a:lnTo>
                  <a:pt x="182265" y="135008"/>
                </a:lnTo>
                <a:lnTo>
                  <a:pt x="178255" y="131391"/>
                </a:lnTo>
                <a:lnTo>
                  <a:pt x="174245" y="127774"/>
                </a:lnTo>
                <a:lnTo>
                  <a:pt x="170234" y="124315"/>
                </a:lnTo>
                <a:lnTo>
                  <a:pt x="166146" y="120934"/>
                </a:lnTo>
                <a:lnTo>
                  <a:pt x="162135" y="117710"/>
                </a:lnTo>
                <a:lnTo>
                  <a:pt x="158125" y="114486"/>
                </a:lnTo>
                <a:lnTo>
                  <a:pt x="154037" y="111419"/>
                </a:lnTo>
                <a:lnTo>
                  <a:pt x="150026" y="108431"/>
                </a:lnTo>
                <a:lnTo>
                  <a:pt x="146016" y="105601"/>
                </a:lnTo>
                <a:lnTo>
                  <a:pt x="142006" y="102770"/>
                </a:lnTo>
                <a:lnTo>
                  <a:pt x="136974" y="99467"/>
                </a:lnTo>
                <a:lnTo>
                  <a:pt x="131941" y="96244"/>
                </a:lnTo>
                <a:lnTo>
                  <a:pt x="126909" y="93256"/>
                </a:lnTo>
                <a:lnTo>
                  <a:pt x="121877" y="90425"/>
                </a:lnTo>
                <a:lnTo>
                  <a:pt x="116844" y="87673"/>
                </a:lnTo>
                <a:lnTo>
                  <a:pt x="111891" y="85157"/>
                </a:lnTo>
                <a:lnTo>
                  <a:pt x="106858" y="82798"/>
                </a:lnTo>
                <a:lnTo>
                  <a:pt x="101905" y="80596"/>
                </a:lnTo>
                <a:lnTo>
                  <a:pt x="96951" y="78473"/>
                </a:lnTo>
                <a:lnTo>
                  <a:pt x="91997" y="76586"/>
                </a:lnTo>
                <a:lnTo>
                  <a:pt x="87044" y="74935"/>
                </a:lnTo>
                <a:lnTo>
                  <a:pt x="82090" y="73362"/>
                </a:lnTo>
                <a:lnTo>
                  <a:pt x="77215" y="71947"/>
                </a:lnTo>
                <a:lnTo>
                  <a:pt x="72340" y="70689"/>
                </a:lnTo>
                <a:lnTo>
                  <a:pt x="67465" y="69667"/>
                </a:lnTo>
                <a:lnTo>
                  <a:pt x="62590" y="68723"/>
                </a:lnTo>
                <a:lnTo>
                  <a:pt x="57557" y="67937"/>
                </a:lnTo>
                <a:lnTo>
                  <a:pt x="52446" y="67386"/>
                </a:lnTo>
                <a:lnTo>
                  <a:pt x="47414" y="66914"/>
                </a:lnTo>
                <a:lnTo>
                  <a:pt x="42382" y="66757"/>
                </a:lnTo>
                <a:lnTo>
                  <a:pt x="37428" y="66679"/>
                </a:lnTo>
                <a:lnTo>
                  <a:pt x="32396" y="66836"/>
                </a:lnTo>
                <a:lnTo>
                  <a:pt x="27442" y="67150"/>
                </a:lnTo>
                <a:lnTo>
                  <a:pt x="22488" y="67622"/>
                </a:lnTo>
                <a:lnTo>
                  <a:pt x="21781" y="62904"/>
                </a:lnTo>
                <a:lnTo>
                  <a:pt x="21073" y="58265"/>
                </a:lnTo>
                <a:lnTo>
                  <a:pt x="20129" y="53626"/>
                </a:lnTo>
                <a:lnTo>
                  <a:pt x="19186" y="49065"/>
                </a:lnTo>
                <a:lnTo>
                  <a:pt x="18085" y="44583"/>
                </a:lnTo>
                <a:lnTo>
                  <a:pt x="16905" y="40102"/>
                </a:lnTo>
                <a:lnTo>
                  <a:pt x="15647" y="35777"/>
                </a:lnTo>
                <a:lnTo>
                  <a:pt x="14232" y="31452"/>
                </a:lnTo>
                <a:lnTo>
                  <a:pt x="12817" y="27285"/>
                </a:lnTo>
                <a:lnTo>
                  <a:pt x="11244" y="23117"/>
                </a:lnTo>
                <a:lnTo>
                  <a:pt x="9593" y="19029"/>
                </a:lnTo>
                <a:lnTo>
                  <a:pt x="7863" y="15018"/>
                </a:lnTo>
                <a:lnTo>
                  <a:pt x="5976" y="11166"/>
                </a:lnTo>
                <a:lnTo>
                  <a:pt x="4089" y="7313"/>
                </a:lnTo>
                <a:lnTo>
                  <a:pt x="2123" y="3617"/>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latin typeface="Nunito Sans"/>
              <a:ea typeface="Nunito Sans"/>
              <a:cs typeface="Nunito Sans"/>
              <a:sym typeface="Nunito Sans"/>
            </a:endParaRPr>
          </a:p>
        </p:txBody>
      </p:sp>
      <p:sp>
        <p:nvSpPr>
          <p:cNvPr id="476" name="Google Shape;476;p53"/>
          <p:cNvSpPr txBox="1">
            <a:spLocks noGrp="1"/>
          </p:cNvSpPr>
          <p:nvPr>
            <p:ph type="title"/>
          </p:nvPr>
        </p:nvSpPr>
        <p:spPr>
          <a:xfrm>
            <a:off x="228600" y="228600"/>
            <a:ext cx="5707200" cy="587700"/>
          </a:xfrm>
          <a:prstGeom prst="rect">
            <a:avLst/>
          </a:prstGeom>
        </p:spPr>
        <p:txBody>
          <a:bodyPr spcFirstLastPara="1" wrap="square" lIns="91425" tIns="91425" rIns="91425" bIns="91425" anchor="t" anchorCtr="0">
            <a:spAutoFit/>
          </a:bodyPr>
          <a:lstStyle>
            <a:lvl1pPr lvl="0">
              <a:spcBef>
                <a:spcPts val="0"/>
              </a:spcBef>
              <a:spcAft>
                <a:spcPts val="0"/>
              </a:spcAft>
              <a:buNone/>
              <a:defRPr/>
            </a:lvl1pPr>
            <a:lvl2pPr lvl="1">
              <a:spcBef>
                <a:spcPts val="0"/>
              </a:spcBef>
              <a:spcAft>
                <a:spcPts val="0"/>
              </a:spcAft>
              <a:buNone/>
              <a:defRPr>
                <a:latin typeface="Poppins SemiBold"/>
                <a:ea typeface="Poppins SemiBold"/>
                <a:cs typeface="Poppins SemiBold"/>
                <a:sym typeface="Poppins SemiBold"/>
              </a:defRPr>
            </a:lvl2pPr>
            <a:lvl3pPr lvl="2">
              <a:spcBef>
                <a:spcPts val="0"/>
              </a:spcBef>
              <a:spcAft>
                <a:spcPts val="0"/>
              </a:spcAft>
              <a:buNone/>
              <a:defRPr>
                <a:latin typeface="Poppins SemiBold"/>
                <a:ea typeface="Poppins SemiBold"/>
                <a:cs typeface="Poppins SemiBold"/>
                <a:sym typeface="Poppins SemiBold"/>
              </a:defRPr>
            </a:lvl3pPr>
            <a:lvl4pPr lvl="3">
              <a:spcBef>
                <a:spcPts val="0"/>
              </a:spcBef>
              <a:spcAft>
                <a:spcPts val="0"/>
              </a:spcAft>
              <a:buNone/>
              <a:defRPr>
                <a:latin typeface="Poppins SemiBold"/>
                <a:ea typeface="Poppins SemiBold"/>
                <a:cs typeface="Poppins SemiBold"/>
                <a:sym typeface="Poppins SemiBold"/>
              </a:defRPr>
            </a:lvl4pPr>
            <a:lvl5pPr lvl="4">
              <a:spcBef>
                <a:spcPts val="0"/>
              </a:spcBef>
              <a:spcAft>
                <a:spcPts val="0"/>
              </a:spcAft>
              <a:buNone/>
              <a:defRPr>
                <a:latin typeface="Poppins SemiBold"/>
                <a:ea typeface="Poppins SemiBold"/>
                <a:cs typeface="Poppins SemiBold"/>
                <a:sym typeface="Poppins SemiBold"/>
              </a:defRPr>
            </a:lvl5pPr>
            <a:lvl6pPr lvl="5">
              <a:spcBef>
                <a:spcPts val="0"/>
              </a:spcBef>
              <a:spcAft>
                <a:spcPts val="0"/>
              </a:spcAft>
              <a:buNone/>
              <a:defRPr>
                <a:latin typeface="Poppins SemiBold"/>
                <a:ea typeface="Poppins SemiBold"/>
                <a:cs typeface="Poppins SemiBold"/>
                <a:sym typeface="Poppins SemiBold"/>
              </a:defRPr>
            </a:lvl6pPr>
            <a:lvl7pPr lvl="6">
              <a:spcBef>
                <a:spcPts val="0"/>
              </a:spcBef>
              <a:spcAft>
                <a:spcPts val="0"/>
              </a:spcAft>
              <a:buNone/>
              <a:defRPr>
                <a:latin typeface="Poppins SemiBold"/>
                <a:ea typeface="Poppins SemiBold"/>
                <a:cs typeface="Poppins SemiBold"/>
                <a:sym typeface="Poppins SemiBold"/>
              </a:defRPr>
            </a:lvl7pPr>
            <a:lvl8pPr lvl="7">
              <a:spcBef>
                <a:spcPts val="0"/>
              </a:spcBef>
              <a:spcAft>
                <a:spcPts val="0"/>
              </a:spcAft>
              <a:buNone/>
              <a:defRPr>
                <a:latin typeface="Poppins SemiBold"/>
                <a:ea typeface="Poppins SemiBold"/>
                <a:cs typeface="Poppins SemiBold"/>
                <a:sym typeface="Poppins SemiBold"/>
              </a:defRPr>
            </a:lvl8pPr>
            <a:lvl9pPr lvl="8">
              <a:spcBef>
                <a:spcPts val="0"/>
              </a:spcBef>
              <a:spcAft>
                <a:spcPts val="0"/>
              </a:spcAft>
              <a:buNone/>
              <a:defRPr>
                <a:latin typeface="Poppins SemiBold"/>
                <a:ea typeface="Poppins SemiBold"/>
                <a:cs typeface="Poppins SemiBold"/>
                <a:sym typeface="Poppins SemiBold"/>
              </a:defRPr>
            </a:lvl9pPr>
          </a:lstStyle>
          <a:p>
            <a:endParaRPr/>
          </a:p>
        </p:txBody>
      </p:sp>
      <p:sp>
        <p:nvSpPr>
          <p:cNvPr id="477" name="Google Shape;477;p53"/>
          <p:cNvSpPr txBox="1"/>
          <p:nvPr/>
        </p:nvSpPr>
        <p:spPr>
          <a:xfrm>
            <a:off x="6720300" y="4800275"/>
            <a:ext cx="2195100" cy="2925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fld id="{00000000-1234-1234-1234-123412341234}" type="slidenum">
              <a:rPr lang="en" sz="700">
                <a:solidFill>
                  <a:schemeClr val="accent5"/>
                </a:solidFill>
                <a:latin typeface="Nunito Sans"/>
                <a:ea typeface="Nunito Sans"/>
                <a:cs typeface="Nunito Sans"/>
                <a:sym typeface="Nunito Sans"/>
              </a:rPr>
              <a:t>‹#›</a:t>
            </a:fld>
            <a:endParaRPr sz="700">
              <a:solidFill>
                <a:schemeClr val="accent5"/>
              </a:solidFill>
              <a:latin typeface="Nunito Sans"/>
              <a:ea typeface="Nunito Sans"/>
              <a:cs typeface="Nunito Sans"/>
              <a:sym typeface="Nunito Sans"/>
            </a:endParaRPr>
          </a:p>
        </p:txBody>
      </p:sp>
      <p:sp>
        <p:nvSpPr>
          <p:cNvPr id="478" name="Google Shape;478;p53"/>
          <p:cNvSpPr>
            <a:spLocks noGrp="1"/>
          </p:cNvSpPr>
          <p:nvPr>
            <p:ph type="pic" idx="2"/>
          </p:nvPr>
        </p:nvSpPr>
        <p:spPr>
          <a:xfrm>
            <a:off x="1208525" y="1164275"/>
            <a:ext cx="1115700" cy="1118100"/>
          </a:xfrm>
          <a:prstGeom prst="roundRect">
            <a:avLst>
              <a:gd name="adj" fmla="val 16667"/>
            </a:avLst>
          </a:prstGeom>
          <a:noFill/>
          <a:ln>
            <a:noFill/>
          </a:ln>
        </p:spPr>
      </p:sp>
      <p:sp>
        <p:nvSpPr>
          <p:cNvPr id="479" name="Google Shape;479;p53"/>
          <p:cNvSpPr>
            <a:spLocks noGrp="1"/>
          </p:cNvSpPr>
          <p:nvPr>
            <p:ph type="pic" idx="3"/>
          </p:nvPr>
        </p:nvSpPr>
        <p:spPr>
          <a:xfrm>
            <a:off x="3079163" y="1164275"/>
            <a:ext cx="1115700" cy="1118100"/>
          </a:xfrm>
          <a:prstGeom prst="roundRect">
            <a:avLst>
              <a:gd name="adj" fmla="val 16667"/>
            </a:avLst>
          </a:prstGeom>
          <a:noFill/>
          <a:ln>
            <a:noFill/>
          </a:ln>
        </p:spPr>
      </p:sp>
      <p:sp>
        <p:nvSpPr>
          <p:cNvPr id="480" name="Google Shape;480;p53"/>
          <p:cNvSpPr>
            <a:spLocks noGrp="1"/>
          </p:cNvSpPr>
          <p:nvPr>
            <p:ph type="pic" idx="4"/>
          </p:nvPr>
        </p:nvSpPr>
        <p:spPr>
          <a:xfrm>
            <a:off x="4949788" y="1164275"/>
            <a:ext cx="1115700" cy="1118100"/>
          </a:xfrm>
          <a:prstGeom prst="roundRect">
            <a:avLst>
              <a:gd name="adj" fmla="val 16667"/>
            </a:avLst>
          </a:prstGeom>
          <a:noFill/>
          <a:ln>
            <a:noFill/>
          </a:ln>
        </p:spPr>
      </p:sp>
      <p:sp>
        <p:nvSpPr>
          <p:cNvPr id="481" name="Google Shape;481;p53"/>
          <p:cNvSpPr>
            <a:spLocks noGrp="1"/>
          </p:cNvSpPr>
          <p:nvPr>
            <p:ph type="pic" idx="5"/>
          </p:nvPr>
        </p:nvSpPr>
        <p:spPr>
          <a:xfrm>
            <a:off x="6820413" y="1164275"/>
            <a:ext cx="1115700" cy="1118100"/>
          </a:xfrm>
          <a:prstGeom prst="roundRect">
            <a:avLst>
              <a:gd name="adj" fmla="val 16667"/>
            </a:avLst>
          </a:prstGeom>
          <a:noFill/>
          <a:ln>
            <a:noFill/>
          </a:ln>
        </p:spPr>
      </p:sp>
      <p:sp>
        <p:nvSpPr>
          <p:cNvPr id="482" name="Google Shape;482;p53"/>
          <p:cNvSpPr txBox="1">
            <a:spLocks noGrp="1"/>
          </p:cNvSpPr>
          <p:nvPr>
            <p:ph type="subTitle" idx="1"/>
          </p:nvPr>
        </p:nvSpPr>
        <p:spPr>
          <a:xfrm>
            <a:off x="1208525" y="2282372"/>
            <a:ext cx="1115700" cy="234000"/>
          </a:xfrm>
          <a:prstGeom prst="rect">
            <a:avLst/>
          </a:prstGeom>
        </p:spPr>
        <p:txBody>
          <a:bodyPr spcFirstLastPara="1" wrap="square" lIns="91425" tIns="91425" rIns="91425" bIns="0" anchor="b" anchorCtr="0">
            <a:noAutofit/>
          </a:bodyPr>
          <a:lstStyle>
            <a:lvl1pPr lvl="0" algn="ctr">
              <a:spcBef>
                <a:spcPts val="0"/>
              </a:spcBef>
              <a:spcAft>
                <a:spcPts val="0"/>
              </a:spcAft>
              <a:buNone/>
              <a:defRPr sz="900" b="1">
                <a:solidFill>
                  <a:schemeClr val="accent1"/>
                </a:solidFill>
                <a:latin typeface="Nunito Sans"/>
                <a:ea typeface="Nunito Sans"/>
                <a:cs typeface="Nunito Sans"/>
                <a:sym typeface="Nunito Sans"/>
              </a:defRPr>
            </a:lvl1pPr>
            <a:lvl2pPr lvl="1">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2pPr>
            <a:lvl3pPr lvl="2">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3pPr>
            <a:lvl4pPr lvl="3">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4pPr>
            <a:lvl5pPr lvl="4">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5pPr>
            <a:lvl6pPr lvl="5">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6pPr>
            <a:lvl7pPr lvl="6">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7pPr>
            <a:lvl8pPr lvl="7">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8pPr>
            <a:lvl9pPr lvl="8">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9pPr>
          </a:lstStyle>
          <a:p>
            <a:endParaRPr/>
          </a:p>
        </p:txBody>
      </p:sp>
      <p:sp>
        <p:nvSpPr>
          <p:cNvPr id="483" name="Google Shape;483;p53"/>
          <p:cNvSpPr txBox="1">
            <a:spLocks noGrp="1"/>
          </p:cNvSpPr>
          <p:nvPr>
            <p:ph type="subTitle" idx="6"/>
          </p:nvPr>
        </p:nvSpPr>
        <p:spPr>
          <a:xfrm>
            <a:off x="1208525" y="2519934"/>
            <a:ext cx="1115700" cy="311400"/>
          </a:xfrm>
          <a:prstGeom prst="rect">
            <a:avLst/>
          </a:prstGeom>
        </p:spPr>
        <p:txBody>
          <a:bodyPr spcFirstLastPara="1" wrap="square" lIns="91425" tIns="0" rIns="91425" bIns="0" anchor="t" anchorCtr="0">
            <a:noAutofit/>
          </a:bodyPr>
          <a:lstStyle>
            <a:lvl1pPr lvl="0" algn="ctr">
              <a:spcBef>
                <a:spcPts val="0"/>
              </a:spcBef>
              <a:spcAft>
                <a:spcPts val="0"/>
              </a:spcAft>
              <a:buNone/>
              <a:defRPr sz="900">
                <a:latin typeface="Nunito Sans"/>
                <a:ea typeface="Nunito Sans"/>
                <a:cs typeface="Nunito Sans"/>
                <a:sym typeface="Nunito Sans"/>
              </a:defRPr>
            </a:lvl1pPr>
            <a:lvl2pPr lvl="1">
              <a:spcBef>
                <a:spcPts val="0"/>
              </a:spcBef>
              <a:spcAft>
                <a:spcPts val="0"/>
              </a:spcAft>
              <a:buSzPts val="1600"/>
              <a:buFont typeface="Nunito Sans"/>
              <a:buNone/>
              <a:defRPr>
                <a:latin typeface="Nunito Sans"/>
                <a:ea typeface="Nunito Sans"/>
                <a:cs typeface="Nunito Sans"/>
                <a:sym typeface="Nunito Sans"/>
              </a:defRPr>
            </a:lvl2pPr>
            <a:lvl3pPr lvl="2">
              <a:spcBef>
                <a:spcPts val="0"/>
              </a:spcBef>
              <a:spcAft>
                <a:spcPts val="0"/>
              </a:spcAft>
              <a:buSzPts val="1600"/>
              <a:buFont typeface="Nunito Sans"/>
              <a:buNone/>
              <a:defRPr>
                <a:latin typeface="Nunito Sans"/>
                <a:ea typeface="Nunito Sans"/>
                <a:cs typeface="Nunito Sans"/>
                <a:sym typeface="Nunito Sans"/>
              </a:defRPr>
            </a:lvl3pPr>
            <a:lvl4pPr lvl="3">
              <a:spcBef>
                <a:spcPts val="0"/>
              </a:spcBef>
              <a:spcAft>
                <a:spcPts val="0"/>
              </a:spcAft>
              <a:buSzPts val="1600"/>
              <a:buFont typeface="Nunito Sans"/>
              <a:buNone/>
              <a:defRPr>
                <a:latin typeface="Nunito Sans"/>
                <a:ea typeface="Nunito Sans"/>
                <a:cs typeface="Nunito Sans"/>
                <a:sym typeface="Nunito Sans"/>
              </a:defRPr>
            </a:lvl4pPr>
            <a:lvl5pPr lvl="4">
              <a:spcBef>
                <a:spcPts val="0"/>
              </a:spcBef>
              <a:spcAft>
                <a:spcPts val="0"/>
              </a:spcAft>
              <a:buSzPts val="1600"/>
              <a:buFont typeface="Nunito Sans"/>
              <a:buNone/>
              <a:defRPr>
                <a:latin typeface="Nunito Sans"/>
                <a:ea typeface="Nunito Sans"/>
                <a:cs typeface="Nunito Sans"/>
                <a:sym typeface="Nunito Sans"/>
              </a:defRPr>
            </a:lvl5pPr>
            <a:lvl6pPr lvl="5">
              <a:spcBef>
                <a:spcPts val="0"/>
              </a:spcBef>
              <a:spcAft>
                <a:spcPts val="0"/>
              </a:spcAft>
              <a:buSzPts val="1600"/>
              <a:buFont typeface="Nunito Sans"/>
              <a:buNone/>
              <a:defRPr>
                <a:latin typeface="Nunito Sans"/>
                <a:ea typeface="Nunito Sans"/>
                <a:cs typeface="Nunito Sans"/>
                <a:sym typeface="Nunito Sans"/>
              </a:defRPr>
            </a:lvl6pPr>
            <a:lvl7pPr lvl="6">
              <a:spcBef>
                <a:spcPts val="0"/>
              </a:spcBef>
              <a:spcAft>
                <a:spcPts val="0"/>
              </a:spcAft>
              <a:buSzPts val="1600"/>
              <a:buFont typeface="Nunito Sans"/>
              <a:buNone/>
              <a:defRPr>
                <a:latin typeface="Nunito Sans"/>
                <a:ea typeface="Nunito Sans"/>
                <a:cs typeface="Nunito Sans"/>
                <a:sym typeface="Nunito Sans"/>
              </a:defRPr>
            </a:lvl7pPr>
            <a:lvl8pPr lvl="7">
              <a:spcBef>
                <a:spcPts val="0"/>
              </a:spcBef>
              <a:spcAft>
                <a:spcPts val="0"/>
              </a:spcAft>
              <a:buSzPts val="1600"/>
              <a:buFont typeface="Nunito Sans"/>
              <a:buNone/>
              <a:defRPr>
                <a:latin typeface="Nunito Sans"/>
                <a:ea typeface="Nunito Sans"/>
                <a:cs typeface="Nunito Sans"/>
                <a:sym typeface="Nunito Sans"/>
              </a:defRPr>
            </a:lvl8pPr>
            <a:lvl9pPr lvl="8">
              <a:spcBef>
                <a:spcPts val="0"/>
              </a:spcBef>
              <a:spcAft>
                <a:spcPts val="0"/>
              </a:spcAft>
              <a:buSzPts val="1600"/>
              <a:buFont typeface="Nunito Sans"/>
              <a:buNone/>
              <a:defRPr>
                <a:latin typeface="Nunito Sans"/>
                <a:ea typeface="Nunito Sans"/>
                <a:cs typeface="Nunito Sans"/>
                <a:sym typeface="Nunito Sans"/>
              </a:defRPr>
            </a:lvl9pPr>
          </a:lstStyle>
          <a:p>
            <a:endParaRPr/>
          </a:p>
        </p:txBody>
      </p:sp>
      <p:sp>
        <p:nvSpPr>
          <p:cNvPr id="484" name="Google Shape;484;p53"/>
          <p:cNvSpPr txBox="1">
            <a:spLocks noGrp="1"/>
          </p:cNvSpPr>
          <p:nvPr>
            <p:ph type="subTitle" idx="7"/>
          </p:nvPr>
        </p:nvSpPr>
        <p:spPr>
          <a:xfrm>
            <a:off x="3079166" y="2282372"/>
            <a:ext cx="1115700" cy="234000"/>
          </a:xfrm>
          <a:prstGeom prst="rect">
            <a:avLst/>
          </a:prstGeom>
        </p:spPr>
        <p:txBody>
          <a:bodyPr spcFirstLastPara="1" wrap="square" lIns="91425" tIns="91425" rIns="91425" bIns="0" anchor="b" anchorCtr="0">
            <a:noAutofit/>
          </a:bodyPr>
          <a:lstStyle>
            <a:lvl1pPr lvl="0" algn="ctr">
              <a:spcBef>
                <a:spcPts val="0"/>
              </a:spcBef>
              <a:spcAft>
                <a:spcPts val="0"/>
              </a:spcAft>
              <a:buNone/>
              <a:defRPr sz="900" b="1">
                <a:solidFill>
                  <a:schemeClr val="accent1"/>
                </a:solidFill>
                <a:latin typeface="Nunito Sans"/>
                <a:ea typeface="Nunito Sans"/>
                <a:cs typeface="Nunito Sans"/>
                <a:sym typeface="Nunito Sans"/>
              </a:defRPr>
            </a:lvl1pPr>
            <a:lvl2pPr lvl="1">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2pPr>
            <a:lvl3pPr lvl="2">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3pPr>
            <a:lvl4pPr lvl="3">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4pPr>
            <a:lvl5pPr lvl="4">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5pPr>
            <a:lvl6pPr lvl="5">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6pPr>
            <a:lvl7pPr lvl="6">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7pPr>
            <a:lvl8pPr lvl="7">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8pPr>
            <a:lvl9pPr lvl="8">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9pPr>
          </a:lstStyle>
          <a:p>
            <a:endParaRPr/>
          </a:p>
        </p:txBody>
      </p:sp>
      <p:sp>
        <p:nvSpPr>
          <p:cNvPr id="485" name="Google Shape;485;p53"/>
          <p:cNvSpPr txBox="1">
            <a:spLocks noGrp="1"/>
          </p:cNvSpPr>
          <p:nvPr>
            <p:ph type="subTitle" idx="8"/>
          </p:nvPr>
        </p:nvSpPr>
        <p:spPr>
          <a:xfrm>
            <a:off x="3079163" y="2519934"/>
            <a:ext cx="1115700" cy="311400"/>
          </a:xfrm>
          <a:prstGeom prst="rect">
            <a:avLst/>
          </a:prstGeom>
        </p:spPr>
        <p:txBody>
          <a:bodyPr spcFirstLastPara="1" wrap="square" lIns="91425" tIns="0" rIns="91425" bIns="0" anchor="t" anchorCtr="0">
            <a:noAutofit/>
          </a:bodyPr>
          <a:lstStyle>
            <a:lvl1pPr lvl="0" algn="ctr">
              <a:spcBef>
                <a:spcPts val="0"/>
              </a:spcBef>
              <a:spcAft>
                <a:spcPts val="0"/>
              </a:spcAft>
              <a:buNone/>
              <a:defRPr sz="900">
                <a:latin typeface="Nunito Sans"/>
                <a:ea typeface="Nunito Sans"/>
                <a:cs typeface="Nunito Sans"/>
                <a:sym typeface="Nunito Sans"/>
              </a:defRPr>
            </a:lvl1pPr>
            <a:lvl2pPr lvl="1">
              <a:spcBef>
                <a:spcPts val="0"/>
              </a:spcBef>
              <a:spcAft>
                <a:spcPts val="0"/>
              </a:spcAft>
              <a:buSzPts val="1600"/>
              <a:buFont typeface="Nunito Sans"/>
              <a:buNone/>
              <a:defRPr>
                <a:latin typeface="Nunito Sans"/>
                <a:ea typeface="Nunito Sans"/>
                <a:cs typeface="Nunito Sans"/>
                <a:sym typeface="Nunito Sans"/>
              </a:defRPr>
            </a:lvl2pPr>
            <a:lvl3pPr lvl="2">
              <a:spcBef>
                <a:spcPts val="0"/>
              </a:spcBef>
              <a:spcAft>
                <a:spcPts val="0"/>
              </a:spcAft>
              <a:buSzPts val="1600"/>
              <a:buFont typeface="Nunito Sans"/>
              <a:buNone/>
              <a:defRPr>
                <a:latin typeface="Nunito Sans"/>
                <a:ea typeface="Nunito Sans"/>
                <a:cs typeface="Nunito Sans"/>
                <a:sym typeface="Nunito Sans"/>
              </a:defRPr>
            </a:lvl3pPr>
            <a:lvl4pPr lvl="3">
              <a:spcBef>
                <a:spcPts val="0"/>
              </a:spcBef>
              <a:spcAft>
                <a:spcPts val="0"/>
              </a:spcAft>
              <a:buSzPts val="1600"/>
              <a:buFont typeface="Nunito Sans"/>
              <a:buNone/>
              <a:defRPr>
                <a:latin typeface="Nunito Sans"/>
                <a:ea typeface="Nunito Sans"/>
                <a:cs typeface="Nunito Sans"/>
                <a:sym typeface="Nunito Sans"/>
              </a:defRPr>
            </a:lvl4pPr>
            <a:lvl5pPr lvl="4">
              <a:spcBef>
                <a:spcPts val="0"/>
              </a:spcBef>
              <a:spcAft>
                <a:spcPts val="0"/>
              </a:spcAft>
              <a:buSzPts val="1600"/>
              <a:buFont typeface="Nunito Sans"/>
              <a:buNone/>
              <a:defRPr>
                <a:latin typeface="Nunito Sans"/>
                <a:ea typeface="Nunito Sans"/>
                <a:cs typeface="Nunito Sans"/>
                <a:sym typeface="Nunito Sans"/>
              </a:defRPr>
            </a:lvl5pPr>
            <a:lvl6pPr lvl="5">
              <a:spcBef>
                <a:spcPts val="0"/>
              </a:spcBef>
              <a:spcAft>
                <a:spcPts val="0"/>
              </a:spcAft>
              <a:buSzPts val="1600"/>
              <a:buFont typeface="Nunito Sans"/>
              <a:buNone/>
              <a:defRPr>
                <a:latin typeface="Nunito Sans"/>
                <a:ea typeface="Nunito Sans"/>
                <a:cs typeface="Nunito Sans"/>
                <a:sym typeface="Nunito Sans"/>
              </a:defRPr>
            </a:lvl6pPr>
            <a:lvl7pPr lvl="6">
              <a:spcBef>
                <a:spcPts val="0"/>
              </a:spcBef>
              <a:spcAft>
                <a:spcPts val="0"/>
              </a:spcAft>
              <a:buSzPts val="1600"/>
              <a:buFont typeface="Nunito Sans"/>
              <a:buNone/>
              <a:defRPr>
                <a:latin typeface="Nunito Sans"/>
                <a:ea typeface="Nunito Sans"/>
                <a:cs typeface="Nunito Sans"/>
                <a:sym typeface="Nunito Sans"/>
              </a:defRPr>
            </a:lvl7pPr>
            <a:lvl8pPr lvl="7">
              <a:spcBef>
                <a:spcPts val="0"/>
              </a:spcBef>
              <a:spcAft>
                <a:spcPts val="0"/>
              </a:spcAft>
              <a:buSzPts val="1600"/>
              <a:buFont typeface="Nunito Sans"/>
              <a:buNone/>
              <a:defRPr>
                <a:latin typeface="Nunito Sans"/>
                <a:ea typeface="Nunito Sans"/>
                <a:cs typeface="Nunito Sans"/>
                <a:sym typeface="Nunito Sans"/>
              </a:defRPr>
            </a:lvl8pPr>
            <a:lvl9pPr lvl="8">
              <a:spcBef>
                <a:spcPts val="0"/>
              </a:spcBef>
              <a:spcAft>
                <a:spcPts val="0"/>
              </a:spcAft>
              <a:buSzPts val="1600"/>
              <a:buFont typeface="Nunito Sans"/>
              <a:buNone/>
              <a:defRPr>
                <a:latin typeface="Nunito Sans"/>
                <a:ea typeface="Nunito Sans"/>
                <a:cs typeface="Nunito Sans"/>
                <a:sym typeface="Nunito Sans"/>
              </a:defRPr>
            </a:lvl9pPr>
          </a:lstStyle>
          <a:p>
            <a:endParaRPr/>
          </a:p>
        </p:txBody>
      </p:sp>
      <p:sp>
        <p:nvSpPr>
          <p:cNvPr id="486" name="Google Shape;486;p53"/>
          <p:cNvSpPr txBox="1">
            <a:spLocks noGrp="1"/>
          </p:cNvSpPr>
          <p:nvPr>
            <p:ph type="subTitle" idx="9"/>
          </p:nvPr>
        </p:nvSpPr>
        <p:spPr>
          <a:xfrm>
            <a:off x="4949794" y="2282372"/>
            <a:ext cx="1115700" cy="234000"/>
          </a:xfrm>
          <a:prstGeom prst="rect">
            <a:avLst/>
          </a:prstGeom>
        </p:spPr>
        <p:txBody>
          <a:bodyPr spcFirstLastPara="1" wrap="square" lIns="91425" tIns="91425" rIns="91425" bIns="0" anchor="b" anchorCtr="0">
            <a:noAutofit/>
          </a:bodyPr>
          <a:lstStyle>
            <a:lvl1pPr lvl="0" algn="ctr">
              <a:spcBef>
                <a:spcPts val="0"/>
              </a:spcBef>
              <a:spcAft>
                <a:spcPts val="0"/>
              </a:spcAft>
              <a:buNone/>
              <a:defRPr sz="900" b="1">
                <a:solidFill>
                  <a:schemeClr val="accent1"/>
                </a:solidFill>
                <a:latin typeface="Nunito Sans"/>
                <a:ea typeface="Nunito Sans"/>
                <a:cs typeface="Nunito Sans"/>
                <a:sym typeface="Nunito Sans"/>
              </a:defRPr>
            </a:lvl1pPr>
            <a:lvl2pPr lvl="1">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2pPr>
            <a:lvl3pPr lvl="2">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3pPr>
            <a:lvl4pPr lvl="3">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4pPr>
            <a:lvl5pPr lvl="4">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5pPr>
            <a:lvl6pPr lvl="5">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6pPr>
            <a:lvl7pPr lvl="6">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7pPr>
            <a:lvl8pPr lvl="7">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8pPr>
            <a:lvl9pPr lvl="8">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9pPr>
          </a:lstStyle>
          <a:p>
            <a:endParaRPr/>
          </a:p>
        </p:txBody>
      </p:sp>
      <p:sp>
        <p:nvSpPr>
          <p:cNvPr id="487" name="Google Shape;487;p53"/>
          <p:cNvSpPr txBox="1">
            <a:spLocks noGrp="1"/>
          </p:cNvSpPr>
          <p:nvPr>
            <p:ph type="subTitle" idx="13"/>
          </p:nvPr>
        </p:nvSpPr>
        <p:spPr>
          <a:xfrm>
            <a:off x="4949788" y="2519934"/>
            <a:ext cx="1115700" cy="311400"/>
          </a:xfrm>
          <a:prstGeom prst="rect">
            <a:avLst/>
          </a:prstGeom>
        </p:spPr>
        <p:txBody>
          <a:bodyPr spcFirstLastPara="1" wrap="square" lIns="91425" tIns="0" rIns="91425" bIns="0" anchor="t" anchorCtr="0">
            <a:noAutofit/>
          </a:bodyPr>
          <a:lstStyle>
            <a:lvl1pPr lvl="0" algn="ctr">
              <a:spcBef>
                <a:spcPts val="0"/>
              </a:spcBef>
              <a:spcAft>
                <a:spcPts val="0"/>
              </a:spcAft>
              <a:buNone/>
              <a:defRPr sz="900">
                <a:latin typeface="Nunito Sans"/>
                <a:ea typeface="Nunito Sans"/>
                <a:cs typeface="Nunito Sans"/>
                <a:sym typeface="Nunito Sans"/>
              </a:defRPr>
            </a:lvl1pPr>
            <a:lvl2pPr lvl="1">
              <a:spcBef>
                <a:spcPts val="0"/>
              </a:spcBef>
              <a:spcAft>
                <a:spcPts val="0"/>
              </a:spcAft>
              <a:buSzPts val="1600"/>
              <a:buFont typeface="Nunito Sans"/>
              <a:buNone/>
              <a:defRPr>
                <a:latin typeface="Nunito Sans"/>
                <a:ea typeface="Nunito Sans"/>
                <a:cs typeface="Nunito Sans"/>
                <a:sym typeface="Nunito Sans"/>
              </a:defRPr>
            </a:lvl2pPr>
            <a:lvl3pPr lvl="2">
              <a:spcBef>
                <a:spcPts val="0"/>
              </a:spcBef>
              <a:spcAft>
                <a:spcPts val="0"/>
              </a:spcAft>
              <a:buSzPts val="1600"/>
              <a:buFont typeface="Nunito Sans"/>
              <a:buNone/>
              <a:defRPr>
                <a:latin typeface="Nunito Sans"/>
                <a:ea typeface="Nunito Sans"/>
                <a:cs typeface="Nunito Sans"/>
                <a:sym typeface="Nunito Sans"/>
              </a:defRPr>
            </a:lvl3pPr>
            <a:lvl4pPr lvl="3">
              <a:spcBef>
                <a:spcPts val="0"/>
              </a:spcBef>
              <a:spcAft>
                <a:spcPts val="0"/>
              </a:spcAft>
              <a:buSzPts val="1600"/>
              <a:buFont typeface="Nunito Sans"/>
              <a:buNone/>
              <a:defRPr>
                <a:latin typeface="Nunito Sans"/>
                <a:ea typeface="Nunito Sans"/>
                <a:cs typeface="Nunito Sans"/>
                <a:sym typeface="Nunito Sans"/>
              </a:defRPr>
            </a:lvl4pPr>
            <a:lvl5pPr lvl="4">
              <a:spcBef>
                <a:spcPts val="0"/>
              </a:spcBef>
              <a:spcAft>
                <a:spcPts val="0"/>
              </a:spcAft>
              <a:buSzPts val="1600"/>
              <a:buFont typeface="Nunito Sans"/>
              <a:buNone/>
              <a:defRPr>
                <a:latin typeface="Nunito Sans"/>
                <a:ea typeface="Nunito Sans"/>
                <a:cs typeface="Nunito Sans"/>
                <a:sym typeface="Nunito Sans"/>
              </a:defRPr>
            </a:lvl5pPr>
            <a:lvl6pPr lvl="5">
              <a:spcBef>
                <a:spcPts val="0"/>
              </a:spcBef>
              <a:spcAft>
                <a:spcPts val="0"/>
              </a:spcAft>
              <a:buSzPts val="1600"/>
              <a:buFont typeface="Nunito Sans"/>
              <a:buNone/>
              <a:defRPr>
                <a:latin typeface="Nunito Sans"/>
                <a:ea typeface="Nunito Sans"/>
                <a:cs typeface="Nunito Sans"/>
                <a:sym typeface="Nunito Sans"/>
              </a:defRPr>
            </a:lvl6pPr>
            <a:lvl7pPr lvl="6">
              <a:spcBef>
                <a:spcPts val="0"/>
              </a:spcBef>
              <a:spcAft>
                <a:spcPts val="0"/>
              </a:spcAft>
              <a:buSzPts val="1600"/>
              <a:buFont typeface="Nunito Sans"/>
              <a:buNone/>
              <a:defRPr>
                <a:latin typeface="Nunito Sans"/>
                <a:ea typeface="Nunito Sans"/>
                <a:cs typeface="Nunito Sans"/>
                <a:sym typeface="Nunito Sans"/>
              </a:defRPr>
            </a:lvl7pPr>
            <a:lvl8pPr lvl="7">
              <a:spcBef>
                <a:spcPts val="0"/>
              </a:spcBef>
              <a:spcAft>
                <a:spcPts val="0"/>
              </a:spcAft>
              <a:buSzPts val="1600"/>
              <a:buFont typeface="Nunito Sans"/>
              <a:buNone/>
              <a:defRPr>
                <a:latin typeface="Nunito Sans"/>
                <a:ea typeface="Nunito Sans"/>
                <a:cs typeface="Nunito Sans"/>
                <a:sym typeface="Nunito Sans"/>
              </a:defRPr>
            </a:lvl8pPr>
            <a:lvl9pPr lvl="8">
              <a:spcBef>
                <a:spcPts val="0"/>
              </a:spcBef>
              <a:spcAft>
                <a:spcPts val="0"/>
              </a:spcAft>
              <a:buSzPts val="1600"/>
              <a:buFont typeface="Nunito Sans"/>
              <a:buNone/>
              <a:defRPr>
                <a:latin typeface="Nunito Sans"/>
                <a:ea typeface="Nunito Sans"/>
                <a:cs typeface="Nunito Sans"/>
                <a:sym typeface="Nunito Sans"/>
              </a:defRPr>
            </a:lvl9pPr>
          </a:lstStyle>
          <a:p>
            <a:endParaRPr/>
          </a:p>
        </p:txBody>
      </p:sp>
      <p:sp>
        <p:nvSpPr>
          <p:cNvPr id="488" name="Google Shape;488;p53"/>
          <p:cNvSpPr txBox="1">
            <a:spLocks noGrp="1"/>
          </p:cNvSpPr>
          <p:nvPr>
            <p:ph type="subTitle" idx="14"/>
          </p:nvPr>
        </p:nvSpPr>
        <p:spPr>
          <a:xfrm>
            <a:off x="6820423" y="2282372"/>
            <a:ext cx="1115700" cy="234000"/>
          </a:xfrm>
          <a:prstGeom prst="rect">
            <a:avLst/>
          </a:prstGeom>
        </p:spPr>
        <p:txBody>
          <a:bodyPr spcFirstLastPara="1" wrap="square" lIns="91425" tIns="91425" rIns="91425" bIns="0" anchor="b" anchorCtr="0">
            <a:noAutofit/>
          </a:bodyPr>
          <a:lstStyle>
            <a:lvl1pPr lvl="0" algn="ctr">
              <a:spcBef>
                <a:spcPts val="0"/>
              </a:spcBef>
              <a:spcAft>
                <a:spcPts val="0"/>
              </a:spcAft>
              <a:buNone/>
              <a:defRPr sz="900" b="1">
                <a:solidFill>
                  <a:schemeClr val="accent1"/>
                </a:solidFill>
                <a:latin typeface="Nunito Sans"/>
                <a:ea typeface="Nunito Sans"/>
                <a:cs typeface="Nunito Sans"/>
                <a:sym typeface="Nunito Sans"/>
              </a:defRPr>
            </a:lvl1pPr>
            <a:lvl2pPr lvl="1">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2pPr>
            <a:lvl3pPr lvl="2">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3pPr>
            <a:lvl4pPr lvl="3">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4pPr>
            <a:lvl5pPr lvl="4">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5pPr>
            <a:lvl6pPr lvl="5">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6pPr>
            <a:lvl7pPr lvl="6">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7pPr>
            <a:lvl8pPr lvl="7">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8pPr>
            <a:lvl9pPr lvl="8">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9pPr>
          </a:lstStyle>
          <a:p>
            <a:endParaRPr/>
          </a:p>
        </p:txBody>
      </p:sp>
      <p:sp>
        <p:nvSpPr>
          <p:cNvPr id="489" name="Google Shape;489;p53"/>
          <p:cNvSpPr txBox="1">
            <a:spLocks noGrp="1"/>
          </p:cNvSpPr>
          <p:nvPr>
            <p:ph type="subTitle" idx="15"/>
          </p:nvPr>
        </p:nvSpPr>
        <p:spPr>
          <a:xfrm>
            <a:off x="6820413" y="2519934"/>
            <a:ext cx="1115700" cy="311400"/>
          </a:xfrm>
          <a:prstGeom prst="rect">
            <a:avLst/>
          </a:prstGeom>
        </p:spPr>
        <p:txBody>
          <a:bodyPr spcFirstLastPara="1" wrap="square" lIns="91425" tIns="0" rIns="91425" bIns="0" anchor="t" anchorCtr="0">
            <a:noAutofit/>
          </a:bodyPr>
          <a:lstStyle>
            <a:lvl1pPr lvl="0" algn="ctr">
              <a:spcBef>
                <a:spcPts val="0"/>
              </a:spcBef>
              <a:spcAft>
                <a:spcPts val="0"/>
              </a:spcAft>
              <a:buNone/>
              <a:defRPr sz="900">
                <a:latin typeface="Nunito Sans"/>
                <a:ea typeface="Nunito Sans"/>
                <a:cs typeface="Nunito Sans"/>
                <a:sym typeface="Nunito Sans"/>
              </a:defRPr>
            </a:lvl1pPr>
            <a:lvl2pPr lvl="1">
              <a:spcBef>
                <a:spcPts val="0"/>
              </a:spcBef>
              <a:spcAft>
                <a:spcPts val="0"/>
              </a:spcAft>
              <a:buSzPts val="1600"/>
              <a:buFont typeface="Nunito Sans"/>
              <a:buNone/>
              <a:defRPr>
                <a:latin typeface="Nunito Sans"/>
                <a:ea typeface="Nunito Sans"/>
                <a:cs typeface="Nunito Sans"/>
                <a:sym typeface="Nunito Sans"/>
              </a:defRPr>
            </a:lvl2pPr>
            <a:lvl3pPr lvl="2">
              <a:spcBef>
                <a:spcPts val="0"/>
              </a:spcBef>
              <a:spcAft>
                <a:spcPts val="0"/>
              </a:spcAft>
              <a:buSzPts val="1600"/>
              <a:buFont typeface="Nunito Sans"/>
              <a:buNone/>
              <a:defRPr>
                <a:latin typeface="Nunito Sans"/>
                <a:ea typeface="Nunito Sans"/>
                <a:cs typeface="Nunito Sans"/>
                <a:sym typeface="Nunito Sans"/>
              </a:defRPr>
            </a:lvl3pPr>
            <a:lvl4pPr lvl="3">
              <a:spcBef>
                <a:spcPts val="0"/>
              </a:spcBef>
              <a:spcAft>
                <a:spcPts val="0"/>
              </a:spcAft>
              <a:buSzPts val="1600"/>
              <a:buFont typeface="Nunito Sans"/>
              <a:buNone/>
              <a:defRPr>
                <a:latin typeface="Nunito Sans"/>
                <a:ea typeface="Nunito Sans"/>
                <a:cs typeface="Nunito Sans"/>
                <a:sym typeface="Nunito Sans"/>
              </a:defRPr>
            </a:lvl4pPr>
            <a:lvl5pPr lvl="4">
              <a:spcBef>
                <a:spcPts val="0"/>
              </a:spcBef>
              <a:spcAft>
                <a:spcPts val="0"/>
              </a:spcAft>
              <a:buSzPts val="1600"/>
              <a:buFont typeface="Nunito Sans"/>
              <a:buNone/>
              <a:defRPr>
                <a:latin typeface="Nunito Sans"/>
                <a:ea typeface="Nunito Sans"/>
                <a:cs typeface="Nunito Sans"/>
                <a:sym typeface="Nunito Sans"/>
              </a:defRPr>
            </a:lvl5pPr>
            <a:lvl6pPr lvl="5">
              <a:spcBef>
                <a:spcPts val="0"/>
              </a:spcBef>
              <a:spcAft>
                <a:spcPts val="0"/>
              </a:spcAft>
              <a:buSzPts val="1600"/>
              <a:buFont typeface="Nunito Sans"/>
              <a:buNone/>
              <a:defRPr>
                <a:latin typeface="Nunito Sans"/>
                <a:ea typeface="Nunito Sans"/>
                <a:cs typeface="Nunito Sans"/>
                <a:sym typeface="Nunito Sans"/>
              </a:defRPr>
            </a:lvl6pPr>
            <a:lvl7pPr lvl="6">
              <a:spcBef>
                <a:spcPts val="0"/>
              </a:spcBef>
              <a:spcAft>
                <a:spcPts val="0"/>
              </a:spcAft>
              <a:buSzPts val="1600"/>
              <a:buFont typeface="Nunito Sans"/>
              <a:buNone/>
              <a:defRPr>
                <a:latin typeface="Nunito Sans"/>
                <a:ea typeface="Nunito Sans"/>
                <a:cs typeface="Nunito Sans"/>
                <a:sym typeface="Nunito Sans"/>
              </a:defRPr>
            </a:lvl7pPr>
            <a:lvl8pPr lvl="7">
              <a:spcBef>
                <a:spcPts val="0"/>
              </a:spcBef>
              <a:spcAft>
                <a:spcPts val="0"/>
              </a:spcAft>
              <a:buSzPts val="1600"/>
              <a:buFont typeface="Nunito Sans"/>
              <a:buNone/>
              <a:defRPr>
                <a:latin typeface="Nunito Sans"/>
                <a:ea typeface="Nunito Sans"/>
                <a:cs typeface="Nunito Sans"/>
                <a:sym typeface="Nunito Sans"/>
              </a:defRPr>
            </a:lvl8pPr>
            <a:lvl9pPr lvl="8">
              <a:spcBef>
                <a:spcPts val="0"/>
              </a:spcBef>
              <a:spcAft>
                <a:spcPts val="0"/>
              </a:spcAft>
              <a:buSzPts val="1600"/>
              <a:buFont typeface="Nunito Sans"/>
              <a:buNone/>
              <a:defRPr>
                <a:latin typeface="Nunito Sans"/>
                <a:ea typeface="Nunito Sans"/>
                <a:cs typeface="Nunito Sans"/>
                <a:sym typeface="Nunito Sans"/>
              </a:defRPr>
            </a:lvl9pPr>
          </a:lstStyle>
          <a:p>
            <a:endParaRPr/>
          </a:p>
        </p:txBody>
      </p:sp>
      <p:sp>
        <p:nvSpPr>
          <p:cNvPr id="490" name="Google Shape;490;p53"/>
          <p:cNvSpPr>
            <a:spLocks noGrp="1"/>
          </p:cNvSpPr>
          <p:nvPr>
            <p:ph type="pic" idx="16"/>
          </p:nvPr>
        </p:nvSpPr>
        <p:spPr>
          <a:xfrm>
            <a:off x="3079163" y="2958825"/>
            <a:ext cx="1115700" cy="1118100"/>
          </a:xfrm>
          <a:prstGeom prst="roundRect">
            <a:avLst>
              <a:gd name="adj" fmla="val 16667"/>
            </a:avLst>
          </a:prstGeom>
          <a:noFill/>
          <a:ln>
            <a:noFill/>
          </a:ln>
        </p:spPr>
      </p:sp>
      <p:sp>
        <p:nvSpPr>
          <p:cNvPr id="491" name="Google Shape;491;p53"/>
          <p:cNvSpPr>
            <a:spLocks noGrp="1"/>
          </p:cNvSpPr>
          <p:nvPr>
            <p:ph type="pic" idx="17"/>
          </p:nvPr>
        </p:nvSpPr>
        <p:spPr>
          <a:xfrm>
            <a:off x="4949788" y="2958825"/>
            <a:ext cx="1115700" cy="1118100"/>
          </a:xfrm>
          <a:prstGeom prst="roundRect">
            <a:avLst>
              <a:gd name="adj" fmla="val 16667"/>
            </a:avLst>
          </a:prstGeom>
          <a:noFill/>
          <a:ln>
            <a:noFill/>
          </a:ln>
        </p:spPr>
      </p:sp>
      <p:sp>
        <p:nvSpPr>
          <p:cNvPr id="492" name="Google Shape;492;p53"/>
          <p:cNvSpPr>
            <a:spLocks noGrp="1"/>
          </p:cNvSpPr>
          <p:nvPr>
            <p:ph type="pic" idx="18"/>
          </p:nvPr>
        </p:nvSpPr>
        <p:spPr>
          <a:xfrm>
            <a:off x="6820413" y="2958825"/>
            <a:ext cx="1115700" cy="1118100"/>
          </a:xfrm>
          <a:prstGeom prst="roundRect">
            <a:avLst>
              <a:gd name="adj" fmla="val 16667"/>
            </a:avLst>
          </a:prstGeom>
          <a:noFill/>
          <a:ln>
            <a:noFill/>
          </a:ln>
        </p:spPr>
      </p:sp>
      <p:sp>
        <p:nvSpPr>
          <p:cNvPr id="493" name="Google Shape;493;p53"/>
          <p:cNvSpPr txBox="1">
            <a:spLocks noGrp="1"/>
          </p:cNvSpPr>
          <p:nvPr>
            <p:ph type="subTitle" idx="19"/>
          </p:nvPr>
        </p:nvSpPr>
        <p:spPr>
          <a:xfrm>
            <a:off x="1208525" y="4076921"/>
            <a:ext cx="1115700" cy="234000"/>
          </a:xfrm>
          <a:prstGeom prst="rect">
            <a:avLst/>
          </a:prstGeom>
        </p:spPr>
        <p:txBody>
          <a:bodyPr spcFirstLastPara="1" wrap="square" lIns="91425" tIns="91425" rIns="91425" bIns="0" anchor="b" anchorCtr="0">
            <a:noAutofit/>
          </a:bodyPr>
          <a:lstStyle>
            <a:lvl1pPr lvl="0" algn="ctr">
              <a:spcBef>
                <a:spcPts val="0"/>
              </a:spcBef>
              <a:spcAft>
                <a:spcPts val="0"/>
              </a:spcAft>
              <a:buNone/>
              <a:defRPr sz="900" b="1">
                <a:solidFill>
                  <a:schemeClr val="accent1"/>
                </a:solidFill>
                <a:latin typeface="Nunito Sans"/>
                <a:ea typeface="Nunito Sans"/>
                <a:cs typeface="Nunito Sans"/>
                <a:sym typeface="Nunito Sans"/>
              </a:defRPr>
            </a:lvl1pPr>
            <a:lvl2pPr lvl="1">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2pPr>
            <a:lvl3pPr lvl="2">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3pPr>
            <a:lvl4pPr lvl="3">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4pPr>
            <a:lvl5pPr lvl="4">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5pPr>
            <a:lvl6pPr lvl="5">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6pPr>
            <a:lvl7pPr lvl="6">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7pPr>
            <a:lvl8pPr lvl="7">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8pPr>
            <a:lvl9pPr lvl="8">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9pPr>
          </a:lstStyle>
          <a:p>
            <a:endParaRPr/>
          </a:p>
        </p:txBody>
      </p:sp>
      <p:sp>
        <p:nvSpPr>
          <p:cNvPr id="494" name="Google Shape;494;p53"/>
          <p:cNvSpPr>
            <a:spLocks noGrp="1"/>
          </p:cNvSpPr>
          <p:nvPr>
            <p:ph type="pic" idx="20"/>
          </p:nvPr>
        </p:nvSpPr>
        <p:spPr>
          <a:xfrm>
            <a:off x="1208550" y="2958825"/>
            <a:ext cx="1115700" cy="1118100"/>
          </a:xfrm>
          <a:prstGeom prst="roundRect">
            <a:avLst>
              <a:gd name="adj" fmla="val 16667"/>
            </a:avLst>
          </a:prstGeom>
          <a:noFill/>
          <a:ln>
            <a:noFill/>
          </a:ln>
        </p:spPr>
      </p:sp>
      <p:sp>
        <p:nvSpPr>
          <p:cNvPr id="495" name="Google Shape;495;p53"/>
          <p:cNvSpPr txBox="1">
            <a:spLocks noGrp="1"/>
          </p:cNvSpPr>
          <p:nvPr>
            <p:ph type="subTitle" idx="21"/>
          </p:nvPr>
        </p:nvSpPr>
        <p:spPr>
          <a:xfrm>
            <a:off x="3079166" y="4076921"/>
            <a:ext cx="1115700" cy="234000"/>
          </a:xfrm>
          <a:prstGeom prst="rect">
            <a:avLst/>
          </a:prstGeom>
        </p:spPr>
        <p:txBody>
          <a:bodyPr spcFirstLastPara="1" wrap="square" lIns="91425" tIns="91425" rIns="91425" bIns="0" anchor="b" anchorCtr="0">
            <a:noAutofit/>
          </a:bodyPr>
          <a:lstStyle>
            <a:lvl1pPr lvl="0" algn="ctr">
              <a:spcBef>
                <a:spcPts val="0"/>
              </a:spcBef>
              <a:spcAft>
                <a:spcPts val="0"/>
              </a:spcAft>
              <a:buNone/>
              <a:defRPr sz="900" b="1">
                <a:solidFill>
                  <a:schemeClr val="accent1"/>
                </a:solidFill>
                <a:latin typeface="Nunito Sans"/>
                <a:ea typeface="Nunito Sans"/>
                <a:cs typeface="Nunito Sans"/>
                <a:sym typeface="Nunito Sans"/>
              </a:defRPr>
            </a:lvl1pPr>
            <a:lvl2pPr lvl="1">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2pPr>
            <a:lvl3pPr lvl="2">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3pPr>
            <a:lvl4pPr lvl="3">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4pPr>
            <a:lvl5pPr lvl="4">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5pPr>
            <a:lvl6pPr lvl="5">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6pPr>
            <a:lvl7pPr lvl="6">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7pPr>
            <a:lvl8pPr lvl="7">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8pPr>
            <a:lvl9pPr lvl="8">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9pPr>
          </a:lstStyle>
          <a:p>
            <a:endParaRPr/>
          </a:p>
        </p:txBody>
      </p:sp>
      <p:sp>
        <p:nvSpPr>
          <p:cNvPr id="496" name="Google Shape;496;p53"/>
          <p:cNvSpPr txBox="1">
            <a:spLocks noGrp="1"/>
          </p:cNvSpPr>
          <p:nvPr>
            <p:ph type="subTitle" idx="22"/>
          </p:nvPr>
        </p:nvSpPr>
        <p:spPr>
          <a:xfrm>
            <a:off x="4949794" y="4076921"/>
            <a:ext cx="1115700" cy="234000"/>
          </a:xfrm>
          <a:prstGeom prst="rect">
            <a:avLst/>
          </a:prstGeom>
        </p:spPr>
        <p:txBody>
          <a:bodyPr spcFirstLastPara="1" wrap="square" lIns="91425" tIns="91425" rIns="91425" bIns="0" anchor="b" anchorCtr="0">
            <a:noAutofit/>
          </a:bodyPr>
          <a:lstStyle>
            <a:lvl1pPr lvl="0" algn="ctr">
              <a:spcBef>
                <a:spcPts val="0"/>
              </a:spcBef>
              <a:spcAft>
                <a:spcPts val="0"/>
              </a:spcAft>
              <a:buNone/>
              <a:defRPr sz="900" b="1">
                <a:solidFill>
                  <a:schemeClr val="accent1"/>
                </a:solidFill>
                <a:latin typeface="Nunito Sans"/>
                <a:ea typeface="Nunito Sans"/>
                <a:cs typeface="Nunito Sans"/>
                <a:sym typeface="Nunito Sans"/>
              </a:defRPr>
            </a:lvl1pPr>
            <a:lvl2pPr lvl="1">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2pPr>
            <a:lvl3pPr lvl="2">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3pPr>
            <a:lvl4pPr lvl="3">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4pPr>
            <a:lvl5pPr lvl="4">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5pPr>
            <a:lvl6pPr lvl="5">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6pPr>
            <a:lvl7pPr lvl="6">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7pPr>
            <a:lvl8pPr lvl="7">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8pPr>
            <a:lvl9pPr lvl="8">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9pPr>
          </a:lstStyle>
          <a:p>
            <a:endParaRPr/>
          </a:p>
        </p:txBody>
      </p:sp>
      <p:sp>
        <p:nvSpPr>
          <p:cNvPr id="497" name="Google Shape;497;p53"/>
          <p:cNvSpPr txBox="1">
            <a:spLocks noGrp="1"/>
          </p:cNvSpPr>
          <p:nvPr>
            <p:ph type="subTitle" idx="23"/>
          </p:nvPr>
        </p:nvSpPr>
        <p:spPr>
          <a:xfrm>
            <a:off x="3079163" y="4314484"/>
            <a:ext cx="1115700" cy="311400"/>
          </a:xfrm>
          <a:prstGeom prst="rect">
            <a:avLst/>
          </a:prstGeom>
        </p:spPr>
        <p:txBody>
          <a:bodyPr spcFirstLastPara="1" wrap="square" lIns="91425" tIns="0" rIns="91425" bIns="0" anchor="t" anchorCtr="0">
            <a:noAutofit/>
          </a:bodyPr>
          <a:lstStyle>
            <a:lvl1pPr lvl="0" algn="ctr">
              <a:spcBef>
                <a:spcPts val="0"/>
              </a:spcBef>
              <a:spcAft>
                <a:spcPts val="0"/>
              </a:spcAft>
              <a:buNone/>
              <a:defRPr sz="900">
                <a:latin typeface="Nunito Sans"/>
                <a:ea typeface="Nunito Sans"/>
                <a:cs typeface="Nunito Sans"/>
                <a:sym typeface="Nunito Sans"/>
              </a:defRPr>
            </a:lvl1pPr>
            <a:lvl2pPr lvl="1">
              <a:spcBef>
                <a:spcPts val="0"/>
              </a:spcBef>
              <a:spcAft>
                <a:spcPts val="0"/>
              </a:spcAft>
              <a:buSzPts val="1600"/>
              <a:buFont typeface="Nunito Sans"/>
              <a:buNone/>
              <a:defRPr>
                <a:latin typeface="Nunito Sans"/>
                <a:ea typeface="Nunito Sans"/>
                <a:cs typeface="Nunito Sans"/>
                <a:sym typeface="Nunito Sans"/>
              </a:defRPr>
            </a:lvl2pPr>
            <a:lvl3pPr lvl="2">
              <a:spcBef>
                <a:spcPts val="0"/>
              </a:spcBef>
              <a:spcAft>
                <a:spcPts val="0"/>
              </a:spcAft>
              <a:buSzPts val="1600"/>
              <a:buFont typeface="Nunito Sans"/>
              <a:buNone/>
              <a:defRPr>
                <a:latin typeface="Nunito Sans"/>
                <a:ea typeface="Nunito Sans"/>
                <a:cs typeface="Nunito Sans"/>
                <a:sym typeface="Nunito Sans"/>
              </a:defRPr>
            </a:lvl3pPr>
            <a:lvl4pPr lvl="3">
              <a:spcBef>
                <a:spcPts val="0"/>
              </a:spcBef>
              <a:spcAft>
                <a:spcPts val="0"/>
              </a:spcAft>
              <a:buSzPts val="1600"/>
              <a:buFont typeface="Nunito Sans"/>
              <a:buNone/>
              <a:defRPr>
                <a:latin typeface="Nunito Sans"/>
                <a:ea typeface="Nunito Sans"/>
                <a:cs typeface="Nunito Sans"/>
                <a:sym typeface="Nunito Sans"/>
              </a:defRPr>
            </a:lvl4pPr>
            <a:lvl5pPr lvl="4">
              <a:spcBef>
                <a:spcPts val="0"/>
              </a:spcBef>
              <a:spcAft>
                <a:spcPts val="0"/>
              </a:spcAft>
              <a:buSzPts val="1600"/>
              <a:buFont typeface="Nunito Sans"/>
              <a:buNone/>
              <a:defRPr>
                <a:latin typeface="Nunito Sans"/>
                <a:ea typeface="Nunito Sans"/>
                <a:cs typeface="Nunito Sans"/>
                <a:sym typeface="Nunito Sans"/>
              </a:defRPr>
            </a:lvl5pPr>
            <a:lvl6pPr lvl="5">
              <a:spcBef>
                <a:spcPts val="0"/>
              </a:spcBef>
              <a:spcAft>
                <a:spcPts val="0"/>
              </a:spcAft>
              <a:buSzPts val="1600"/>
              <a:buFont typeface="Nunito Sans"/>
              <a:buNone/>
              <a:defRPr>
                <a:latin typeface="Nunito Sans"/>
                <a:ea typeface="Nunito Sans"/>
                <a:cs typeface="Nunito Sans"/>
                <a:sym typeface="Nunito Sans"/>
              </a:defRPr>
            </a:lvl6pPr>
            <a:lvl7pPr lvl="6">
              <a:spcBef>
                <a:spcPts val="0"/>
              </a:spcBef>
              <a:spcAft>
                <a:spcPts val="0"/>
              </a:spcAft>
              <a:buSzPts val="1600"/>
              <a:buFont typeface="Nunito Sans"/>
              <a:buNone/>
              <a:defRPr>
                <a:latin typeface="Nunito Sans"/>
                <a:ea typeface="Nunito Sans"/>
                <a:cs typeface="Nunito Sans"/>
                <a:sym typeface="Nunito Sans"/>
              </a:defRPr>
            </a:lvl7pPr>
            <a:lvl8pPr lvl="7">
              <a:spcBef>
                <a:spcPts val="0"/>
              </a:spcBef>
              <a:spcAft>
                <a:spcPts val="0"/>
              </a:spcAft>
              <a:buSzPts val="1600"/>
              <a:buFont typeface="Nunito Sans"/>
              <a:buNone/>
              <a:defRPr>
                <a:latin typeface="Nunito Sans"/>
                <a:ea typeface="Nunito Sans"/>
                <a:cs typeface="Nunito Sans"/>
                <a:sym typeface="Nunito Sans"/>
              </a:defRPr>
            </a:lvl8pPr>
            <a:lvl9pPr lvl="8">
              <a:spcBef>
                <a:spcPts val="0"/>
              </a:spcBef>
              <a:spcAft>
                <a:spcPts val="0"/>
              </a:spcAft>
              <a:buSzPts val="1600"/>
              <a:buFont typeface="Nunito Sans"/>
              <a:buNone/>
              <a:defRPr>
                <a:latin typeface="Nunito Sans"/>
                <a:ea typeface="Nunito Sans"/>
                <a:cs typeface="Nunito Sans"/>
                <a:sym typeface="Nunito Sans"/>
              </a:defRPr>
            </a:lvl9pPr>
          </a:lstStyle>
          <a:p>
            <a:endParaRPr/>
          </a:p>
        </p:txBody>
      </p:sp>
      <p:sp>
        <p:nvSpPr>
          <p:cNvPr id="498" name="Google Shape;498;p53"/>
          <p:cNvSpPr txBox="1">
            <a:spLocks noGrp="1"/>
          </p:cNvSpPr>
          <p:nvPr>
            <p:ph type="subTitle" idx="24"/>
          </p:nvPr>
        </p:nvSpPr>
        <p:spPr>
          <a:xfrm>
            <a:off x="6820423" y="4076921"/>
            <a:ext cx="1115700" cy="234000"/>
          </a:xfrm>
          <a:prstGeom prst="rect">
            <a:avLst/>
          </a:prstGeom>
        </p:spPr>
        <p:txBody>
          <a:bodyPr spcFirstLastPara="1" wrap="square" lIns="91425" tIns="91425" rIns="91425" bIns="0" anchor="b" anchorCtr="0">
            <a:noAutofit/>
          </a:bodyPr>
          <a:lstStyle>
            <a:lvl1pPr lvl="0" algn="ctr">
              <a:spcBef>
                <a:spcPts val="0"/>
              </a:spcBef>
              <a:spcAft>
                <a:spcPts val="0"/>
              </a:spcAft>
              <a:buNone/>
              <a:defRPr sz="900" b="1">
                <a:solidFill>
                  <a:schemeClr val="accent1"/>
                </a:solidFill>
                <a:latin typeface="Nunito Sans"/>
                <a:ea typeface="Nunito Sans"/>
                <a:cs typeface="Nunito Sans"/>
                <a:sym typeface="Nunito Sans"/>
              </a:defRPr>
            </a:lvl1pPr>
            <a:lvl2pPr lvl="1">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2pPr>
            <a:lvl3pPr lvl="2">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3pPr>
            <a:lvl4pPr lvl="3">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4pPr>
            <a:lvl5pPr lvl="4">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5pPr>
            <a:lvl6pPr lvl="5">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6pPr>
            <a:lvl7pPr lvl="6">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7pPr>
            <a:lvl8pPr lvl="7">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8pPr>
            <a:lvl9pPr lvl="8">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9pPr>
          </a:lstStyle>
          <a:p>
            <a:endParaRPr/>
          </a:p>
        </p:txBody>
      </p:sp>
      <p:sp>
        <p:nvSpPr>
          <p:cNvPr id="499" name="Google Shape;499;p53"/>
          <p:cNvSpPr txBox="1">
            <a:spLocks noGrp="1"/>
          </p:cNvSpPr>
          <p:nvPr>
            <p:ph type="subTitle" idx="25"/>
          </p:nvPr>
        </p:nvSpPr>
        <p:spPr>
          <a:xfrm>
            <a:off x="4949788" y="4314484"/>
            <a:ext cx="1115700" cy="311400"/>
          </a:xfrm>
          <a:prstGeom prst="rect">
            <a:avLst/>
          </a:prstGeom>
        </p:spPr>
        <p:txBody>
          <a:bodyPr spcFirstLastPara="1" wrap="square" lIns="91425" tIns="0" rIns="91425" bIns="0" anchor="t" anchorCtr="0">
            <a:noAutofit/>
          </a:bodyPr>
          <a:lstStyle>
            <a:lvl1pPr lvl="0" algn="ctr">
              <a:spcBef>
                <a:spcPts val="0"/>
              </a:spcBef>
              <a:spcAft>
                <a:spcPts val="0"/>
              </a:spcAft>
              <a:buNone/>
              <a:defRPr sz="900">
                <a:latin typeface="Nunito Sans"/>
                <a:ea typeface="Nunito Sans"/>
                <a:cs typeface="Nunito Sans"/>
                <a:sym typeface="Nunito Sans"/>
              </a:defRPr>
            </a:lvl1pPr>
            <a:lvl2pPr lvl="1">
              <a:spcBef>
                <a:spcPts val="0"/>
              </a:spcBef>
              <a:spcAft>
                <a:spcPts val="0"/>
              </a:spcAft>
              <a:buSzPts val="1600"/>
              <a:buFont typeface="Nunito Sans"/>
              <a:buNone/>
              <a:defRPr>
                <a:latin typeface="Nunito Sans"/>
                <a:ea typeface="Nunito Sans"/>
                <a:cs typeface="Nunito Sans"/>
                <a:sym typeface="Nunito Sans"/>
              </a:defRPr>
            </a:lvl2pPr>
            <a:lvl3pPr lvl="2">
              <a:spcBef>
                <a:spcPts val="0"/>
              </a:spcBef>
              <a:spcAft>
                <a:spcPts val="0"/>
              </a:spcAft>
              <a:buSzPts val="1600"/>
              <a:buFont typeface="Nunito Sans"/>
              <a:buNone/>
              <a:defRPr>
                <a:latin typeface="Nunito Sans"/>
                <a:ea typeface="Nunito Sans"/>
                <a:cs typeface="Nunito Sans"/>
                <a:sym typeface="Nunito Sans"/>
              </a:defRPr>
            </a:lvl3pPr>
            <a:lvl4pPr lvl="3">
              <a:spcBef>
                <a:spcPts val="0"/>
              </a:spcBef>
              <a:spcAft>
                <a:spcPts val="0"/>
              </a:spcAft>
              <a:buSzPts val="1600"/>
              <a:buFont typeface="Nunito Sans"/>
              <a:buNone/>
              <a:defRPr>
                <a:latin typeface="Nunito Sans"/>
                <a:ea typeface="Nunito Sans"/>
                <a:cs typeface="Nunito Sans"/>
                <a:sym typeface="Nunito Sans"/>
              </a:defRPr>
            </a:lvl4pPr>
            <a:lvl5pPr lvl="4">
              <a:spcBef>
                <a:spcPts val="0"/>
              </a:spcBef>
              <a:spcAft>
                <a:spcPts val="0"/>
              </a:spcAft>
              <a:buSzPts val="1600"/>
              <a:buFont typeface="Nunito Sans"/>
              <a:buNone/>
              <a:defRPr>
                <a:latin typeface="Nunito Sans"/>
                <a:ea typeface="Nunito Sans"/>
                <a:cs typeface="Nunito Sans"/>
                <a:sym typeface="Nunito Sans"/>
              </a:defRPr>
            </a:lvl5pPr>
            <a:lvl6pPr lvl="5">
              <a:spcBef>
                <a:spcPts val="0"/>
              </a:spcBef>
              <a:spcAft>
                <a:spcPts val="0"/>
              </a:spcAft>
              <a:buSzPts val="1600"/>
              <a:buFont typeface="Nunito Sans"/>
              <a:buNone/>
              <a:defRPr>
                <a:latin typeface="Nunito Sans"/>
                <a:ea typeface="Nunito Sans"/>
                <a:cs typeface="Nunito Sans"/>
                <a:sym typeface="Nunito Sans"/>
              </a:defRPr>
            </a:lvl6pPr>
            <a:lvl7pPr lvl="6">
              <a:spcBef>
                <a:spcPts val="0"/>
              </a:spcBef>
              <a:spcAft>
                <a:spcPts val="0"/>
              </a:spcAft>
              <a:buSzPts val="1600"/>
              <a:buFont typeface="Nunito Sans"/>
              <a:buNone/>
              <a:defRPr>
                <a:latin typeface="Nunito Sans"/>
                <a:ea typeface="Nunito Sans"/>
                <a:cs typeface="Nunito Sans"/>
                <a:sym typeface="Nunito Sans"/>
              </a:defRPr>
            </a:lvl7pPr>
            <a:lvl8pPr lvl="7">
              <a:spcBef>
                <a:spcPts val="0"/>
              </a:spcBef>
              <a:spcAft>
                <a:spcPts val="0"/>
              </a:spcAft>
              <a:buSzPts val="1600"/>
              <a:buFont typeface="Nunito Sans"/>
              <a:buNone/>
              <a:defRPr>
                <a:latin typeface="Nunito Sans"/>
                <a:ea typeface="Nunito Sans"/>
                <a:cs typeface="Nunito Sans"/>
                <a:sym typeface="Nunito Sans"/>
              </a:defRPr>
            </a:lvl8pPr>
            <a:lvl9pPr lvl="8">
              <a:spcBef>
                <a:spcPts val="0"/>
              </a:spcBef>
              <a:spcAft>
                <a:spcPts val="0"/>
              </a:spcAft>
              <a:buSzPts val="1600"/>
              <a:buFont typeface="Nunito Sans"/>
              <a:buNone/>
              <a:defRPr>
                <a:latin typeface="Nunito Sans"/>
                <a:ea typeface="Nunito Sans"/>
                <a:cs typeface="Nunito Sans"/>
                <a:sym typeface="Nunito Sans"/>
              </a:defRPr>
            </a:lvl9pPr>
          </a:lstStyle>
          <a:p>
            <a:endParaRPr/>
          </a:p>
        </p:txBody>
      </p:sp>
      <p:sp>
        <p:nvSpPr>
          <p:cNvPr id="500" name="Google Shape;500;p53"/>
          <p:cNvSpPr txBox="1">
            <a:spLocks noGrp="1"/>
          </p:cNvSpPr>
          <p:nvPr>
            <p:ph type="subTitle" idx="26"/>
          </p:nvPr>
        </p:nvSpPr>
        <p:spPr>
          <a:xfrm>
            <a:off x="1208525" y="4314484"/>
            <a:ext cx="1115700" cy="311400"/>
          </a:xfrm>
          <a:prstGeom prst="rect">
            <a:avLst/>
          </a:prstGeom>
        </p:spPr>
        <p:txBody>
          <a:bodyPr spcFirstLastPara="1" wrap="square" lIns="91425" tIns="0" rIns="91425" bIns="0" anchor="t" anchorCtr="0">
            <a:noAutofit/>
          </a:bodyPr>
          <a:lstStyle>
            <a:lvl1pPr lvl="0" algn="ctr">
              <a:spcBef>
                <a:spcPts val="0"/>
              </a:spcBef>
              <a:spcAft>
                <a:spcPts val="0"/>
              </a:spcAft>
              <a:buNone/>
              <a:defRPr sz="900">
                <a:latin typeface="Nunito Sans"/>
                <a:ea typeface="Nunito Sans"/>
                <a:cs typeface="Nunito Sans"/>
                <a:sym typeface="Nunito Sans"/>
              </a:defRPr>
            </a:lvl1pPr>
            <a:lvl2pPr lvl="1">
              <a:spcBef>
                <a:spcPts val="0"/>
              </a:spcBef>
              <a:spcAft>
                <a:spcPts val="0"/>
              </a:spcAft>
              <a:buSzPts val="1600"/>
              <a:buFont typeface="Nunito Sans"/>
              <a:buNone/>
              <a:defRPr>
                <a:latin typeface="Nunito Sans"/>
                <a:ea typeface="Nunito Sans"/>
                <a:cs typeface="Nunito Sans"/>
                <a:sym typeface="Nunito Sans"/>
              </a:defRPr>
            </a:lvl2pPr>
            <a:lvl3pPr lvl="2">
              <a:spcBef>
                <a:spcPts val="0"/>
              </a:spcBef>
              <a:spcAft>
                <a:spcPts val="0"/>
              </a:spcAft>
              <a:buSzPts val="1600"/>
              <a:buFont typeface="Nunito Sans"/>
              <a:buNone/>
              <a:defRPr>
                <a:latin typeface="Nunito Sans"/>
                <a:ea typeface="Nunito Sans"/>
                <a:cs typeface="Nunito Sans"/>
                <a:sym typeface="Nunito Sans"/>
              </a:defRPr>
            </a:lvl3pPr>
            <a:lvl4pPr lvl="3">
              <a:spcBef>
                <a:spcPts val="0"/>
              </a:spcBef>
              <a:spcAft>
                <a:spcPts val="0"/>
              </a:spcAft>
              <a:buSzPts val="1600"/>
              <a:buFont typeface="Nunito Sans"/>
              <a:buNone/>
              <a:defRPr>
                <a:latin typeface="Nunito Sans"/>
                <a:ea typeface="Nunito Sans"/>
                <a:cs typeface="Nunito Sans"/>
                <a:sym typeface="Nunito Sans"/>
              </a:defRPr>
            </a:lvl4pPr>
            <a:lvl5pPr lvl="4">
              <a:spcBef>
                <a:spcPts val="0"/>
              </a:spcBef>
              <a:spcAft>
                <a:spcPts val="0"/>
              </a:spcAft>
              <a:buSzPts val="1600"/>
              <a:buFont typeface="Nunito Sans"/>
              <a:buNone/>
              <a:defRPr>
                <a:latin typeface="Nunito Sans"/>
                <a:ea typeface="Nunito Sans"/>
                <a:cs typeface="Nunito Sans"/>
                <a:sym typeface="Nunito Sans"/>
              </a:defRPr>
            </a:lvl5pPr>
            <a:lvl6pPr lvl="5">
              <a:spcBef>
                <a:spcPts val="0"/>
              </a:spcBef>
              <a:spcAft>
                <a:spcPts val="0"/>
              </a:spcAft>
              <a:buSzPts val="1600"/>
              <a:buFont typeface="Nunito Sans"/>
              <a:buNone/>
              <a:defRPr>
                <a:latin typeface="Nunito Sans"/>
                <a:ea typeface="Nunito Sans"/>
                <a:cs typeface="Nunito Sans"/>
                <a:sym typeface="Nunito Sans"/>
              </a:defRPr>
            </a:lvl6pPr>
            <a:lvl7pPr lvl="6">
              <a:spcBef>
                <a:spcPts val="0"/>
              </a:spcBef>
              <a:spcAft>
                <a:spcPts val="0"/>
              </a:spcAft>
              <a:buSzPts val="1600"/>
              <a:buFont typeface="Nunito Sans"/>
              <a:buNone/>
              <a:defRPr>
                <a:latin typeface="Nunito Sans"/>
                <a:ea typeface="Nunito Sans"/>
                <a:cs typeface="Nunito Sans"/>
                <a:sym typeface="Nunito Sans"/>
              </a:defRPr>
            </a:lvl7pPr>
            <a:lvl8pPr lvl="7">
              <a:spcBef>
                <a:spcPts val="0"/>
              </a:spcBef>
              <a:spcAft>
                <a:spcPts val="0"/>
              </a:spcAft>
              <a:buSzPts val="1600"/>
              <a:buFont typeface="Nunito Sans"/>
              <a:buNone/>
              <a:defRPr>
                <a:latin typeface="Nunito Sans"/>
                <a:ea typeface="Nunito Sans"/>
                <a:cs typeface="Nunito Sans"/>
                <a:sym typeface="Nunito Sans"/>
              </a:defRPr>
            </a:lvl8pPr>
            <a:lvl9pPr lvl="8">
              <a:spcBef>
                <a:spcPts val="0"/>
              </a:spcBef>
              <a:spcAft>
                <a:spcPts val="0"/>
              </a:spcAft>
              <a:buSzPts val="1600"/>
              <a:buFont typeface="Nunito Sans"/>
              <a:buNone/>
              <a:defRPr>
                <a:latin typeface="Nunito Sans"/>
                <a:ea typeface="Nunito Sans"/>
                <a:cs typeface="Nunito Sans"/>
                <a:sym typeface="Nunito Sans"/>
              </a:defRPr>
            </a:lvl9pPr>
          </a:lstStyle>
          <a:p>
            <a:endParaRPr/>
          </a:p>
        </p:txBody>
      </p:sp>
      <p:sp>
        <p:nvSpPr>
          <p:cNvPr id="501" name="Google Shape;501;p53"/>
          <p:cNvSpPr txBox="1">
            <a:spLocks noGrp="1"/>
          </p:cNvSpPr>
          <p:nvPr>
            <p:ph type="subTitle" idx="27"/>
          </p:nvPr>
        </p:nvSpPr>
        <p:spPr>
          <a:xfrm>
            <a:off x="6820413" y="4314484"/>
            <a:ext cx="1115700" cy="311400"/>
          </a:xfrm>
          <a:prstGeom prst="rect">
            <a:avLst/>
          </a:prstGeom>
        </p:spPr>
        <p:txBody>
          <a:bodyPr spcFirstLastPara="1" wrap="square" lIns="91425" tIns="0" rIns="91425" bIns="0" anchor="t" anchorCtr="0">
            <a:noAutofit/>
          </a:bodyPr>
          <a:lstStyle>
            <a:lvl1pPr lvl="0" algn="ctr">
              <a:spcBef>
                <a:spcPts val="0"/>
              </a:spcBef>
              <a:spcAft>
                <a:spcPts val="0"/>
              </a:spcAft>
              <a:buNone/>
              <a:defRPr sz="900">
                <a:latin typeface="Nunito Sans"/>
                <a:ea typeface="Nunito Sans"/>
                <a:cs typeface="Nunito Sans"/>
                <a:sym typeface="Nunito Sans"/>
              </a:defRPr>
            </a:lvl1pPr>
            <a:lvl2pPr lvl="1">
              <a:spcBef>
                <a:spcPts val="0"/>
              </a:spcBef>
              <a:spcAft>
                <a:spcPts val="0"/>
              </a:spcAft>
              <a:buSzPts val="1600"/>
              <a:buFont typeface="Nunito Sans"/>
              <a:buNone/>
              <a:defRPr>
                <a:latin typeface="Nunito Sans"/>
                <a:ea typeface="Nunito Sans"/>
                <a:cs typeface="Nunito Sans"/>
                <a:sym typeface="Nunito Sans"/>
              </a:defRPr>
            </a:lvl2pPr>
            <a:lvl3pPr lvl="2">
              <a:spcBef>
                <a:spcPts val="0"/>
              </a:spcBef>
              <a:spcAft>
                <a:spcPts val="0"/>
              </a:spcAft>
              <a:buSzPts val="1600"/>
              <a:buFont typeface="Nunito Sans"/>
              <a:buNone/>
              <a:defRPr>
                <a:latin typeface="Nunito Sans"/>
                <a:ea typeface="Nunito Sans"/>
                <a:cs typeface="Nunito Sans"/>
                <a:sym typeface="Nunito Sans"/>
              </a:defRPr>
            </a:lvl3pPr>
            <a:lvl4pPr lvl="3">
              <a:spcBef>
                <a:spcPts val="0"/>
              </a:spcBef>
              <a:spcAft>
                <a:spcPts val="0"/>
              </a:spcAft>
              <a:buSzPts val="1600"/>
              <a:buFont typeface="Nunito Sans"/>
              <a:buNone/>
              <a:defRPr>
                <a:latin typeface="Nunito Sans"/>
                <a:ea typeface="Nunito Sans"/>
                <a:cs typeface="Nunito Sans"/>
                <a:sym typeface="Nunito Sans"/>
              </a:defRPr>
            </a:lvl4pPr>
            <a:lvl5pPr lvl="4">
              <a:spcBef>
                <a:spcPts val="0"/>
              </a:spcBef>
              <a:spcAft>
                <a:spcPts val="0"/>
              </a:spcAft>
              <a:buSzPts val="1600"/>
              <a:buFont typeface="Nunito Sans"/>
              <a:buNone/>
              <a:defRPr>
                <a:latin typeface="Nunito Sans"/>
                <a:ea typeface="Nunito Sans"/>
                <a:cs typeface="Nunito Sans"/>
                <a:sym typeface="Nunito Sans"/>
              </a:defRPr>
            </a:lvl5pPr>
            <a:lvl6pPr lvl="5">
              <a:spcBef>
                <a:spcPts val="0"/>
              </a:spcBef>
              <a:spcAft>
                <a:spcPts val="0"/>
              </a:spcAft>
              <a:buSzPts val="1600"/>
              <a:buFont typeface="Nunito Sans"/>
              <a:buNone/>
              <a:defRPr>
                <a:latin typeface="Nunito Sans"/>
                <a:ea typeface="Nunito Sans"/>
                <a:cs typeface="Nunito Sans"/>
                <a:sym typeface="Nunito Sans"/>
              </a:defRPr>
            </a:lvl6pPr>
            <a:lvl7pPr lvl="6">
              <a:spcBef>
                <a:spcPts val="0"/>
              </a:spcBef>
              <a:spcAft>
                <a:spcPts val="0"/>
              </a:spcAft>
              <a:buSzPts val="1600"/>
              <a:buFont typeface="Nunito Sans"/>
              <a:buNone/>
              <a:defRPr>
                <a:latin typeface="Nunito Sans"/>
                <a:ea typeface="Nunito Sans"/>
                <a:cs typeface="Nunito Sans"/>
                <a:sym typeface="Nunito Sans"/>
              </a:defRPr>
            </a:lvl7pPr>
            <a:lvl8pPr lvl="7">
              <a:spcBef>
                <a:spcPts val="0"/>
              </a:spcBef>
              <a:spcAft>
                <a:spcPts val="0"/>
              </a:spcAft>
              <a:buSzPts val="1600"/>
              <a:buFont typeface="Nunito Sans"/>
              <a:buNone/>
              <a:defRPr>
                <a:latin typeface="Nunito Sans"/>
                <a:ea typeface="Nunito Sans"/>
                <a:cs typeface="Nunito Sans"/>
                <a:sym typeface="Nunito Sans"/>
              </a:defRPr>
            </a:lvl8pPr>
            <a:lvl9pPr lvl="8">
              <a:spcBef>
                <a:spcPts val="0"/>
              </a:spcBef>
              <a:spcAft>
                <a:spcPts val="0"/>
              </a:spcAft>
              <a:buSzPts val="1600"/>
              <a:buFont typeface="Nunito Sans"/>
              <a:buNone/>
              <a:defRPr>
                <a:latin typeface="Nunito Sans"/>
                <a:ea typeface="Nunito Sans"/>
                <a:cs typeface="Nunito Sans"/>
                <a:sym typeface="Nunito Sans"/>
              </a:defRPr>
            </a:lvl9pPr>
          </a:lstStyle>
          <a:p>
            <a:endParaRPr/>
          </a:p>
        </p:txBody>
      </p:sp>
      <p:sp>
        <p:nvSpPr>
          <p:cNvPr id="502" name="Google Shape;502;p53"/>
          <p:cNvSpPr txBox="1">
            <a:spLocks noGrp="1"/>
          </p:cNvSpPr>
          <p:nvPr>
            <p:ph type="subTitle" idx="28"/>
          </p:nvPr>
        </p:nvSpPr>
        <p:spPr>
          <a:xfrm>
            <a:off x="228600" y="4800275"/>
            <a:ext cx="1115700" cy="311400"/>
          </a:xfrm>
          <a:prstGeom prst="rect">
            <a:avLst/>
          </a:prstGeom>
        </p:spPr>
        <p:txBody>
          <a:bodyPr spcFirstLastPara="1" wrap="square" lIns="91425" tIns="91425" rIns="91425" bIns="91425" anchor="t" anchorCtr="0">
            <a:noAutofit/>
          </a:bodyPr>
          <a:lstStyle>
            <a:lvl1pPr lvl="0">
              <a:spcBef>
                <a:spcPts val="0"/>
              </a:spcBef>
              <a:spcAft>
                <a:spcPts val="0"/>
              </a:spcAft>
              <a:buNone/>
              <a:defRPr sz="700">
                <a:solidFill>
                  <a:schemeClr val="accent5"/>
                </a:solidFill>
                <a:latin typeface="Nunito Sans"/>
                <a:ea typeface="Nunito Sans"/>
                <a:cs typeface="Nunito Sans"/>
                <a:sym typeface="Nunito Sans"/>
              </a:defRPr>
            </a:lvl1pPr>
            <a:lvl2pPr lvl="1">
              <a:spcBef>
                <a:spcPts val="0"/>
              </a:spcBef>
              <a:spcAft>
                <a:spcPts val="0"/>
              </a:spcAft>
              <a:buSzPts val="700"/>
              <a:buFont typeface="Nunito Sans"/>
              <a:buNone/>
              <a:defRPr sz="700">
                <a:latin typeface="Nunito Sans"/>
                <a:ea typeface="Nunito Sans"/>
                <a:cs typeface="Nunito Sans"/>
                <a:sym typeface="Nunito Sans"/>
              </a:defRPr>
            </a:lvl2pPr>
            <a:lvl3pPr lvl="2">
              <a:spcBef>
                <a:spcPts val="0"/>
              </a:spcBef>
              <a:spcAft>
                <a:spcPts val="0"/>
              </a:spcAft>
              <a:buSzPts val="700"/>
              <a:buFont typeface="Nunito Sans"/>
              <a:buNone/>
              <a:defRPr sz="700">
                <a:latin typeface="Nunito Sans"/>
                <a:ea typeface="Nunito Sans"/>
                <a:cs typeface="Nunito Sans"/>
                <a:sym typeface="Nunito Sans"/>
              </a:defRPr>
            </a:lvl3pPr>
            <a:lvl4pPr lvl="3">
              <a:spcBef>
                <a:spcPts val="0"/>
              </a:spcBef>
              <a:spcAft>
                <a:spcPts val="0"/>
              </a:spcAft>
              <a:buSzPts val="700"/>
              <a:buFont typeface="Nunito Sans"/>
              <a:buNone/>
              <a:defRPr sz="700">
                <a:latin typeface="Nunito Sans"/>
                <a:ea typeface="Nunito Sans"/>
                <a:cs typeface="Nunito Sans"/>
                <a:sym typeface="Nunito Sans"/>
              </a:defRPr>
            </a:lvl4pPr>
            <a:lvl5pPr lvl="4">
              <a:spcBef>
                <a:spcPts val="0"/>
              </a:spcBef>
              <a:spcAft>
                <a:spcPts val="0"/>
              </a:spcAft>
              <a:buSzPts val="700"/>
              <a:buFont typeface="Nunito Sans"/>
              <a:buNone/>
              <a:defRPr sz="700">
                <a:latin typeface="Nunito Sans"/>
                <a:ea typeface="Nunito Sans"/>
                <a:cs typeface="Nunito Sans"/>
                <a:sym typeface="Nunito Sans"/>
              </a:defRPr>
            </a:lvl5pPr>
            <a:lvl6pPr lvl="5">
              <a:spcBef>
                <a:spcPts val="0"/>
              </a:spcBef>
              <a:spcAft>
                <a:spcPts val="0"/>
              </a:spcAft>
              <a:buSzPts val="700"/>
              <a:buFont typeface="Nunito Sans"/>
              <a:buNone/>
              <a:defRPr sz="700">
                <a:latin typeface="Nunito Sans"/>
                <a:ea typeface="Nunito Sans"/>
                <a:cs typeface="Nunito Sans"/>
                <a:sym typeface="Nunito Sans"/>
              </a:defRPr>
            </a:lvl6pPr>
            <a:lvl7pPr lvl="6">
              <a:spcBef>
                <a:spcPts val="0"/>
              </a:spcBef>
              <a:spcAft>
                <a:spcPts val="0"/>
              </a:spcAft>
              <a:buSzPts val="700"/>
              <a:buFont typeface="Nunito Sans"/>
              <a:buNone/>
              <a:defRPr sz="700">
                <a:latin typeface="Nunito Sans"/>
                <a:ea typeface="Nunito Sans"/>
                <a:cs typeface="Nunito Sans"/>
                <a:sym typeface="Nunito Sans"/>
              </a:defRPr>
            </a:lvl7pPr>
            <a:lvl8pPr lvl="7">
              <a:spcBef>
                <a:spcPts val="0"/>
              </a:spcBef>
              <a:spcAft>
                <a:spcPts val="0"/>
              </a:spcAft>
              <a:buSzPts val="700"/>
              <a:buFont typeface="Nunito Sans"/>
              <a:buNone/>
              <a:defRPr sz="700">
                <a:latin typeface="Nunito Sans"/>
                <a:ea typeface="Nunito Sans"/>
                <a:cs typeface="Nunito Sans"/>
                <a:sym typeface="Nunito Sans"/>
              </a:defRPr>
            </a:lvl8pPr>
            <a:lvl9pPr lvl="8">
              <a:spcBef>
                <a:spcPts val="0"/>
              </a:spcBef>
              <a:spcAft>
                <a:spcPts val="0"/>
              </a:spcAft>
              <a:buSzPts val="700"/>
              <a:buFont typeface="Nunito Sans"/>
              <a:buNone/>
              <a:defRPr sz="700">
                <a:latin typeface="Nunito Sans"/>
                <a:ea typeface="Nunito Sans"/>
                <a:cs typeface="Nunito Sans"/>
                <a:sym typeface="Nunito Sans"/>
              </a:defRPr>
            </a:lvl9pPr>
          </a:lstStyle>
          <a:p>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Meet the team - Alt 1">
  <p:cSld name="BLANK_1_1_1_1_2_3_1">
    <p:spTree>
      <p:nvGrpSpPr>
        <p:cNvPr id="1" name="Shape 503"/>
        <p:cNvGrpSpPr/>
        <p:nvPr/>
      </p:nvGrpSpPr>
      <p:grpSpPr>
        <a:xfrm>
          <a:off x="0" y="0"/>
          <a:ext cx="0" cy="0"/>
          <a:chOff x="0" y="0"/>
          <a:chExt cx="0" cy="0"/>
        </a:xfrm>
      </p:grpSpPr>
      <p:sp>
        <p:nvSpPr>
          <p:cNvPr id="504" name="Google Shape;504;p54"/>
          <p:cNvSpPr txBox="1">
            <a:spLocks noGrp="1"/>
          </p:cNvSpPr>
          <p:nvPr>
            <p:ph type="body" idx="1"/>
          </p:nvPr>
        </p:nvSpPr>
        <p:spPr>
          <a:xfrm>
            <a:off x="6014118" y="1661825"/>
            <a:ext cx="2148900" cy="766500"/>
          </a:xfrm>
          <a:prstGeom prst="rect">
            <a:avLst/>
          </a:prstGeom>
        </p:spPr>
        <p:txBody>
          <a:bodyPr spcFirstLastPara="1" wrap="square" lIns="0" tIns="91425" rIns="91425" bIns="91425" anchor="t" anchorCtr="0">
            <a:noAutofit/>
          </a:bodyPr>
          <a:lstStyle>
            <a:lvl1pPr marL="457200" lvl="0" indent="-285750">
              <a:spcBef>
                <a:spcPts val="0"/>
              </a:spcBef>
              <a:spcAft>
                <a:spcPts val="0"/>
              </a:spcAft>
              <a:buClr>
                <a:schemeClr val="dk1"/>
              </a:buClr>
              <a:buSzPts val="900"/>
              <a:buFont typeface="Nunito Sans"/>
              <a:buChar char="●"/>
              <a:defRPr sz="900">
                <a:highlight>
                  <a:schemeClr val="dk2"/>
                </a:highlight>
              </a:defRPr>
            </a:lvl1pPr>
            <a:lvl2pPr marL="914400" lvl="1" indent="-285750">
              <a:spcBef>
                <a:spcPts val="0"/>
              </a:spcBef>
              <a:spcAft>
                <a:spcPts val="0"/>
              </a:spcAft>
              <a:buClr>
                <a:schemeClr val="dk1"/>
              </a:buClr>
              <a:buSzPts val="900"/>
              <a:buFont typeface="Nunito Sans"/>
              <a:buChar char="○"/>
              <a:defRPr sz="900">
                <a:highlight>
                  <a:schemeClr val="dk2"/>
                </a:highlight>
              </a:defRPr>
            </a:lvl2pPr>
            <a:lvl3pPr marL="1371600" lvl="2" indent="-285750">
              <a:spcBef>
                <a:spcPts val="0"/>
              </a:spcBef>
              <a:spcAft>
                <a:spcPts val="0"/>
              </a:spcAft>
              <a:buClr>
                <a:schemeClr val="dk1"/>
              </a:buClr>
              <a:buSzPts val="900"/>
              <a:buFont typeface="Nunito Sans"/>
              <a:buChar char="■"/>
              <a:defRPr sz="900">
                <a:highlight>
                  <a:schemeClr val="dk2"/>
                </a:highlight>
              </a:defRPr>
            </a:lvl3pPr>
            <a:lvl4pPr marL="1828800" lvl="3" indent="-285750">
              <a:spcBef>
                <a:spcPts val="0"/>
              </a:spcBef>
              <a:spcAft>
                <a:spcPts val="0"/>
              </a:spcAft>
              <a:buClr>
                <a:schemeClr val="dk1"/>
              </a:buClr>
              <a:buSzPts val="900"/>
              <a:buFont typeface="Nunito Sans"/>
              <a:buChar char="●"/>
              <a:defRPr sz="900">
                <a:highlight>
                  <a:schemeClr val="dk2"/>
                </a:highlight>
              </a:defRPr>
            </a:lvl4pPr>
            <a:lvl5pPr marL="2286000" lvl="4" indent="-285750">
              <a:spcBef>
                <a:spcPts val="0"/>
              </a:spcBef>
              <a:spcAft>
                <a:spcPts val="0"/>
              </a:spcAft>
              <a:buClr>
                <a:schemeClr val="dk1"/>
              </a:buClr>
              <a:buSzPts val="900"/>
              <a:buFont typeface="Nunito Sans"/>
              <a:buChar char="○"/>
              <a:defRPr sz="900">
                <a:highlight>
                  <a:schemeClr val="dk2"/>
                </a:highlight>
              </a:defRPr>
            </a:lvl5pPr>
            <a:lvl6pPr marL="2743200" lvl="5" indent="-285750">
              <a:spcBef>
                <a:spcPts val="0"/>
              </a:spcBef>
              <a:spcAft>
                <a:spcPts val="0"/>
              </a:spcAft>
              <a:buClr>
                <a:schemeClr val="dk1"/>
              </a:buClr>
              <a:buSzPts val="900"/>
              <a:buFont typeface="Nunito Sans"/>
              <a:buChar char="■"/>
              <a:defRPr sz="900">
                <a:highlight>
                  <a:schemeClr val="dk2"/>
                </a:highlight>
              </a:defRPr>
            </a:lvl6pPr>
            <a:lvl7pPr marL="3200400" lvl="6" indent="-285750">
              <a:spcBef>
                <a:spcPts val="0"/>
              </a:spcBef>
              <a:spcAft>
                <a:spcPts val="0"/>
              </a:spcAft>
              <a:buClr>
                <a:schemeClr val="dk1"/>
              </a:buClr>
              <a:buSzPts val="900"/>
              <a:buFont typeface="Nunito Sans"/>
              <a:buChar char="●"/>
              <a:defRPr sz="900">
                <a:highlight>
                  <a:schemeClr val="dk2"/>
                </a:highlight>
              </a:defRPr>
            </a:lvl7pPr>
            <a:lvl8pPr marL="3657600" lvl="7" indent="-285750">
              <a:spcBef>
                <a:spcPts val="0"/>
              </a:spcBef>
              <a:spcAft>
                <a:spcPts val="0"/>
              </a:spcAft>
              <a:buClr>
                <a:schemeClr val="dk1"/>
              </a:buClr>
              <a:buSzPts val="900"/>
              <a:buFont typeface="Nunito Sans"/>
              <a:buChar char="○"/>
              <a:defRPr sz="900">
                <a:highlight>
                  <a:schemeClr val="dk2"/>
                </a:highlight>
              </a:defRPr>
            </a:lvl8pPr>
            <a:lvl9pPr marL="4114800" lvl="8" indent="-285750">
              <a:spcBef>
                <a:spcPts val="0"/>
              </a:spcBef>
              <a:spcAft>
                <a:spcPts val="0"/>
              </a:spcAft>
              <a:buClr>
                <a:schemeClr val="dk1"/>
              </a:buClr>
              <a:buSzPts val="900"/>
              <a:buFont typeface="Nunito Sans"/>
              <a:buChar char="■"/>
              <a:defRPr sz="900">
                <a:highlight>
                  <a:schemeClr val="dk2"/>
                </a:highlight>
              </a:defRPr>
            </a:lvl9pPr>
          </a:lstStyle>
          <a:p>
            <a:endParaRPr/>
          </a:p>
        </p:txBody>
      </p:sp>
      <p:sp>
        <p:nvSpPr>
          <p:cNvPr id="505" name="Google Shape;505;p54"/>
          <p:cNvSpPr txBox="1">
            <a:spLocks noGrp="1"/>
          </p:cNvSpPr>
          <p:nvPr>
            <p:ph type="body" idx="2"/>
          </p:nvPr>
        </p:nvSpPr>
        <p:spPr>
          <a:xfrm>
            <a:off x="2317068" y="1661825"/>
            <a:ext cx="2148900" cy="766500"/>
          </a:xfrm>
          <a:prstGeom prst="rect">
            <a:avLst/>
          </a:prstGeom>
        </p:spPr>
        <p:txBody>
          <a:bodyPr spcFirstLastPara="1" wrap="square" lIns="0" tIns="91425" rIns="91425" bIns="91425" anchor="t" anchorCtr="0">
            <a:noAutofit/>
          </a:bodyPr>
          <a:lstStyle>
            <a:lvl1pPr marL="457200" lvl="0" indent="-285750">
              <a:spcBef>
                <a:spcPts val="0"/>
              </a:spcBef>
              <a:spcAft>
                <a:spcPts val="0"/>
              </a:spcAft>
              <a:buClr>
                <a:schemeClr val="dk1"/>
              </a:buClr>
              <a:buSzPts val="900"/>
              <a:buFont typeface="Nunito Sans"/>
              <a:buChar char="●"/>
              <a:defRPr sz="900">
                <a:highlight>
                  <a:schemeClr val="dk2"/>
                </a:highlight>
              </a:defRPr>
            </a:lvl1pPr>
            <a:lvl2pPr marL="914400" lvl="1" indent="-285750">
              <a:spcBef>
                <a:spcPts val="0"/>
              </a:spcBef>
              <a:spcAft>
                <a:spcPts val="0"/>
              </a:spcAft>
              <a:buClr>
                <a:schemeClr val="dk1"/>
              </a:buClr>
              <a:buSzPts val="900"/>
              <a:buFont typeface="Nunito Sans"/>
              <a:buChar char="○"/>
              <a:defRPr sz="900">
                <a:highlight>
                  <a:schemeClr val="dk2"/>
                </a:highlight>
              </a:defRPr>
            </a:lvl2pPr>
            <a:lvl3pPr marL="1371600" lvl="2" indent="-285750">
              <a:spcBef>
                <a:spcPts val="0"/>
              </a:spcBef>
              <a:spcAft>
                <a:spcPts val="0"/>
              </a:spcAft>
              <a:buClr>
                <a:schemeClr val="dk1"/>
              </a:buClr>
              <a:buSzPts val="900"/>
              <a:buFont typeface="Nunito Sans"/>
              <a:buChar char="■"/>
              <a:defRPr sz="900">
                <a:highlight>
                  <a:schemeClr val="dk2"/>
                </a:highlight>
              </a:defRPr>
            </a:lvl3pPr>
            <a:lvl4pPr marL="1828800" lvl="3" indent="-285750">
              <a:spcBef>
                <a:spcPts val="0"/>
              </a:spcBef>
              <a:spcAft>
                <a:spcPts val="0"/>
              </a:spcAft>
              <a:buClr>
                <a:schemeClr val="dk1"/>
              </a:buClr>
              <a:buSzPts val="900"/>
              <a:buFont typeface="Nunito Sans"/>
              <a:buChar char="●"/>
              <a:defRPr sz="900">
                <a:highlight>
                  <a:schemeClr val="dk2"/>
                </a:highlight>
              </a:defRPr>
            </a:lvl4pPr>
            <a:lvl5pPr marL="2286000" lvl="4" indent="-285750">
              <a:spcBef>
                <a:spcPts val="0"/>
              </a:spcBef>
              <a:spcAft>
                <a:spcPts val="0"/>
              </a:spcAft>
              <a:buClr>
                <a:schemeClr val="dk1"/>
              </a:buClr>
              <a:buSzPts val="900"/>
              <a:buFont typeface="Nunito Sans"/>
              <a:buChar char="○"/>
              <a:defRPr sz="900">
                <a:highlight>
                  <a:schemeClr val="dk2"/>
                </a:highlight>
              </a:defRPr>
            </a:lvl5pPr>
            <a:lvl6pPr marL="2743200" lvl="5" indent="-285750">
              <a:spcBef>
                <a:spcPts val="0"/>
              </a:spcBef>
              <a:spcAft>
                <a:spcPts val="0"/>
              </a:spcAft>
              <a:buClr>
                <a:schemeClr val="dk1"/>
              </a:buClr>
              <a:buSzPts val="900"/>
              <a:buFont typeface="Nunito Sans"/>
              <a:buChar char="■"/>
              <a:defRPr sz="900">
                <a:highlight>
                  <a:schemeClr val="dk2"/>
                </a:highlight>
              </a:defRPr>
            </a:lvl6pPr>
            <a:lvl7pPr marL="3200400" lvl="6" indent="-285750">
              <a:spcBef>
                <a:spcPts val="0"/>
              </a:spcBef>
              <a:spcAft>
                <a:spcPts val="0"/>
              </a:spcAft>
              <a:buClr>
                <a:schemeClr val="dk1"/>
              </a:buClr>
              <a:buSzPts val="900"/>
              <a:buFont typeface="Nunito Sans"/>
              <a:buChar char="●"/>
              <a:defRPr sz="900">
                <a:highlight>
                  <a:schemeClr val="dk2"/>
                </a:highlight>
              </a:defRPr>
            </a:lvl7pPr>
            <a:lvl8pPr marL="3657600" lvl="7" indent="-285750">
              <a:spcBef>
                <a:spcPts val="0"/>
              </a:spcBef>
              <a:spcAft>
                <a:spcPts val="0"/>
              </a:spcAft>
              <a:buClr>
                <a:schemeClr val="dk1"/>
              </a:buClr>
              <a:buSzPts val="900"/>
              <a:buFont typeface="Nunito Sans"/>
              <a:buChar char="○"/>
              <a:defRPr sz="900">
                <a:highlight>
                  <a:schemeClr val="dk2"/>
                </a:highlight>
              </a:defRPr>
            </a:lvl8pPr>
            <a:lvl9pPr marL="4114800" lvl="8" indent="-285750">
              <a:spcBef>
                <a:spcPts val="0"/>
              </a:spcBef>
              <a:spcAft>
                <a:spcPts val="0"/>
              </a:spcAft>
              <a:buClr>
                <a:schemeClr val="dk1"/>
              </a:buClr>
              <a:buSzPts val="900"/>
              <a:buFont typeface="Nunito Sans"/>
              <a:buChar char="■"/>
              <a:defRPr sz="900">
                <a:highlight>
                  <a:schemeClr val="dk2"/>
                </a:highlight>
              </a:defRPr>
            </a:lvl9pPr>
          </a:lstStyle>
          <a:p>
            <a:endParaRPr/>
          </a:p>
        </p:txBody>
      </p:sp>
      <p:sp>
        <p:nvSpPr>
          <p:cNvPr id="506" name="Google Shape;506;p54"/>
          <p:cNvSpPr/>
          <p:nvPr/>
        </p:nvSpPr>
        <p:spPr>
          <a:xfrm>
            <a:off x="-3491" y="1985350"/>
            <a:ext cx="3736169" cy="3157918"/>
          </a:xfrm>
          <a:custGeom>
            <a:avLst/>
            <a:gdLst/>
            <a:ahLst/>
            <a:cxnLst/>
            <a:rect l="l" t="t" r="r" b="b"/>
            <a:pathLst>
              <a:path w="247921" h="209550" extrusionOk="0">
                <a:moveTo>
                  <a:pt x="0" y="0"/>
                </a:moveTo>
                <a:lnTo>
                  <a:pt x="0" y="2516"/>
                </a:lnTo>
                <a:lnTo>
                  <a:pt x="1966" y="5976"/>
                </a:lnTo>
                <a:lnTo>
                  <a:pt x="3853" y="9593"/>
                </a:lnTo>
                <a:lnTo>
                  <a:pt x="5661" y="13289"/>
                </a:lnTo>
                <a:lnTo>
                  <a:pt x="7391" y="17063"/>
                </a:lnTo>
                <a:lnTo>
                  <a:pt x="9042" y="20994"/>
                </a:lnTo>
                <a:lnTo>
                  <a:pt x="10615" y="24926"/>
                </a:lnTo>
                <a:lnTo>
                  <a:pt x="12030" y="28936"/>
                </a:lnTo>
                <a:lnTo>
                  <a:pt x="13446" y="32946"/>
                </a:lnTo>
                <a:lnTo>
                  <a:pt x="14704" y="37114"/>
                </a:lnTo>
                <a:lnTo>
                  <a:pt x="15962" y="41360"/>
                </a:lnTo>
                <a:lnTo>
                  <a:pt x="17063" y="45606"/>
                </a:lnTo>
                <a:lnTo>
                  <a:pt x="18085" y="49930"/>
                </a:lnTo>
                <a:lnTo>
                  <a:pt x="19029" y="54334"/>
                </a:lnTo>
                <a:lnTo>
                  <a:pt x="19815" y="58737"/>
                </a:lnTo>
                <a:lnTo>
                  <a:pt x="20601" y="63219"/>
                </a:lnTo>
                <a:lnTo>
                  <a:pt x="21230" y="67779"/>
                </a:lnTo>
                <a:lnTo>
                  <a:pt x="18557" y="68173"/>
                </a:lnTo>
                <a:lnTo>
                  <a:pt x="15883" y="68566"/>
                </a:lnTo>
                <a:lnTo>
                  <a:pt x="13210" y="69037"/>
                </a:lnTo>
                <a:lnTo>
                  <a:pt x="10536" y="69588"/>
                </a:lnTo>
                <a:lnTo>
                  <a:pt x="7942" y="70217"/>
                </a:lnTo>
                <a:lnTo>
                  <a:pt x="5268" y="70846"/>
                </a:lnTo>
                <a:lnTo>
                  <a:pt x="2595" y="71554"/>
                </a:lnTo>
                <a:lnTo>
                  <a:pt x="0" y="72261"/>
                </a:lnTo>
                <a:lnTo>
                  <a:pt x="0" y="73598"/>
                </a:lnTo>
                <a:lnTo>
                  <a:pt x="3302" y="72576"/>
                </a:lnTo>
                <a:lnTo>
                  <a:pt x="7784" y="71475"/>
                </a:lnTo>
                <a:lnTo>
                  <a:pt x="12345" y="70531"/>
                </a:lnTo>
                <a:lnTo>
                  <a:pt x="16827" y="69667"/>
                </a:lnTo>
                <a:lnTo>
                  <a:pt x="21387" y="69037"/>
                </a:lnTo>
                <a:lnTo>
                  <a:pt x="21859" y="72812"/>
                </a:lnTo>
                <a:lnTo>
                  <a:pt x="22174" y="76193"/>
                </a:lnTo>
                <a:lnTo>
                  <a:pt x="22488" y="79495"/>
                </a:lnTo>
                <a:lnTo>
                  <a:pt x="22724" y="82876"/>
                </a:lnTo>
                <a:lnTo>
                  <a:pt x="22881" y="86258"/>
                </a:lnTo>
                <a:lnTo>
                  <a:pt x="22960" y="89639"/>
                </a:lnTo>
                <a:lnTo>
                  <a:pt x="23039" y="92941"/>
                </a:lnTo>
                <a:lnTo>
                  <a:pt x="23039" y="96322"/>
                </a:lnTo>
                <a:lnTo>
                  <a:pt x="23039" y="99703"/>
                </a:lnTo>
                <a:lnTo>
                  <a:pt x="22960" y="103006"/>
                </a:lnTo>
                <a:lnTo>
                  <a:pt x="22803" y="106387"/>
                </a:lnTo>
                <a:lnTo>
                  <a:pt x="22645" y="109689"/>
                </a:lnTo>
                <a:lnTo>
                  <a:pt x="22410" y="113071"/>
                </a:lnTo>
                <a:lnTo>
                  <a:pt x="22095" y="116373"/>
                </a:lnTo>
                <a:lnTo>
                  <a:pt x="21781" y="119675"/>
                </a:lnTo>
                <a:lnTo>
                  <a:pt x="21387" y="122978"/>
                </a:lnTo>
                <a:lnTo>
                  <a:pt x="20916" y="126280"/>
                </a:lnTo>
                <a:lnTo>
                  <a:pt x="20444" y="129504"/>
                </a:lnTo>
                <a:lnTo>
                  <a:pt x="19893" y="132807"/>
                </a:lnTo>
                <a:lnTo>
                  <a:pt x="19264" y="136031"/>
                </a:lnTo>
                <a:lnTo>
                  <a:pt x="18635" y="139254"/>
                </a:lnTo>
                <a:lnTo>
                  <a:pt x="17928" y="142478"/>
                </a:lnTo>
                <a:lnTo>
                  <a:pt x="17220" y="145623"/>
                </a:lnTo>
                <a:lnTo>
                  <a:pt x="16434" y="148769"/>
                </a:lnTo>
                <a:lnTo>
                  <a:pt x="15569" y="151914"/>
                </a:lnTo>
                <a:lnTo>
                  <a:pt x="14625" y="155059"/>
                </a:lnTo>
                <a:lnTo>
                  <a:pt x="13760" y="158126"/>
                </a:lnTo>
                <a:lnTo>
                  <a:pt x="12738" y="161192"/>
                </a:lnTo>
                <a:lnTo>
                  <a:pt x="11716" y="164259"/>
                </a:lnTo>
                <a:lnTo>
                  <a:pt x="10615" y="167247"/>
                </a:lnTo>
                <a:lnTo>
                  <a:pt x="9514" y="170235"/>
                </a:lnTo>
                <a:lnTo>
                  <a:pt x="8256" y="173144"/>
                </a:lnTo>
                <a:lnTo>
                  <a:pt x="7077" y="176053"/>
                </a:lnTo>
                <a:lnTo>
                  <a:pt x="5425" y="179356"/>
                </a:lnTo>
                <a:lnTo>
                  <a:pt x="3696" y="182658"/>
                </a:lnTo>
                <a:lnTo>
                  <a:pt x="1887" y="185961"/>
                </a:lnTo>
                <a:lnTo>
                  <a:pt x="0" y="189185"/>
                </a:lnTo>
                <a:lnTo>
                  <a:pt x="0" y="191622"/>
                </a:lnTo>
                <a:lnTo>
                  <a:pt x="2280" y="187848"/>
                </a:lnTo>
                <a:lnTo>
                  <a:pt x="4403" y="184152"/>
                </a:lnTo>
                <a:lnTo>
                  <a:pt x="6369" y="180378"/>
                </a:lnTo>
                <a:lnTo>
                  <a:pt x="8178" y="176604"/>
                </a:lnTo>
                <a:lnTo>
                  <a:pt x="9436" y="173616"/>
                </a:lnTo>
                <a:lnTo>
                  <a:pt x="10615" y="170707"/>
                </a:lnTo>
                <a:lnTo>
                  <a:pt x="11795" y="167719"/>
                </a:lnTo>
                <a:lnTo>
                  <a:pt x="12895" y="164652"/>
                </a:lnTo>
                <a:lnTo>
                  <a:pt x="13918" y="161585"/>
                </a:lnTo>
                <a:lnTo>
                  <a:pt x="14940" y="158519"/>
                </a:lnTo>
                <a:lnTo>
                  <a:pt x="15883" y="155452"/>
                </a:lnTo>
                <a:lnTo>
                  <a:pt x="16748" y="152307"/>
                </a:lnTo>
                <a:lnTo>
                  <a:pt x="17613" y="149162"/>
                </a:lnTo>
                <a:lnTo>
                  <a:pt x="18399" y="145938"/>
                </a:lnTo>
                <a:lnTo>
                  <a:pt x="19186" y="142714"/>
                </a:lnTo>
                <a:lnTo>
                  <a:pt x="19893" y="139490"/>
                </a:lnTo>
                <a:lnTo>
                  <a:pt x="20522" y="136266"/>
                </a:lnTo>
                <a:lnTo>
                  <a:pt x="21073" y="133043"/>
                </a:lnTo>
                <a:lnTo>
                  <a:pt x="21623" y="129740"/>
                </a:lnTo>
                <a:lnTo>
                  <a:pt x="22174" y="126438"/>
                </a:lnTo>
                <a:lnTo>
                  <a:pt x="22567" y="123135"/>
                </a:lnTo>
                <a:lnTo>
                  <a:pt x="22960" y="119833"/>
                </a:lnTo>
                <a:lnTo>
                  <a:pt x="23353" y="116530"/>
                </a:lnTo>
                <a:lnTo>
                  <a:pt x="23668" y="113149"/>
                </a:lnTo>
                <a:lnTo>
                  <a:pt x="23904" y="109768"/>
                </a:lnTo>
                <a:lnTo>
                  <a:pt x="24061" y="106466"/>
                </a:lnTo>
                <a:lnTo>
                  <a:pt x="24218" y="103084"/>
                </a:lnTo>
                <a:lnTo>
                  <a:pt x="24297" y="99703"/>
                </a:lnTo>
                <a:lnTo>
                  <a:pt x="24297" y="96322"/>
                </a:lnTo>
                <a:lnTo>
                  <a:pt x="24297" y="92941"/>
                </a:lnTo>
                <a:lnTo>
                  <a:pt x="24218" y="89560"/>
                </a:lnTo>
                <a:lnTo>
                  <a:pt x="24139" y="86179"/>
                </a:lnTo>
                <a:lnTo>
                  <a:pt x="23982" y="82798"/>
                </a:lnTo>
                <a:lnTo>
                  <a:pt x="23746" y="79417"/>
                </a:lnTo>
                <a:lnTo>
                  <a:pt x="23432" y="76036"/>
                </a:lnTo>
                <a:lnTo>
                  <a:pt x="23117" y="72654"/>
                </a:lnTo>
                <a:lnTo>
                  <a:pt x="22645" y="68880"/>
                </a:lnTo>
                <a:lnTo>
                  <a:pt x="27521" y="68408"/>
                </a:lnTo>
                <a:lnTo>
                  <a:pt x="32474" y="68094"/>
                </a:lnTo>
                <a:lnTo>
                  <a:pt x="37428" y="67937"/>
                </a:lnTo>
                <a:lnTo>
                  <a:pt x="42382" y="68015"/>
                </a:lnTo>
                <a:lnTo>
                  <a:pt x="47335" y="68173"/>
                </a:lnTo>
                <a:lnTo>
                  <a:pt x="52368" y="68644"/>
                </a:lnTo>
                <a:lnTo>
                  <a:pt x="57400" y="69195"/>
                </a:lnTo>
                <a:lnTo>
                  <a:pt x="62432" y="69981"/>
                </a:lnTo>
                <a:lnTo>
                  <a:pt x="67229" y="70846"/>
                </a:lnTo>
                <a:lnTo>
                  <a:pt x="72025" y="71947"/>
                </a:lnTo>
                <a:lnTo>
                  <a:pt x="76900" y="73126"/>
                </a:lnTo>
                <a:lnTo>
                  <a:pt x="81775" y="74542"/>
                </a:lnTo>
                <a:lnTo>
                  <a:pt x="86650" y="76114"/>
                </a:lnTo>
                <a:lnTo>
                  <a:pt x="91604" y="77844"/>
                </a:lnTo>
                <a:lnTo>
                  <a:pt x="96479" y="79653"/>
                </a:lnTo>
                <a:lnTo>
                  <a:pt x="101433" y="81697"/>
                </a:lnTo>
                <a:lnTo>
                  <a:pt x="106387" y="83899"/>
                </a:lnTo>
                <a:lnTo>
                  <a:pt x="111340" y="86258"/>
                </a:lnTo>
                <a:lnTo>
                  <a:pt x="116294" y="88852"/>
                </a:lnTo>
                <a:lnTo>
                  <a:pt x="121248" y="91526"/>
                </a:lnTo>
                <a:lnTo>
                  <a:pt x="126280" y="94356"/>
                </a:lnTo>
                <a:lnTo>
                  <a:pt x="131234" y="97344"/>
                </a:lnTo>
                <a:lnTo>
                  <a:pt x="136266" y="100490"/>
                </a:lnTo>
                <a:lnTo>
                  <a:pt x="141298" y="103792"/>
                </a:lnTo>
                <a:lnTo>
                  <a:pt x="145309" y="106623"/>
                </a:lnTo>
                <a:lnTo>
                  <a:pt x="149319" y="109454"/>
                </a:lnTo>
                <a:lnTo>
                  <a:pt x="153329" y="112441"/>
                </a:lnTo>
                <a:lnTo>
                  <a:pt x="157339" y="115508"/>
                </a:lnTo>
                <a:lnTo>
                  <a:pt x="161349" y="118653"/>
                </a:lnTo>
                <a:lnTo>
                  <a:pt x="165359" y="121956"/>
                </a:lnTo>
                <a:lnTo>
                  <a:pt x="169369" y="125258"/>
                </a:lnTo>
                <a:lnTo>
                  <a:pt x="173380" y="128718"/>
                </a:lnTo>
                <a:lnTo>
                  <a:pt x="177390" y="132335"/>
                </a:lnTo>
                <a:lnTo>
                  <a:pt x="181400" y="135952"/>
                </a:lnTo>
                <a:lnTo>
                  <a:pt x="185410" y="139648"/>
                </a:lnTo>
                <a:lnTo>
                  <a:pt x="189420" y="143500"/>
                </a:lnTo>
                <a:lnTo>
                  <a:pt x="193352" y="147432"/>
                </a:lnTo>
                <a:lnTo>
                  <a:pt x="197362" y="151442"/>
                </a:lnTo>
                <a:lnTo>
                  <a:pt x="201372" y="155531"/>
                </a:lnTo>
                <a:lnTo>
                  <a:pt x="205303" y="159777"/>
                </a:lnTo>
                <a:lnTo>
                  <a:pt x="211515" y="166539"/>
                </a:lnTo>
                <a:lnTo>
                  <a:pt x="217491" y="173301"/>
                </a:lnTo>
                <a:lnTo>
                  <a:pt x="223074" y="179906"/>
                </a:lnTo>
                <a:lnTo>
                  <a:pt x="228421" y="186354"/>
                </a:lnTo>
                <a:lnTo>
                  <a:pt x="233453" y="192566"/>
                </a:lnTo>
                <a:lnTo>
                  <a:pt x="238092" y="198542"/>
                </a:lnTo>
                <a:lnTo>
                  <a:pt x="242417" y="204203"/>
                </a:lnTo>
                <a:lnTo>
                  <a:pt x="246348" y="209550"/>
                </a:lnTo>
                <a:lnTo>
                  <a:pt x="247921" y="209550"/>
                </a:lnTo>
                <a:lnTo>
                  <a:pt x="243911" y="204125"/>
                </a:lnTo>
                <a:lnTo>
                  <a:pt x="239586" y="198384"/>
                </a:lnTo>
                <a:lnTo>
                  <a:pt x="234868" y="192330"/>
                </a:lnTo>
                <a:lnTo>
                  <a:pt x="229757" y="186040"/>
                </a:lnTo>
                <a:lnTo>
                  <a:pt x="224411" y="179435"/>
                </a:lnTo>
                <a:lnTo>
                  <a:pt x="218671" y="172751"/>
                </a:lnTo>
                <a:lnTo>
                  <a:pt x="212616" y="165832"/>
                </a:lnTo>
                <a:lnTo>
                  <a:pt x="206247" y="158912"/>
                </a:lnTo>
                <a:lnTo>
                  <a:pt x="202237" y="154745"/>
                </a:lnTo>
                <a:lnTo>
                  <a:pt x="198305" y="150577"/>
                </a:lnTo>
                <a:lnTo>
                  <a:pt x="194295" y="146567"/>
                </a:lnTo>
                <a:lnTo>
                  <a:pt x="190285" y="142636"/>
                </a:lnTo>
                <a:lnTo>
                  <a:pt x="186275" y="138783"/>
                </a:lnTo>
                <a:lnTo>
                  <a:pt x="182265" y="135008"/>
                </a:lnTo>
                <a:lnTo>
                  <a:pt x="178255" y="131391"/>
                </a:lnTo>
                <a:lnTo>
                  <a:pt x="174245" y="127774"/>
                </a:lnTo>
                <a:lnTo>
                  <a:pt x="170234" y="124315"/>
                </a:lnTo>
                <a:lnTo>
                  <a:pt x="166146" y="120934"/>
                </a:lnTo>
                <a:lnTo>
                  <a:pt x="162135" y="117710"/>
                </a:lnTo>
                <a:lnTo>
                  <a:pt x="158125" y="114486"/>
                </a:lnTo>
                <a:lnTo>
                  <a:pt x="154037" y="111419"/>
                </a:lnTo>
                <a:lnTo>
                  <a:pt x="150026" y="108431"/>
                </a:lnTo>
                <a:lnTo>
                  <a:pt x="146016" y="105601"/>
                </a:lnTo>
                <a:lnTo>
                  <a:pt x="142006" y="102770"/>
                </a:lnTo>
                <a:lnTo>
                  <a:pt x="136974" y="99467"/>
                </a:lnTo>
                <a:lnTo>
                  <a:pt x="131941" y="96244"/>
                </a:lnTo>
                <a:lnTo>
                  <a:pt x="126909" y="93256"/>
                </a:lnTo>
                <a:lnTo>
                  <a:pt x="121877" y="90425"/>
                </a:lnTo>
                <a:lnTo>
                  <a:pt x="116844" y="87673"/>
                </a:lnTo>
                <a:lnTo>
                  <a:pt x="111891" y="85157"/>
                </a:lnTo>
                <a:lnTo>
                  <a:pt x="106858" y="82798"/>
                </a:lnTo>
                <a:lnTo>
                  <a:pt x="101905" y="80596"/>
                </a:lnTo>
                <a:lnTo>
                  <a:pt x="96951" y="78473"/>
                </a:lnTo>
                <a:lnTo>
                  <a:pt x="91997" y="76586"/>
                </a:lnTo>
                <a:lnTo>
                  <a:pt x="87044" y="74935"/>
                </a:lnTo>
                <a:lnTo>
                  <a:pt x="82090" y="73362"/>
                </a:lnTo>
                <a:lnTo>
                  <a:pt x="77215" y="71947"/>
                </a:lnTo>
                <a:lnTo>
                  <a:pt x="72340" y="70689"/>
                </a:lnTo>
                <a:lnTo>
                  <a:pt x="67465" y="69667"/>
                </a:lnTo>
                <a:lnTo>
                  <a:pt x="62590" y="68723"/>
                </a:lnTo>
                <a:lnTo>
                  <a:pt x="57557" y="67937"/>
                </a:lnTo>
                <a:lnTo>
                  <a:pt x="52446" y="67386"/>
                </a:lnTo>
                <a:lnTo>
                  <a:pt x="47414" y="66914"/>
                </a:lnTo>
                <a:lnTo>
                  <a:pt x="42382" y="66757"/>
                </a:lnTo>
                <a:lnTo>
                  <a:pt x="37428" y="66679"/>
                </a:lnTo>
                <a:lnTo>
                  <a:pt x="32396" y="66836"/>
                </a:lnTo>
                <a:lnTo>
                  <a:pt x="27442" y="67150"/>
                </a:lnTo>
                <a:lnTo>
                  <a:pt x="22488" y="67622"/>
                </a:lnTo>
                <a:lnTo>
                  <a:pt x="21781" y="62904"/>
                </a:lnTo>
                <a:lnTo>
                  <a:pt x="21073" y="58265"/>
                </a:lnTo>
                <a:lnTo>
                  <a:pt x="20129" y="53626"/>
                </a:lnTo>
                <a:lnTo>
                  <a:pt x="19186" y="49065"/>
                </a:lnTo>
                <a:lnTo>
                  <a:pt x="18085" y="44583"/>
                </a:lnTo>
                <a:lnTo>
                  <a:pt x="16905" y="40102"/>
                </a:lnTo>
                <a:lnTo>
                  <a:pt x="15647" y="35777"/>
                </a:lnTo>
                <a:lnTo>
                  <a:pt x="14232" y="31452"/>
                </a:lnTo>
                <a:lnTo>
                  <a:pt x="12817" y="27285"/>
                </a:lnTo>
                <a:lnTo>
                  <a:pt x="11244" y="23117"/>
                </a:lnTo>
                <a:lnTo>
                  <a:pt x="9593" y="19029"/>
                </a:lnTo>
                <a:lnTo>
                  <a:pt x="7863" y="15018"/>
                </a:lnTo>
                <a:lnTo>
                  <a:pt x="5976" y="11166"/>
                </a:lnTo>
                <a:lnTo>
                  <a:pt x="4089" y="7313"/>
                </a:lnTo>
                <a:lnTo>
                  <a:pt x="2123" y="3617"/>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latin typeface="Nunito Sans"/>
              <a:ea typeface="Nunito Sans"/>
              <a:cs typeface="Nunito Sans"/>
              <a:sym typeface="Nunito Sans"/>
            </a:endParaRPr>
          </a:p>
        </p:txBody>
      </p:sp>
      <p:sp>
        <p:nvSpPr>
          <p:cNvPr id="507" name="Google Shape;507;p54"/>
          <p:cNvSpPr txBox="1">
            <a:spLocks noGrp="1"/>
          </p:cNvSpPr>
          <p:nvPr>
            <p:ph type="title"/>
          </p:nvPr>
        </p:nvSpPr>
        <p:spPr>
          <a:xfrm>
            <a:off x="228600" y="228600"/>
            <a:ext cx="5707200" cy="587700"/>
          </a:xfrm>
          <a:prstGeom prst="rect">
            <a:avLst/>
          </a:prstGeom>
        </p:spPr>
        <p:txBody>
          <a:bodyPr spcFirstLastPara="1" wrap="square" lIns="91425" tIns="91425" rIns="91425" bIns="91425" anchor="t" anchorCtr="0">
            <a:spAutoFit/>
          </a:bodyPr>
          <a:lstStyle>
            <a:lvl1pPr lvl="0">
              <a:spcBef>
                <a:spcPts val="0"/>
              </a:spcBef>
              <a:spcAft>
                <a:spcPts val="0"/>
              </a:spcAft>
              <a:buNone/>
              <a:defRPr/>
            </a:lvl1pPr>
            <a:lvl2pPr lvl="1">
              <a:spcBef>
                <a:spcPts val="0"/>
              </a:spcBef>
              <a:spcAft>
                <a:spcPts val="0"/>
              </a:spcAft>
              <a:buNone/>
              <a:defRPr>
                <a:latin typeface="Poppins SemiBold"/>
                <a:ea typeface="Poppins SemiBold"/>
                <a:cs typeface="Poppins SemiBold"/>
                <a:sym typeface="Poppins SemiBold"/>
              </a:defRPr>
            </a:lvl2pPr>
            <a:lvl3pPr lvl="2">
              <a:spcBef>
                <a:spcPts val="0"/>
              </a:spcBef>
              <a:spcAft>
                <a:spcPts val="0"/>
              </a:spcAft>
              <a:buNone/>
              <a:defRPr>
                <a:latin typeface="Poppins SemiBold"/>
                <a:ea typeface="Poppins SemiBold"/>
                <a:cs typeface="Poppins SemiBold"/>
                <a:sym typeface="Poppins SemiBold"/>
              </a:defRPr>
            </a:lvl3pPr>
            <a:lvl4pPr lvl="3">
              <a:spcBef>
                <a:spcPts val="0"/>
              </a:spcBef>
              <a:spcAft>
                <a:spcPts val="0"/>
              </a:spcAft>
              <a:buNone/>
              <a:defRPr>
                <a:latin typeface="Poppins SemiBold"/>
                <a:ea typeface="Poppins SemiBold"/>
                <a:cs typeface="Poppins SemiBold"/>
                <a:sym typeface="Poppins SemiBold"/>
              </a:defRPr>
            </a:lvl4pPr>
            <a:lvl5pPr lvl="4">
              <a:spcBef>
                <a:spcPts val="0"/>
              </a:spcBef>
              <a:spcAft>
                <a:spcPts val="0"/>
              </a:spcAft>
              <a:buNone/>
              <a:defRPr>
                <a:latin typeface="Poppins SemiBold"/>
                <a:ea typeface="Poppins SemiBold"/>
                <a:cs typeface="Poppins SemiBold"/>
                <a:sym typeface="Poppins SemiBold"/>
              </a:defRPr>
            </a:lvl5pPr>
            <a:lvl6pPr lvl="5">
              <a:spcBef>
                <a:spcPts val="0"/>
              </a:spcBef>
              <a:spcAft>
                <a:spcPts val="0"/>
              </a:spcAft>
              <a:buNone/>
              <a:defRPr>
                <a:latin typeface="Poppins SemiBold"/>
                <a:ea typeface="Poppins SemiBold"/>
                <a:cs typeface="Poppins SemiBold"/>
                <a:sym typeface="Poppins SemiBold"/>
              </a:defRPr>
            </a:lvl6pPr>
            <a:lvl7pPr lvl="6">
              <a:spcBef>
                <a:spcPts val="0"/>
              </a:spcBef>
              <a:spcAft>
                <a:spcPts val="0"/>
              </a:spcAft>
              <a:buNone/>
              <a:defRPr>
                <a:latin typeface="Poppins SemiBold"/>
                <a:ea typeface="Poppins SemiBold"/>
                <a:cs typeface="Poppins SemiBold"/>
                <a:sym typeface="Poppins SemiBold"/>
              </a:defRPr>
            </a:lvl7pPr>
            <a:lvl8pPr lvl="7">
              <a:spcBef>
                <a:spcPts val="0"/>
              </a:spcBef>
              <a:spcAft>
                <a:spcPts val="0"/>
              </a:spcAft>
              <a:buNone/>
              <a:defRPr>
                <a:latin typeface="Poppins SemiBold"/>
                <a:ea typeface="Poppins SemiBold"/>
                <a:cs typeface="Poppins SemiBold"/>
                <a:sym typeface="Poppins SemiBold"/>
              </a:defRPr>
            </a:lvl8pPr>
            <a:lvl9pPr lvl="8">
              <a:spcBef>
                <a:spcPts val="0"/>
              </a:spcBef>
              <a:spcAft>
                <a:spcPts val="0"/>
              </a:spcAft>
              <a:buNone/>
              <a:defRPr>
                <a:latin typeface="Poppins SemiBold"/>
                <a:ea typeface="Poppins SemiBold"/>
                <a:cs typeface="Poppins SemiBold"/>
                <a:sym typeface="Poppins SemiBold"/>
              </a:defRPr>
            </a:lvl9pPr>
          </a:lstStyle>
          <a:p>
            <a:endParaRPr/>
          </a:p>
        </p:txBody>
      </p:sp>
      <p:sp>
        <p:nvSpPr>
          <p:cNvPr id="508" name="Google Shape;508;p54"/>
          <p:cNvSpPr txBox="1"/>
          <p:nvPr/>
        </p:nvSpPr>
        <p:spPr>
          <a:xfrm>
            <a:off x="6720300" y="4800275"/>
            <a:ext cx="2195100" cy="2925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fld id="{00000000-1234-1234-1234-123412341234}" type="slidenum">
              <a:rPr lang="en" sz="700">
                <a:solidFill>
                  <a:schemeClr val="accent5"/>
                </a:solidFill>
                <a:latin typeface="Nunito Sans"/>
                <a:ea typeface="Nunito Sans"/>
                <a:cs typeface="Nunito Sans"/>
                <a:sym typeface="Nunito Sans"/>
              </a:rPr>
              <a:t>‹#›</a:t>
            </a:fld>
            <a:endParaRPr sz="700">
              <a:solidFill>
                <a:schemeClr val="accent5"/>
              </a:solidFill>
              <a:latin typeface="Nunito Sans"/>
              <a:ea typeface="Nunito Sans"/>
              <a:cs typeface="Nunito Sans"/>
              <a:sym typeface="Nunito Sans"/>
            </a:endParaRPr>
          </a:p>
        </p:txBody>
      </p:sp>
      <p:sp>
        <p:nvSpPr>
          <p:cNvPr id="509" name="Google Shape;509;p54"/>
          <p:cNvSpPr>
            <a:spLocks noGrp="1"/>
          </p:cNvSpPr>
          <p:nvPr>
            <p:ph type="pic" idx="3"/>
          </p:nvPr>
        </p:nvSpPr>
        <p:spPr>
          <a:xfrm>
            <a:off x="988450" y="2967538"/>
            <a:ext cx="1264200" cy="1258500"/>
          </a:xfrm>
          <a:prstGeom prst="roundRect">
            <a:avLst>
              <a:gd name="adj" fmla="val 16718"/>
            </a:avLst>
          </a:prstGeom>
          <a:noFill/>
          <a:ln>
            <a:noFill/>
          </a:ln>
        </p:spPr>
      </p:sp>
      <p:sp>
        <p:nvSpPr>
          <p:cNvPr id="510" name="Google Shape;510;p54"/>
          <p:cNvSpPr txBox="1">
            <a:spLocks noGrp="1"/>
          </p:cNvSpPr>
          <p:nvPr>
            <p:ph type="subTitle" idx="4"/>
          </p:nvPr>
        </p:nvSpPr>
        <p:spPr>
          <a:xfrm>
            <a:off x="2317068" y="2953117"/>
            <a:ext cx="1314600" cy="311400"/>
          </a:xfrm>
          <a:prstGeom prst="rect">
            <a:avLst/>
          </a:prstGeom>
        </p:spPr>
        <p:txBody>
          <a:bodyPr spcFirstLastPara="1" wrap="square" lIns="91425" tIns="91425" rIns="91425" bIns="0" anchor="b" anchorCtr="0">
            <a:noAutofit/>
          </a:bodyPr>
          <a:lstStyle>
            <a:lvl1pPr lvl="0">
              <a:spcBef>
                <a:spcPts val="0"/>
              </a:spcBef>
              <a:spcAft>
                <a:spcPts val="0"/>
              </a:spcAft>
              <a:buNone/>
              <a:defRPr sz="1000" b="1">
                <a:solidFill>
                  <a:schemeClr val="accent1"/>
                </a:solidFill>
                <a:latin typeface="Nunito Sans"/>
                <a:ea typeface="Nunito Sans"/>
                <a:cs typeface="Nunito Sans"/>
                <a:sym typeface="Nunito Sans"/>
              </a:defRPr>
            </a:lvl1pPr>
            <a:lvl2pPr lvl="1">
              <a:spcBef>
                <a:spcPts val="0"/>
              </a:spcBef>
              <a:spcAft>
                <a:spcPts val="0"/>
              </a:spcAft>
              <a:buClr>
                <a:schemeClr val="accent1"/>
              </a:buClr>
              <a:buSzPts val="1000"/>
              <a:buFont typeface="Nunito Sans"/>
              <a:buNone/>
              <a:defRPr sz="1000">
                <a:solidFill>
                  <a:schemeClr val="accent1"/>
                </a:solidFill>
                <a:latin typeface="Nunito Sans"/>
                <a:ea typeface="Nunito Sans"/>
                <a:cs typeface="Nunito Sans"/>
                <a:sym typeface="Nunito Sans"/>
              </a:defRPr>
            </a:lvl2pPr>
            <a:lvl3pPr lvl="2">
              <a:spcBef>
                <a:spcPts val="0"/>
              </a:spcBef>
              <a:spcAft>
                <a:spcPts val="0"/>
              </a:spcAft>
              <a:buClr>
                <a:schemeClr val="accent1"/>
              </a:buClr>
              <a:buSzPts val="1000"/>
              <a:buFont typeface="Nunito Sans"/>
              <a:buNone/>
              <a:defRPr sz="1000">
                <a:solidFill>
                  <a:schemeClr val="accent1"/>
                </a:solidFill>
                <a:latin typeface="Nunito Sans"/>
                <a:ea typeface="Nunito Sans"/>
                <a:cs typeface="Nunito Sans"/>
                <a:sym typeface="Nunito Sans"/>
              </a:defRPr>
            </a:lvl3pPr>
            <a:lvl4pPr lvl="3">
              <a:spcBef>
                <a:spcPts val="0"/>
              </a:spcBef>
              <a:spcAft>
                <a:spcPts val="0"/>
              </a:spcAft>
              <a:buClr>
                <a:schemeClr val="accent1"/>
              </a:buClr>
              <a:buSzPts val="1000"/>
              <a:buFont typeface="Nunito Sans"/>
              <a:buNone/>
              <a:defRPr sz="1000">
                <a:solidFill>
                  <a:schemeClr val="accent1"/>
                </a:solidFill>
                <a:latin typeface="Nunito Sans"/>
                <a:ea typeface="Nunito Sans"/>
                <a:cs typeface="Nunito Sans"/>
                <a:sym typeface="Nunito Sans"/>
              </a:defRPr>
            </a:lvl4pPr>
            <a:lvl5pPr lvl="4">
              <a:spcBef>
                <a:spcPts val="0"/>
              </a:spcBef>
              <a:spcAft>
                <a:spcPts val="0"/>
              </a:spcAft>
              <a:buClr>
                <a:schemeClr val="accent1"/>
              </a:buClr>
              <a:buSzPts val="1000"/>
              <a:buFont typeface="Nunito Sans"/>
              <a:buNone/>
              <a:defRPr sz="1000">
                <a:solidFill>
                  <a:schemeClr val="accent1"/>
                </a:solidFill>
                <a:latin typeface="Nunito Sans"/>
                <a:ea typeface="Nunito Sans"/>
                <a:cs typeface="Nunito Sans"/>
                <a:sym typeface="Nunito Sans"/>
              </a:defRPr>
            </a:lvl5pPr>
            <a:lvl6pPr lvl="5">
              <a:spcBef>
                <a:spcPts val="0"/>
              </a:spcBef>
              <a:spcAft>
                <a:spcPts val="0"/>
              </a:spcAft>
              <a:buClr>
                <a:schemeClr val="accent1"/>
              </a:buClr>
              <a:buSzPts val="1000"/>
              <a:buFont typeface="Nunito Sans"/>
              <a:buNone/>
              <a:defRPr sz="1000">
                <a:solidFill>
                  <a:schemeClr val="accent1"/>
                </a:solidFill>
                <a:latin typeface="Nunito Sans"/>
                <a:ea typeface="Nunito Sans"/>
                <a:cs typeface="Nunito Sans"/>
                <a:sym typeface="Nunito Sans"/>
              </a:defRPr>
            </a:lvl6pPr>
            <a:lvl7pPr lvl="6">
              <a:spcBef>
                <a:spcPts val="0"/>
              </a:spcBef>
              <a:spcAft>
                <a:spcPts val="0"/>
              </a:spcAft>
              <a:buClr>
                <a:schemeClr val="accent1"/>
              </a:buClr>
              <a:buSzPts val="1000"/>
              <a:buFont typeface="Nunito Sans"/>
              <a:buNone/>
              <a:defRPr sz="1000">
                <a:solidFill>
                  <a:schemeClr val="accent1"/>
                </a:solidFill>
                <a:latin typeface="Nunito Sans"/>
                <a:ea typeface="Nunito Sans"/>
                <a:cs typeface="Nunito Sans"/>
                <a:sym typeface="Nunito Sans"/>
              </a:defRPr>
            </a:lvl7pPr>
            <a:lvl8pPr lvl="7">
              <a:spcBef>
                <a:spcPts val="0"/>
              </a:spcBef>
              <a:spcAft>
                <a:spcPts val="0"/>
              </a:spcAft>
              <a:buClr>
                <a:schemeClr val="accent1"/>
              </a:buClr>
              <a:buSzPts val="1000"/>
              <a:buFont typeface="Nunito Sans"/>
              <a:buNone/>
              <a:defRPr sz="1000">
                <a:solidFill>
                  <a:schemeClr val="accent1"/>
                </a:solidFill>
                <a:latin typeface="Nunito Sans"/>
                <a:ea typeface="Nunito Sans"/>
                <a:cs typeface="Nunito Sans"/>
                <a:sym typeface="Nunito Sans"/>
              </a:defRPr>
            </a:lvl8pPr>
            <a:lvl9pPr lvl="8">
              <a:spcBef>
                <a:spcPts val="0"/>
              </a:spcBef>
              <a:spcAft>
                <a:spcPts val="0"/>
              </a:spcAft>
              <a:buClr>
                <a:schemeClr val="accent1"/>
              </a:buClr>
              <a:buSzPts val="1000"/>
              <a:buFont typeface="Nunito Sans"/>
              <a:buNone/>
              <a:defRPr sz="1000">
                <a:solidFill>
                  <a:schemeClr val="accent1"/>
                </a:solidFill>
                <a:latin typeface="Nunito Sans"/>
                <a:ea typeface="Nunito Sans"/>
                <a:cs typeface="Nunito Sans"/>
                <a:sym typeface="Nunito Sans"/>
              </a:defRPr>
            </a:lvl9pPr>
          </a:lstStyle>
          <a:p>
            <a:endParaRPr/>
          </a:p>
        </p:txBody>
      </p:sp>
      <p:sp>
        <p:nvSpPr>
          <p:cNvPr id="511" name="Google Shape;511;p54"/>
          <p:cNvSpPr txBox="1">
            <a:spLocks noGrp="1"/>
          </p:cNvSpPr>
          <p:nvPr>
            <p:ph type="subTitle" idx="5"/>
          </p:nvPr>
        </p:nvSpPr>
        <p:spPr>
          <a:xfrm>
            <a:off x="2317068" y="3283266"/>
            <a:ext cx="1314600" cy="311400"/>
          </a:xfrm>
          <a:prstGeom prst="rect">
            <a:avLst/>
          </a:prstGeom>
        </p:spPr>
        <p:txBody>
          <a:bodyPr spcFirstLastPara="1" wrap="square" lIns="91425" tIns="0" rIns="91425" bIns="0" anchor="t" anchorCtr="0">
            <a:noAutofit/>
          </a:bodyPr>
          <a:lstStyle>
            <a:lvl1pPr lvl="0">
              <a:spcBef>
                <a:spcPts val="0"/>
              </a:spcBef>
              <a:spcAft>
                <a:spcPts val="0"/>
              </a:spcAft>
              <a:buNone/>
              <a:defRPr sz="1000">
                <a:highlight>
                  <a:schemeClr val="dk2"/>
                </a:highlight>
                <a:latin typeface="Nunito Sans"/>
                <a:ea typeface="Nunito Sans"/>
                <a:cs typeface="Nunito Sans"/>
                <a:sym typeface="Nunito Sans"/>
              </a:defRPr>
            </a:lvl1pPr>
            <a:lvl2pPr lvl="1">
              <a:spcBef>
                <a:spcPts val="0"/>
              </a:spcBef>
              <a:spcAft>
                <a:spcPts val="0"/>
              </a:spcAft>
              <a:buSzPts val="1000"/>
              <a:buFont typeface="Nunito Sans"/>
              <a:buNone/>
              <a:defRPr sz="1000">
                <a:highlight>
                  <a:schemeClr val="dk2"/>
                </a:highlight>
                <a:latin typeface="Nunito Sans"/>
                <a:ea typeface="Nunito Sans"/>
                <a:cs typeface="Nunito Sans"/>
                <a:sym typeface="Nunito Sans"/>
              </a:defRPr>
            </a:lvl2pPr>
            <a:lvl3pPr lvl="2">
              <a:spcBef>
                <a:spcPts val="0"/>
              </a:spcBef>
              <a:spcAft>
                <a:spcPts val="0"/>
              </a:spcAft>
              <a:buSzPts val="1000"/>
              <a:buFont typeface="Nunito Sans"/>
              <a:buNone/>
              <a:defRPr sz="1000">
                <a:highlight>
                  <a:schemeClr val="dk2"/>
                </a:highlight>
                <a:latin typeface="Nunito Sans"/>
                <a:ea typeface="Nunito Sans"/>
                <a:cs typeface="Nunito Sans"/>
                <a:sym typeface="Nunito Sans"/>
              </a:defRPr>
            </a:lvl3pPr>
            <a:lvl4pPr lvl="3">
              <a:spcBef>
                <a:spcPts val="0"/>
              </a:spcBef>
              <a:spcAft>
                <a:spcPts val="0"/>
              </a:spcAft>
              <a:buSzPts val="1000"/>
              <a:buFont typeface="Nunito Sans"/>
              <a:buNone/>
              <a:defRPr sz="1000">
                <a:highlight>
                  <a:schemeClr val="dk2"/>
                </a:highlight>
                <a:latin typeface="Nunito Sans"/>
                <a:ea typeface="Nunito Sans"/>
                <a:cs typeface="Nunito Sans"/>
                <a:sym typeface="Nunito Sans"/>
              </a:defRPr>
            </a:lvl4pPr>
            <a:lvl5pPr lvl="4">
              <a:spcBef>
                <a:spcPts val="0"/>
              </a:spcBef>
              <a:spcAft>
                <a:spcPts val="0"/>
              </a:spcAft>
              <a:buSzPts val="1000"/>
              <a:buFont typeface="Nunito Sans"/>
              <a:buNone/>
              <a:defRPr sz="1000">
                <a:highlight>
                  <a:schemeClr val="dk2"/>
                </a:highlight>
                <a:latin typeface="Nunito Sans"/>
                <a:ea typeface="Nunito Sans"/>
                <a:cs typeface="Nunito Sans"/>
                <a:sym typeface="Nunito Sans"/>
              </a:defRPr>
            </a:lvl5pPr>
            <a:lvl6pPr lvl="5">
              <a:spcBef>
                <a:spcPts val="0"/>
              </a:spcBef>
              <a:spcAft>
                <a:spcPts val="0"/>
              </a:spcAft>
              <a:buSzPts val="1000"/>
              <a:buFont typeface="Nunito Sans"/>
              <a:buNone/>
              <a:defRPr sz="1000">
                <a:highlight>
                  <a:schemeClr val="dk2"/>
                </a:highlight>
                <a:latin typeface="Nunito Sans"/>
                <a:ea typeface="Nunito Sans"/>
                <a:cs typeface="Nunito Sans"/>
                <a:sym typeface="Nunito Sans"/>
              </a:defRPr>
            </a:lvl6pPr>
            <a:lvl7pPr lvl="6">
              <a:spcBef>
                <a:spcPts val="0"/>
              </a:spcBef>
              <a:spcAft>
                <a:spcPts val="0"/>
              </a:spcAft>
              <a:buSzPts val="1000"/>
              <a:buFont typeface="Nunito Sans"/>
              <a:buNone/>
              <a:defRPr sz="1000">
                <a:highlight>
                  <a:schemeClr val="dk2"/>
                </a:highlight>
                <a:latin typeface="Nunito Sans"/>
                <a:ea typeface="Nunito Sans"/>
                <a:cs typeface="Nunito Sans"/>
                <a:sym typeface="Nunito Sans"/>
              </a:defRPr>
            </a:lvl7pPr>
            <a:lvl8pPr lvl="7">
              <a:spcBef>
                <a:spcPts val="0"/>
              </a:spcBef>
              <a:spcAft>
                <a:spcPts val="0"/>
              </a:spcAft>
              <a:buSzPts val="1000"/>
              <a:buFont typeface="Nunito Sans"/>
              <a:buNone/>
              <a:defRPr sz="1000">
                <a:highlight>
                  <a:schemeClr val="dk2"/>
                </a:highlight>
                <a:latin typeface="Nunito Sans"/>
                <a:ea typeface="Nunito Sans"/>
                <a:cs typeface="Nunito Sans"/>
                <a:sym typeface="Nunito Sans"/>
              </a:defRPr>
            </a:lvl8pPr>
            <a:lvl9pPr lvl="8">
              <a:spcBef>
                <a:spcPts val="0"/>
              </a:spcBef>
              <a:spcAft>
                <a:spcPts val="0"/>
              </a:spcAft>
              <a:buSzPts val="1000"/>
              <a:buFont typeface="Nunito Sans"/>
              <a:buNone/>
              <a:defRPr sz="1000">
                <a:highlight>
                  <a:schemeClr val="dk2"/>
                </a:highlight>
                <a:latin typeface="Nunito Sans"/>
                <a:ea typeface="Nunito Sans"/>
                <a:cs typeface="Nunito Sans"/>
                <a:sym typeface="Nunito Sans"/>
              </a:defRPr>
            </a:lvl9pPr>
          </a:lstStyle>
          <a:p>
            <a:endParaRPr/>
          </a:p>
        </p:txBody>
      </p:sp>
      <p:sp>
        <p:nvSpPr>
          <p:cNvPr id="512" name="Google Shape;512;p54"/>
          <p:cNvSpPr txBox="1">
            <a:spLocks noGrp="1"/>
          </p:cNvSpPr>
          <p:nvPr>
            <p:ph type="body" idx="6"/>
          </p:nvPr>
        </p:nvSpPr>
        <p:spPr>
          <a:xfrm>
            <a:off x="2317068" y="3459387"/>
            <a:ext cx="2148900" cy="766500"/>
          </a:xfrm>
          <a:prstGeom prst="rect">
            <a:avLst/>
          </a:prstGeom>
        </p:spPr>
        <p:txBody>
          <a:bodyPr spcFirstLastPara="1" wrap="square" lIns="0" tIns="91425" rIns="91425" bIns="91425" anchor="t" anchorCtr="0">
            <a:noAutofit/>
          </a:bodyPr>
          <a:lstStyle>
            <a:lvl1pPr marL="457200" lvl="0" indent="-285750">
              <a:spcBef>
                <a:spcPts val="0"/>
              </a:spcBef>
              <a:spcAft>
                <a:spcPts val="0"/>
              </a:spcAft>
              <a:buClr>
                <a:schemeClr val="dk1"/>
              </a:buClr>
              <a:buSzPts val="900"/>
              <a:buFont typeface="Nunito Sans"/>
              <a:buChar char="●"/>
              <a:defRPr sz="900">
                <a:highlight>
                  <a:schemeClr val="dk2"/>
                </a:highlight>
              </a:defRPr>
            </a:lvl1pPr>
            <a:lvl2pPr marL="914400" lvl="1" indent="-285750">
              <a:spcBef>
                <a:spcPts val="0"/>
              </a:spcBef>
              <a:spcAft>
                <a:spcPts val="0"/>
              </a:spcAft>
              <a:buClr>
                <a:schemeClr val="dk1"/>
              </a:buClr>
              <a:buSzPts val="900"/>
              <a:buFont typeface="Nunito Sans"/>
              <a:buChar char="○"/>
              <a:defRPr sz="900">
                <a:highlight>
                  <a:schemeClr val="dk2"/>
                </a:highlight>
              </a:defRPr>
            </a:lvl2pPr>
            <a:lvl3pPr marL="1371600" lvl="2" indent="-285750">
              <a:spcBef>
                <a:spcPts val="0"/>
              </a:spcBef>
              <a:spcAft>
                <a:spcPts val="0"/>
              </a:spcAft>
              <a:buClr>
                <a:schemeClr val="dk1"/>
              </a:buClr>
              <a:buSzPts val="900"/>
              <a:buFont typeface="Nunito Sans"/>
              <a:buChar char="■"/>
              <a:defRPr sz="900">
                <a:highlight>
                  <a:schemeClr val="dk2"/>
                </a:highlight>
              </a:defRPr>
            </a:lvl3pPr>
            <a:lvl4pPr marL="1828800" lvl="3" indent="-285750">
              <a:spcBef>
                <a:spcPts val="0"/>
              </a:spcBef>
              <a:spcAft>
                <a:spcPts val="0"/>
              </a:spcAft>
              <a:buClr>
                <a:schemeClr val="dk1"/>
              </a:buClr>
              <a:buSzPts val="900"/>
              <a:buFont typeface="Nunito Sans"/>
              <a:buChar char="●"/>
              <a:defRPr sz="900">
                <a:highlight>
                  <a:schemeClr val="dk2"/>
                </a:highlight>
              </a:defRPr>
            </a:lvl4pPr>
            <a:lvl5pPr marL="2286000" lvl="4" indent="-285750">
              <a:spcBef>
                <a:spcPts val="0"/>
              </a:spcBef>
              <a:spcAft>
                <a:spcPts val="0"/>
              </a:spcAft>
              <a:buClr>
                <a:schemeClr val="dk1"/>
              </a:buClr>
              <a:buSzPts val="900"/>
              <a:buFont typeface="Nunito Sans"/>
              <a:buChar char="○"/>
              <a:defRPr sz="900">
                <a:highlight>
                  <a:schemeClr val="dk2"/>
                </a:highlight>
              </a:defRPr>
            </a:lvl5pPr>
            <a:lvl6pPr marL="2743200" lvl="5" indent="-285750">
              <a:spcBef>
                <a:spcPts val="0"/>
              </a:spcBef>
              <a:spcAft>
                <a:spcPts val="0"/>
              </a:spcAft>
              <a:buClr>
                <a:schemeClr val="dk1"/>
              </a:buClr>
              <a:buSzPts val="900"/>
              <a:buFont typeface="Nunito Sans"/>
              <a:buChar char="■"/>
              <a:defRPr sz="900">
                <a:highlight>
                  <a:schemeClr val="dk2"/>
                </a:highlight>
              </a:defRPr>
            </a:lvl6pPr>
            <a:lvl7pPr marL="3200400" lvl="6" indent="-285750">
              <a:spcBef>
                <a:spcPts val="0"/>
              </a:spcBef>
              <a:spcAft>
                <a:spcPts val="0"/>
              </a:spcAft>
              <a:buClr>
                <a:schemeClr val="dk1"/>
              </a:buClr>
              <a:buSzPts val="900"/>
              <a:buFont typeface="Nunito Sans"/>
              <a:buChar char="●"/>
              <a:defRPr sz="900">
                <a:highlight>
                  <a:schemeClr val="dk2"/>
                </a:highlight>
              </a:defRPr>
            </a:lvl7pPr>
            <a:lvl8pPr marL="3657600" lvl="7" indent="-285750">
              <a:spcBef>
                <a:spcPts val="0"/>
              </a:spcBef>
              <a:spcAft>
                <a:spcPts val="0"/>
              </a:spcAft>
              <a:buClr>
                <a:schemeClr val="dk1"/>
              </a:buClr>
              <a:buSzPts val="900"/>
              <a:buFont typeface="Nunito Sans"/>
              <a:buChar char="○"/>
              <a:defRPr sz="900">
                <a:highlight>
                  <a:schemeClr val="dk2"/>
                </a:highlight>
              </a:defRPr>
            </a:lvl8pPr>
            <a:lvl9pPr marL="4114800" lvl="8" indent="-285750">
              <a:spcBef>
                <a:spcPts val="0"/>
              </a:spcBef>
              <a:spcAft>
                <a:spcPts val="0"/>
              </a:spcAft>
              <a:buClr>
                <a:schemeClr val="dk1"/>
              </a:buClr>
              <a:buSzPts val="900"/>
              <a:buFont typeface="Nunito Sans"/>
              <a:buChar char="■"/>
              <a:defRPr sz="900">
                <a:highlight>
                  <a:schemeClr val="dk2"/>
                </a:highlight>
              </a:defRPr>
            </a:lvl9pPr>
          </a:lstStyle>
          <a:p>
            <a:endParaRPr/>
          </a:p>
        </p:txBody>
      </p:sp>
      <p:sp>
        <p:nvSpPr>
          <p:cNvPr id="513" name="Google Shape;513;p54"/>
          <p:cNvSpPr>
            <a:spLocks noGrp="1"/>
          </p:cNvSpPr>
          <p:nvPr>
            <p:ph type="pic" idx="7"/>
          </p:nvPr>
        </p:nvSpPr>
        <p:spPr>
          <a:xfrm>
            <a:off x="4685500" y="1169975"/>
            <a:ext cx="1264200" cy="1258500"/>
          </a:xfrm>
          <a:prstGeom prst="roundRect">
            <a:avLst>
              <a:gd name="adj" fmla="val 16718"/>
            </a:avLst>
          </a:prstGeom>
          <a:noFill/>
          <a:ln>
            <a:noFill/>
          </a:ln>
        </p:spPr>
      </p:sp>
      <p:sp>
        <p:nvSpPr>
          <p:cNvPr id="514" name="Google Shape;514;p54"/>
          <p:cNvSpPr txBox="1">
            <a:spLocks noGrp="1"/>
          </p:cNvSpPr>
          <p:nvPr>
            <p:ph type="subTitle" idx="8"/>
          </p:nvPr>
        </p:nvSpPr>
        <p:spPr>
          <a:xfrm>
            <a:off x="6014118" y="1155555"/>
            <a:ext cx="1314600" cy="311400"/>
          </a:xfrm>
          <a:prstGeom prst="rect">
            <a:avLst/>
          </a:prstGeom>
        </p:spPr>
        <p:txBody>
          <a:bodyPr spcFirstLastPara="1" wrap="square" lIns="91425" tIns="91425" rIns="91425" bIns="0" anchor="b" anchorCtr="0">
            <a:noAutofit/>
          </a:bodyPr>
          <a:lstStyle>
            <a:lvl1pPr lvl="0">
              <a:spcBef>
                <a:spcPts val="0"/>
              </a:spcBef>
              <a:spcAft>
                <a:spcPts val="0"/>
              </a:spcAft>
              <a:buNone/>
              <a:defRPr sz="1000" b="1">
                <a:solidFill>
                  <a:schemeClr val="accent1"/>
                </a:solidFill>
                <a:latin typeface="Nunito Sans"/>
                <a:ea typeface="Nunito Sans"/>
                <a:cs typeface="Nunito Sans"/>
                <a:sym typeface="Nunito Sans"/>
              </a:defRPr>
            </a:lvl1pPr>
            <a:lvl2pPr lvl="1">
              <a:spcBef>
                <a:spcPts val="0"/>
              </a:spcBef>
              <a:spcAft>
                <a:spcPts val="0"/>
              </a:spcAft>
              <a:buClr>
                <a:schemeClr val="accent1"/>
              </a:buClr>
              <a:buSzPts val="1000"/>
              <a:buFont typeface="Nunito Sans"/>
              <a:buNone/>
              <a:defRPr sz="1000">
                <a:solidFill>
                  <a:schemeClr val="accent1"/>
                </a:solidFill>
                <a:latin typeface="Nunito Sans"/>
                <a:ea typeface="Nunito Sans"/>
                <a:cs typeface="Nunito Sans"/>
                <a:sym typeface="Nunito Sans"/>
              </a:defRPr>
            </a:lvl2pPr>
            <a:lvl3pPr lvl="2">
              <a:spcBef>
                <a:spcPts val="0"/>
              </a:spcBef>
              <a:spcAft>
                <a:spcPts val="0"/>
              </a:spcAft>
              <a:buClr>
                <a:schemeClr val="accent1"/>
              </a:buClr>
              <a:buSzPts val="1000"/>
              <a:buFont typeface="Nunito Sans"/>
              <a:buNone/>
              <a:defRPr sz="1000">
                <a:solidFill>
                  <a:schemeClr val="accent1"/>
                </a:solidFill>
                <a:latin typeface="Nunito Sans"/>
                <a:ea typeface="Nunito Sans"/>
                <a:cs typeface="Nunito Sans"/>
                <a:sym typeface="Nunito Sans"/>
              </a:defRPr>
            </a:lvl3pPr>
            <a:lvl4pPr lvl="3">
              <a:spcBef>
                <a:spcPts val="0"/>
              </a:spcBef>
              <a:spcAft>
                <a:spcPts val="0"/>
              </a:spcAft>
              <a:buClr>
                <a:schemeClr val="accent1"/>
              </a:buClr>
              <a:buSzPts val="1000"/>
              <a:buFont typeface="Nunito Sans"/>
              <a:buNone/>
              <a:defRPr sz="1000">
                <a:solidFill>
                  <a:schemeClr val="accent1"/>
                </a:solidFill>
                <a:latin typeface="Nunito Sans"/>
                <a:ea typeface="Nunito Sans"/>
                <a:cs typeface="Nunito Sans"/>
                <a:sym typeface="Nunito Sans"/>
              </a:defRPr>
            </a:lvl4pPr>
            <a:lvl5pPr lvl="4">
              <a:spcBef>
                <a:spcPts val="0"/>
              </a:spcBef>
              <a:spcAft>
                <a:spcPts val="0"/>
              </a:spcAft>
              <a:buClr>
                <a:schemeClr val="accent1"/>
              </a:buClr>
              <a:buSzPts val="1000"/>
              <a:buFont typeface="Nunito Sans"/>
              <a:buNone/>
              <a:defRPr sz="1000">
                <a:solidFill>
                  <a:schemeClr val="accent1"/>
                </a:solidFill>
                <a:latin typeface="Nunito Sans"/>
                <a:ea typeface="Nunito Sans"/>
                <a:cs typeface="Nunito Sans"/>
                <a:sym typeface="Nunito Sans"/>
              </a:defRPr>
            </a:lvl5pPr>
            <a:lvl6pPr lvl="5">
              <a:spcBef>
                <a:spcPts val="0"/>
              </a:spcBef>
              <a:spcAft>
                <a:spcPts val="0"/>
              </a:spcAft>
              <a:buClr>
                <a:schemeClr val="accent1"/>
              </a:buClr>
              <a:buSzPts val="1000"/>
              <a:buFont typeface="Nunito Sans"/>
              <a:buNone/>
              <a:defRPr sz="1000">
                <a:solidFill>
                  <a:schemeClr val="accent1"/>
                </a:solidFill>
                <a:latin typeface="Nunito Sans"/>
                <a:ea typeface="Nunito Sans"/>
                <a:cs typeface="Nunito Sans"/>
                <a:sym typeface="Nunito Sans"/>
              </a:defRPr>
            </a:lvl6pPr>
            <a:lvl7pPr lvl="6">
              <a:spcBef>
                <a:spcPts val="0"/>
              </a:spcBef>
              <a:spcAft>
                <a:spcPts val="0"/>
              </a:spcAft>
              <a:buClr>
                <a:schemeClr val="accent1"/>
              </a:buClr>
              <a:buSzPts val="1000"/>
              <a:buFont typeface="Nunito Sans"/>
              <a:buNone/>
              <a:defRPr sz="1000">
                <a:solidFill>
                  <a:schemeClr val="accent1"/>
                </a:solidFill>
                <a:latin typeface="Nunito Sans"/>
                <a:ea typeface="Nunito Sans"/>
                <a:cs typeface="Nunito Sans"/>
                <a:sym typeface="Nunito Sans"/>
              </a:defRPr>
            </a:lvl7pPr>
            <a:lvl8pPr lvl="7">
              <a:spcBef>
                <a:spcPts val="0"/>
              </a:spcBef>
              <a:spcAft>
                <a:spcPts val="0"/>
              </a:spcAft>
              <a:buClr>
                <a:schemeClr val="accent1"/>
              </a:buClr>
              <a:buSzPts val="1000"/>
              <a:buFont typeface="Nunito Sans"/>
              <a:buNone/>
              <a:defRPr sz="1000">
                <a:solidFill>
                  <a:schemeClr val="accent1"/>
                </a:solidFill>
                <a:latin typeface="Nunito Sans"/>
                <a:ea typeface="Nunito Sans"/>
                <a:cs typeface="Nunito Sans"/>
                <a:sym typeface="Nunito Sans"/>
              </a:defRPr>
            </a:lvl8pPr>
            <a:lvl9pPr lvl="8">
              <a:spcBef>
                <a:spcPts val="0"/>
              </a:spcBef>
              <a:spcAft>
                <a:spcPts val="0"/>
              </a:spcAft>
              <a:buClr>
                <a:schemeClr val="accent1"/>
              </a:buClr>
              <a:buSzPts val="1000"/>
              <a:buFont typeface="Nunito Sans"/>
              <a:buNone/>
              <a:defRPr sz="1000">
                <a:solidFill>
                  <a:schemeClr val="accent1"/>
                </a:solidFill>
                <a:latin typeface="Nunito Sans"/>
                <a:ea typeface="Nunito Sans"/>
                <a:cs typeface="Nunito Sans"/>
                <a:sym typeface="Nunito Sans"/>
              </a:defRPr>
            </a:lvl9pPr>
          </a:lstStyle>
          <a:p>
            <a:endParaRPr/>
          </a:p>
        </p:txBody>
      </p:sp>
      <p:sp>
        <p:nvSpPr>
          <p:cNvPr id="515" name="Google Shape;515;p54"/>
          <p:cNvSpPr txBox="1">
            <a:spLocks noGrp="1"/>
          </p:cNvSpPr>
          <p:nvPr>
            <p:ph type="subTitle" idx="9"/>
          </p:nvPr>
        </p:nvSpPr>
        <p:spPr>
          <a:xfrm>
            <a:off x="6014118" y="1485704"/>
            <a:ext cx="1314600" cy="311400"/>
          </a:xfrm>
          <a:prstGeom prst="rect">
            <a:avLst/>
          </a:prstGeom>
        </p:spPr>
        <p:txBody>
          <a:bodyPr spcFirstLastPara="1" wrap="square" lIns="91425" tIns="0" rIns="91425" bIns="0" anchor="t" anchorCtr="0">
            <a:noAutofit/>
          </a:bodyPr>
          <a:lstStyle>
            <a:lvl1pPr lvl="0">
              <a:spcBef>
                <a:spcPts val="0"/>
              </a:spcBef>
              <a:spcAft>
                <a:spcPts val="0"/>
              </a:spcAft>
              <a:buNone/>
              <a:defRPr sz="1000">
                <a:highlight>
                  <a:schemeClr val="dk2"/>
                </a:highlight>
                <a:latin typeface="Nunito Sans"/>
                <a:ea typeface="Nunito Sans"/>
                <a:cs typeface="Nunito Sans"/>
                <a:sym typeface="Nunito Sans"/>
              </a:defRPr>
            </a:lvl1pPr>
            <a:lvl2pPr lvl="1">
              <a:spcBef>
                <a:spcPts val="0"/>
              </a:spcBef>
              <a:spcAft>
                <a:spcPts val="0"/>
              </a:spcAft>
              <a:buSzPts val="1000"/>
              <a:buFont typeface="Nunito Sans"/>
              <a:buNone/>
              <a:defRPr sz="1000">
                <a:highlight>
                  <a:schemeClr val="dk2"/>
                </a:highlight>
                <a:latin typeface="Nunito Sans"/>
                <a:ea typeface="Nunito Sans"/>
                <a:cs typeface="Nunito Sans"/>
                <a:sym typeface="Nunito Sans"/>
              </a:defRPr>
            </a:lvl2pPr>
            <a:lvl3pPr lvl="2">
              <a:spcBef>
                <a:spcPts val="0"/>
              </a:spcBef>
              <a:spcAft>
                <a:spcPts val="0"/>
              </a:spcAft>
              <a:buSzPts val="1000"/>
              <a:buFont typeface="Nunito Sans"/>
              <a:buNone/>
              <a:defRPr sz="1000">
                <a:highlight>
                  <a:schemeClr val="dk2"/>
                </a:highlight>
                <a:latin typeface="Nunito Sans"/>
                <a:ea typeface="Nunito Sans"/>
                <a:cs typeface="Nunito Sans"/>
                <a:sym typeface="Nunito Sans"/>
              </a:defRPr>
            </a:lvl3pPr>
            <a:lvl4pPr lvl="3">
              <a:spcBef>
                <a:spcPts val="0"/>
              </a:spcBef>
              <a:spcAft>
                <a:spcPts val="0"/>
              </a:spcAft>
              <a:buSzPts val="1000"/>
              <a:buFont typeface="Nunito Sans"/>
              <a:buNone/>
              <a:defRPr sz="1000">
                <a:highlight>
                  <a:schemeClr val="dk2"/>
                </a:highlight>
                <a:latin typeface="Nunito Sans"/>
                <a:ea typeface="Nunito Sans"/>
                <a:cs typeface="Nunito Sans"/>
                <a:sym typeface="Nunito Sans"/>
              </a:defRPr>
            </a:lvl4pPr>
            <a:lvl5pPr lvl="4">
              <a:spcBef>
                <a:spcPts val="0"/>
              </a:spcBef>
              <a:spcAft>
                <a:spcPts val="0"/>
              </a:spcAft>
              <a:buSzPts val="1000"/>
              <a:buFont typeface="Nunito Sans"/>
              <a:buNone/>
              <a:defRPr sz="1000">
                <a:highlight>
                  <a:schemeClr val="dk2"/>
                </a:highlight>
                <a:latin typeface="Nunito Sans"/>
                <a:ea typeface="Nunito Sans"/>
                <a:cs typeface="Nunito Sans"/>
                <a:sym typeface="Nunito Sans"/>
              </a:defRPr>
            </a:lvl5pPr>
            <a:lvl6pPr lvl="5">
              <a:spcBef>
                <a:spcPts val="0"/>
              </a:spcBef>
              <a:spcAft>
                <a:spcPts val="0"/>
              </a:spcAft>
              <a:buSzPts val="1000"/>
              <a:buFont typeface="Nunito Sans"/>
              <a:buNone/>
              <a:defRPr sz="1000">
                <a:highlight>
                  <a:schemeClr val="dk2"/>
                </a:highlight>
                <a:latin typeface="Nunito Sans"/>
                <a:ea typeface="Nunito Sans"/>
                <a:cs typeface="Nunito Sans"/>
                <a:sym typeface="Nunito Sans"/>
              </a:defRPr>
            </a:lvl6pPr>
            <a:lvl7pPr lvl="6">
              <a:spcBef>
                <a:spcPts val="0"/>
              </a:spcBef>
              <a:spcAft>
                <a:spcPts val="0"/>
              </a:spcAft>
              <a:buSzPts val="1000"/>
              <a:buFont typeface="Nunito Sans"/>
              <a:buNone/>
              <a:defRPr sz="1000">
                <a:highlight>
                  <a:schemeClr val="dk2"/>
                </a:highlight>
                <a:latin typeface="Nunito Sans"/>
                <a:ea typeface="Nunito Sans"/>
                <a:cs typeface="Nunito Sans"/>
                <a:sym typeface="Nunito Sans"/>
              </a:defRPr>
            </a:lvl7pPr>
            <a:lvl8pPr lvl="7">
              <a:spcBef>
                <a:spcPts val="0"/>
              </a:spcBef>
              <a:spcAft>
                <a:spcPts val="0"/>
              </a:spcAft>
              <a:buSzPts val="1000"/>
              <a:buFont typeface="Nunito Sans"/>
              <a:buNone/>
              <a:defRPr sz="1000">
                <a:highlight>
                  <a:schemeClr val="dk2"/>
                </a:highlight>
                <a:latin typeface="Nunito Sans"/>
                <a:ea typeface="Nunito Sans"/>
                <a:cs typeface="Nunito Sans"/>
                <a:sym typeface="Nunito Sans"/>
              </a:defRPr>
            </a:lvl8pPr>
            <a:lvl9pPr lvl="8">
              <a:spcBef>
                <a:spcPts val="0"/>
              </a:spcBef>
              <a:spcAft>
                <a:spcPts val="0"/>
              </a:spcAft>
              <a:buSzPts val="1000"/>
              <a:buFont typeface="Nunito Sans"/>
              <a:buNone/>
              <a:defRPr sz="1000">
                <a:highlight>
                  <a:schemeClr val="dk2"/>
                </a:highlight>
                <a:latin typeface="Nunito Sans"/>
                <a:ea typeface="Nunito Sans"/>
                <a:cs typeface="Nunito Sans"/>
                <a:sym typeface="Nunito Sans"/>
              </a:defRPr>
            </a:lvl9pPr>
          </a:lstStyle>
          <a:p>
            <a:endParaRPr/>
          </a:p>
        </p:txBody>
      </p:sp>
      <p:sp>
        <p:nvSpPr>
          <p:cNvPr id="516" name="Google Shape;516;p54"/>
          <p:cNvSpPr>
            <a:spLocks noGrp="1"/>
          </p:cNvSpPr>
          <p:nvPr>
            <p:ph type="pic" idx="13"/>
          </p:nvPr>
        </p:nvSpPr>
        <p:spPr>
          <a:xfrm>
            <a:off x="4685500" y="2967538"/>
            <a:ext cx="1264200" cy="1258500"/>
          </a:xfrm>
          <a:prstGeom prst="roundRect">
            <a:avLst>
              <a:gd name="adj" fmla="val 16718"/>
            </a:avLst>
          </a:prstGeom>
          <a:noFill/>
          <a:ln>
            <a:noFill/>
          </a:ln>
        </p:spPr>
      </p:sp>
      <p:sp>
        <p:nvSpPr>
          <p:cNvPr id="517" name="Google Shape;517;p54"/>
          <p:cNvSpPr txBox="1">
            <a:spLocks noGrp="1"/>
          </p:cNvSpPr>
          <p:nvPr>
            <p:ph type="subTitle" idx="14"/>
          </p:nvPr>
        </p:nvSpPr>
        <p:spPr>
          <a:xfrm>
            <a:off x="6014118" y="2953117"/>
            <a:ext cx="1314600" cy="311400"/>
          </a:xfrm>
          <a:prstGeom prst="rect">
            <a:avLst/>
          </a:prstGeom>
        </p:spPr>
        <p:txBody>
          <a:bodyPr spcFirstLastPara="1" wrap="square" lIns="91425" tIns="91425" rIns="91425" bIns="0" anchor="b" anchorCtr="0">
            <a:noAutofit/>
          </a:bodyPr>
          <a:lstStyle>
            <a:lvl1pPr lvl="0">
              <a:spcBef>
                <a:spcPts val="0"/>
              </a:spcBef>
              <a:spcAft>
                <a:spcPts val="0"/>
              </a:spcAft>
              <a:buNone/>
              <a:defRPr sz="1000" b="1">
                <a:solidFill>
                  <a:schemeClr val="accent1"/>
                </a:solidFill>
                <a:latin typeface="Nunito Sans"/>
                <a:ea typeface="Nunito Sans"/>
                <a:cs typeface="Nunito Sans"/>
                <a:sym typeface="Nunito Sans"/>
              </a:defRPr>
            </a:lvl1pPr>
            <a:lvl2pPr lvl="1">
              <a:spcBef>
                <a:spcPts val="0"/>
              </a:spcBef>
              <a:spcAft>
                <a:spcPts val="0"/>
              </a:spcAft>
              <a:buClr>
                <a:schemeClr val="accent1"/>
              </a:buClr>
              <a:buSzPts val="1000"/>
              <a:buFont typeface="Nunito Sans"/>
              <a:buNone/>
              <a:defRPr sz="1000">
                <a:solidFill>
                  <a:schemeClr val="accent1"/>
                </a:solidFill>
                <a:latin typeface="Nunito Sans"/>
                <a:ea typeface="Nunito Sans"/>
                <a:cs typeface="Nunito Sans"/>
                <a:sym typeface="Nunito Sans"/>
              </a:defRPr>
            </a:lvl2pPr>
            <a:lvl3pPr lvl="2">
              <a:spcBef>
                <a:spcPts val="0"/>
              </a:spcBef>
              <a:spcAft>
                <a:spcPts val="0"/>
              </a:spcAft>
              <a:buClr>
                <a:schemeClr val="accent1"/>
              </a:buClr>
              <a:buSzPts val="1000"/>
              <a:buFont typeface="Nunito Sans"/>
              <a:buNone/>
              <a:defRPr sz="1000">
                <a:solidFill>
                  <a:schemeClr val="accent1"/>
                </a:solidFill>
                <a:latin typeface="Nunito Sans"/>
                <a:ea typeface="Nunito Sans"/>
                <a:cs typeface="Nunito Sans"/>
                <a:sym typeface="Nunito Sans"/>
              </a:defRPr>
            </a:lvl3pPr>
            <a:lvl4pPr lvl="3">
              <a:spcBef>
                <a:spcPts val="0"/>
              </a:spcBef>
              <a:spcAft>
                <a:spcPts val="0"/>
              </a:spcAft>
              <a:buClr>
                <a:schemeClr val="accent1"/>
              </a:buClr>
              <a:buSzPts val="1000"/>
              <a:buFont typeface="Nunito Sans"/>
              <a:buNone/>
              <a:defRPr sz="1000">
                <a:solidFill>
                  <a:schemeClr val="accent1"/>
                </a:solidFill>
                <a:latin typeface="Nunito Sans"/>
                <a:ea typeface="Nunito Sans"/>
                <a:cs typeface="Nunito Sans"/>
                <a:sym typeface="Nunito Sans"/>
              </a:defRPr>
            </a:lvl4pPr>
            <a:lvl5pPr lvl="4">
              <a:spcBef>
                <a:spcPts val="0"/>
              </a:spcBef>
              <a:spcAft>
                <a:spcPts val="0"/>
              </a:spcAft>
              <a:buClr>
                <a:schemeClr val="accent1"/>
              </a:buClr>
              <a:buSzPts val="1000"/>
              <a:buFont typeface="Nunito Sans"/>
              <a:buNone/>
              <a:defRPr sz="1000">
                <a:solidFill>
                  <a:schemeClr val="accent1"/>
                </a:solidFill>
                <a:latin typeface="Nunito Sans"/>
                <a:ea typeface="Nunito Sans"/>
                <a:cs typeface="Nunito Sans"/>
                <a:sym typeface="Nunito Sans"/>
              </a:defRPr>
            </a:lvl5pPr>
            <a:lvl6pPr lvl="5">
              <a:spcBef>
                <a:spcPts val="0"/>
              </a:spcBef>
              <a:spcAft>
                <a:spcPts val="0"/>
              </a:spcAft>
              <a:buClr>
                <a:schemeClr val="accent1"/>
              </a:buClr>
              <a:buSzPts val="1000"/>
              <a:buFont typeface="Nunito Sans"/>
              <a:buNone/>
              <a:defRPr sz="1000">
                <a:solidFill>
                  <a:schemeClr val="accent1"/>
                </a:solidFill>
                <a:latin typeface="Nunito Sans"/>
                <a:ea typeface="Nunito Sans"/>
                <a:cs typeface="Nunito Sans"/>
                <a:sym typeface="Nunito Sans"/>
              </a:defRPr>
            </a:lvl6pPr>
            <a:lvl7pPr lvl="6">
              <a:spcBef>
                <a:spcPts val="0"/>
              </a:spcBef>
              <a:spcAft>
                <a:spcPts val="0"/>
              </a:spcAft>
              <a:buClr>
                <a:schemeClr val="accent1"/>
              </a:buClr>
              <a:buSzPts val="1000"/>
              <a:buFont typeface="Nunito Sans"/>
              <a:buNone/>
              <a:defRPr sz="1000">
                <a:solidFill>
                  <a:schemeClr val="accent1"/>
                </a:solidFill>
                <a:latin typeface="Nunito Sans"/>
                <a:ea typeface="Nunito Sans"/>
                <a:cs typeface="Nunito Sans"/>
                <a:sym typeface="Nunito Sans"/>
              </a:defRPr>
            </a:lvl7pPr>
            <a:lvl8pPr lvl="7">
              <a:spcBef>
                <a:spcPts val="0"/>
              </a:spcBef>
              <a:spcAft>
                <a:spcPts val="0"/>
              </a:spcAft>
              <a:buClr>
                <a:schemeClr val="accent1"/>
              </a:buClr>
              <a:buSzPts val="1000"/>
              <a:buFont typeface="Nunito Sans"/>
              <a:buNone/>
              <a:defRPr sz="1000">
                <a:solidFill>
                  <a:schemeClr val="accent1"/>
                </a:solidFill>
                <a:latin typeface="Nunito Sans"/>
                <a:ea typeface="Nunito Sans"/>
                <a:cs typeface="Nunito Sans"/>
                <a:sym typeface="Nunito Sans"/>
              </a:defRPr>
            </a:lvl8pPr>
            <a:lvl9pPr lvl="8">
              <a:spcBef>
                <a:spcPts val="0"/>
              </a:spcBef>
              <a:spcAft>
                <a:spcPts val="0"/>
              </a:spcAft>
              <a:buClr>
                <a:schemeClr val="accent1"/>
              </a:buClr>
              <a:buSzPts val="1000"/>
              <a:buFont typeface="Nunito Sans"/>
              <a:buNone/>
              <a:defRPr sz="1000">
                <a:solidFill>
                  <a:schemeClr val="accent1"/>
                </a:solidFill>
                <a:latin typeface="Nunito Sans"/>
                <a:ea typeface="Nunito Sans"/>
                <a:cs typeface="Nunito Sans"/>
                <a:sym typeface="Nunito Sans"/>
              </a:defRPr>
            </a:lvl9pPr>
          </a:lstStyle>
          <a:p>
            <a:endParaRPr/>
          </a:p>
        </p:txBody>
      </p:sp>
      <p:sp>
        <p:nvSpPr>
          <p:cNvPr id="518" name="Google Shape;518;p54"/>
          <p:cNvSpPr txBox="1">
            <a:spLocks noGrp="1"/>
          </p:cNvSpPr>
          <p:nvPr>
            <p:ph type="subTitle" idx="15"/>
          </p:nvPr>
        </p:nvSpPr>
        <p:spPr>
          <a:xfrm>
            <a:off x="6014118" y="3283266"/>
            <a:ext cx="1314600" cy="311400"/>
          </a:xfrm>
          <a:prstGeom prst="rect">
            <a:avLst/>
          </a:prstGeom>
        </p:spPr>
        <p:txBody>
          <a:bodyPr spcFirstLastPara="1" wrap="square" lIns="91425" tIns="0" rIns="91425" bIns="0" anchor="t" anchorCtr="0">
            <a:noAutofit/>
          </a:bodyPr>
          <a:lstStyle>
            <a:lvl1pPr lvl="0">
              <a:spcBef>
                <a:spcPts val="0"/>
              </a:spcBef>
              <a:spcAft>
                <a:spcPts val="0"/>
              </a:spcAft>
              <a:buNone/>
              <a:defRPr sz="1000">
                <a:highlight>
                  <a:schemeClr val="dk2"/>
                </a:highlight>
                <a:latin typeface="Nunito Sans"/>
                <a:ea typeface="Nunito Sans"/>
                <a:cs typeface="Nunito Sans"/>
                <a:sym typeface="Nunito Sans"/>
              </a:defRPr>
            </a:lvl1pPr>
            <a:lvl2pPr lvl="1">
              <a:spcBef>
                <a:spcPts val="0"/>
              </a:spcBef>
              <a:spcAft>
                <a:spcPts val="0"/>
              </a:spcAft>
              <a:buSzPts val="1000"/>
              <a:buFont typeface="Nunito Sans"/>
              <a:buNone/>
              <a:defRPr sz="1000">
                <a:highlight>
                  <a:schemeClr val="dk2"/>
                </a:highlight>
                <a:latin typeface="Nunito Sans"/>
                <a:ea typeface="Nunito Sans"/>
                <a:cs typeface="Nunito Sans"/>
                <a:sym typeface="Nunito Sans"/>
              </a:defRPr>
            </a:lvl2pPr>
            <a:lvl3pPr lvl="2">
              <a:spcBef>
                <a:spcPts val="0"/>
              </a:spcBef>
              <a:spcAft>
                <a:spcPts val="0"/>
              </a:spcAft>
              <a:buSzPts val="1000"/>
              <a:buFont typeface="Nunito Sans"/>
              <a:buNone/>
              <a:defRPr sz="1000">
                <a:highlight>
                  <a:schemeClr val="dk2"/>
                </a:highlight>
                <a:latin typeface="Nunito Sans"/>
                <a:ea typeface="Nunito Sans"/>
                <a:cs typeface="Nunito Sans"/>
                <a:sym typeface="Nunito Sans"/>
              </a:defRPr>
            </a:lvl3pPr>
            <a:lvl4pPr lvl="3">
              <a:spcBef>
                <a:spcPts val="0"/>
              </a:spcBef>
              <a:spcAft>
                <a:spcPts val="0"/>
              </a:spcAft>
              <a:buSzPts val="1000"/>
              <a:buFont typeface="Nunito Sans"/>
              <a:buNone/>
              <a:defRPr sz="1000">
                <a:highlight>
                  <a:schemeClr val="dk2"/>
                </a:highlight>
                <a:latin typeface="Nunito Sans"/>
                <a:ea typeface="Nunito Sans"/>
                <a:cs typeface="Nunito Sans"/>
                <a:sym typeface="Nunito Sans"/>
              </a:defRPr>
            </a:lvl4pPr>
            <a:lvl5pPr lvl="4">
              <a:spcBef>
                <a:spcPts val="0"/>
              </a:spcBef>
              <a:spcAft>
                <a:spcPts val="0"/>
              </a:spcAft>
              <a:buSzPts val="1000"/>
              <a:buFont typeface="Nunito Sans"/>
              <a:buNone/>
              <a:defRPr sz="1000">
                <a:highlight>
                  <a:schemeClr val="dk2"/>
                </a:highlight>
                <a:latin typeface="Nunito Sans"/>
                <a:ea typeface="Nunito Sans"/>
                <a:cs typeface="Nunito Sans"/>
                <a:sym typeface="Nunito Sans"/>
              </a:defRPr>
            </a:lvl5pPr>
            <a:lvl6pPr lvl="5">
              <a:spcBef>
                <a:spcPts val="0"/>
              </a:spcBef>
              <a:spcAft>
                <a:spcPts val="0"/>
              </a:spcAft>
              <a:buSzPts val="1000"/>
              <a:buFont typeface="Nunito Sans"/>
              <a:buNone/>
              <a:defRPr sz="1000">
                <a:highlight>
                  <a:schemeClr val="dk2"/>
                </a:highlight>
                <a:latin typeface="Nunito Sans"/>
                <a:ea typeface="Nunito Sans"/>
                <a:cs typeface="Nunito Sans"/>
                <a:sym typeface="Nunito Sans"/>
              </a:defRPr>
            </a:lvl6pPr>
            <a:lvl7pPr lvl="6">
              <a:spcBef>
                <a:spcPts val="0"/>
              </a:spcBef>
              <a:spcAft>
                <a:spcPts val="0"/>
              </a:spcAft>
              <a:buSzPts val="1000"/>
              <a:buFont typeface="Nunito Sans"/>
              <a:buNone/>
              <a:defRPr sz="1000">
                <a:highlight>
                  <a:schemeClr val="dk2"/>
                </a:highlight>
                <a:latin typeface="Nunito Sans"/>
                <a:ea typeface="Nunito Sans"/>
                <a:cs typeface="Nunito Sans"/>
                <a:sym typeface="Nunito Sans"/>
              </a:defRPr>
            </a:lvl7pPr>
            <a:lvl8pPr lvl="7">
              <a:spcBef>
                <a:spcPts val="0"/>
              </a:spcBef>
              <a:spcAft>
                <a:spcPts val="0"/>
              </a:spcAft>
              <a:buSzPts val="1000"/>
              <a:buFont typeface="Nunito Sans"/>
              <a:buNone/>
              <a:defRPr sz="1000">
                <a:highlight>
                  <a:schemeClr val="dk2"/>
                </a:highlight>
                <a:latin typeface="Nunito Sans"/>
                <a:ea typeface="Nunito Sans"/>
                <a:cs typeface="Nunito Sans"/>
                <a:sym typeface="Nunito Sans"/>
              </a:defRPr>
            </a:lvl8pPr>
            <a:lvl9pPr lvl="8">
              <a:spcBef>
                <a:spcPts val="0"/>
              </a:spcBef>
              <a:spcAft>
                <a:spcPts val="0"/>
              </a:spcAft>
              <a:buSzPts val="1000"/>
              <a:buFont typeface="Nunito Sans"/>
              <a:buNone/>
              <a:defRPr sz="1000">
                <a:highlight>
                  <a:schemeClr val="dk2"/>
                </a:highlight>
                <a:latin typeface="Nunito Sans"/>
                <a:ea typeface="Nunito Sans"/>
                <a:cs typeface="Nunito Sans"/>
                <a:sym typeface="Nunito Sans"/>
              </a:defRPr>
            </a:lvl9pPr>
          </a:lstStyle>
          <a:p>
            <a:endParaRPr/>
          </a:p>
        </p:txBody>
      </p:sp>
      <p:sp>
        <p:nvSpPr>
          <p:cNvPr id="519" name="Google Shape;519;p54"/>
          <p:cNvSpPr txBox="1">
            <a:spLocks noGrp="1"/>
          </p:cNvSpPr>
          <p:nvPr>
            <p:ph type="body" idx="16"/>
          </p:nvPr>
        </p:nvSpPr>
        <p:spPr>
          <a:xfrm>
            <a:off x="6014118" y="3459387"/>
            <a:ext cx="2148900" cy="766500"/>
          </a:xfrm>
          <a:prstGeom prst="rect">
            <a:avLst/>
          </a:prstGeom>
        </p:spPr>
        <p:txBody>
          <a:bodyPr spcFirstLastPara="1" wrap="square" lIns="0" tIns="91425" rIns="91425" bIns="91425" anchor="t" anchorCtr="0">
            <a:noAutofit/>
          </a:bodyPr>
          <a:lstStyle>
            <a:lvl1pPr marL="457200" lvl="0" indent="-285750">
              <a:spcBef>
                <a:spcPts val="0"/>
              </a:spcBef>
              <a:spcAft>
                <a:spcPts val="0"/>
              </a:spcAft>
              <a:buClr>
                <a:schemeClr val="dk1"/>
              </a:buClr>
              <a:buSzPts val="900"/>
              <a:buFont typeface="Nunito Sans"/>
              <a:buChar char="●"/>
              <a:defRPr sz="900">
                <a:highlight>
                  <a:schemeClr val="dk2"/>
                </a:highlight>
              </a:defRPr>
            </a:lvl1pPr>
            <a:lvl2pPr marL="914400" lvl="1" indent="-285750">
              <a:spcBef>
                <a:spcPts val="0"/>
              </a:spcBef>
              <a:spcAft>
                <a:spcPts val="0"/>
              </a:spcAft>
              <a:buClr>
                <a:schemeClr val="dk1"/>
              </a:buClr>
              <a:buSzPts val="900"/>
              <a:buFont typeface="Nunito Sans"/>
              <a:buChar char="○"/>
              <a:defRPr sz="900">
                <a:highlight>
                  <a:schemeClr val="dk2"/>
                </a:highlight>
              </a:defRPr>
            </a:lvl2pPr>
            <a:lvl3pPr marL="1371600" lvl="2" indent="-285750">
              <a:spcBef>
                <a:spcPts val="0"/>
              </a:spcBef>
              <a:spcAft>
                <a:spcPts val="0"/>
              </a:spcAft>
              <a:buClr>
                <a:schemeClr val="dk1"/>
              </a:buClr>
              <a:buSzPts val="900"/>
              <a:buFont typeface="Nunito Sans"/>
              <a:buChar char="■"/>
              <a:defRPr sz="900">
                <a:highlight>
                  <a:schemeClr val="dk2"/>
                </a:highlight>
              </a:defRPr>
            </a:lvl3pPr>
            <a:lvl4pPr marL="1828800" lvl="3" indent="-285750">
              <a:spcBef>
                <a:spcPts val="0"/>
              </a:spcBef>
              <a:spcAft>
                <a:spcPts val="0"/>
              </a:spcAft>
              <a:buClr>
                <a:schemeClr val="dk1"/>
              </a:buClr>
              <a:buSzPts val="900"/>
              <a:buFont typeface="Nunito Sans"/>
              <a:buChar char="●"/>
              <a:defRPr sz="900">
                <a:highlight>
                  <a:schemeClr val="dk2"/>
                </a:highlight>
              </a:defRPr>
            </a:lvl4pPr>
            <a:lvl5pPr marL="2286000" lvl="4" indent="-285750">
              <a:spcBef>
                <a:spcPts val="0"/>
              </a:spcBef>
              <a:spcAft>
                <a:spcPts val="0"/>
              </a:spcAft>
              <a:buClr>
                <a:schemeClr val="dk1"/>
              </a:buClr>
              <a:buSzPts val="900"/>
              <a:buFont typeface="Nunito Sans"/>
              <a:buChar char="○"/>
              <a:defRPr sz="900">
                <a:highlight>
                  <a:schemeClr val="dk2"/>
                </a:highlight>
              </a:defRPr>
            </a:lvl5pPr>
            <a:lvl6pPr marL="2743200" lvl="5" indent="-285750">
              <a:spcBef>
                <a:spcPts val="0"/>
              </a:spcBef>
              <a:spcAft>
                <a:spcPts val="0"/>
              </a:spcAft>
              <a:buClr>
                <a:schemeClr val="dk1"/>
              </a:buClr>
              <a:buSzPts val="900"/>
              <a:buFont typeface="Nunito Sans"/>
              <a:buChar char="■"/>
              <a:defRPr sz="900">
                <a:highlight>
                  <a:schemeClr val="dk2"/>
                </a:highlight>
              </a:defRPr>
            </a:lvl6pPr>
            <a:lvl7pPr marL="3200400" lvl="6" indent="-285750">
              <a:spcBef>
                <a:spcPts val="0"/>
              </a:spcBef>
              <a:spcAft>
                <a:spcPts val="0"/>
              </a:spcAft>
              <a:buClr>
                <a:schemeClr val="dk1"/>
              </a:buClr>
              <a:buSzPts val="900"/>
              <a:buFont typeface="Nunito Sans"/>
              <a:buChar char="●"/>
              <a:defRPr sz="900">
                <a:highlight>
                  <a:schemeClr val="dk2"/>
                </a:highlight>
              </a:defRPr>
            </a:lvl7pPr>
            <a:lvl8pPr marL="3657600" lvl="7" indent="-285750">
              <a:spcBef>
                <a:spcPts val="0"/>
              </a:spcBef>
              <a:spcAft>
                <a:spcPts val="0"/>
              </a:spcAft>
              <a:buClr>
                <a:schemeClr val="dk1"/>
              </a:buClr>
              <a:buSzPts val="900"/>
              <a:buFont typeface="Nunito Sans"/>
              <a:buChar char="○"/>
              <a:defRPr sz="900">
                <a:highlight>
                  <a:schemeClr val="dk2"/>
                </a:highlight>
              </a:defRPr>
            </a:lvl8pPr>
            <a:lvl9pPr marL="4114800" lvl="8" indent="-285750">
              <a:spcBef>
                <a:spcPts val="0"/>
              </a:spcBef>
              <a:spcAft>
                <a:spcPts val="0"/>
              </a:spcAft>
              <a:buClr>
                <a:schemeClr val="dk1"/>
              </a:buClr>
              <a:buSzPts val="900"/>
              <a:buFont typeface="Nunito Sans"/>
              <a:buChar char="■"/>
              <a:defRPr sz="900">
                <a:highlight>
                  <a:schemeClr val="dk2"/>
                </a:highlight>
              </a:defRPr>
            </a:lvl9pPr>
          </a:lstStyle>
          <a:p>
            <a:endParaRPr/>
          </a:p>
        </p:txBody>
      </p:sp>
      <p:sp>
        <p:nvSpPr>
          <p:cNvPr id="520" name="Google Shape;520;p54"/>
          <p:cNvSpPr>
            <a:spLocks noGrp="1"/>
          </p:cNvSpPr>
          <p:nvPr>
            <p:ph type="pic" idx="17"/>
          </p:nvPr>
        </p:nvSpPr>
        <p:spPr>
          <a:xfrm>
            <a:off x="988450" y="1169975"/>
            <a:ext cx="1264200" cy="1258500"/>
          </a:xfrm>
          <a:prstGeom prst="roundRect">
            <a:avLst>
              <a:gd name="adj" fmla="val 16718"/>
            </a:avLst>
          </a:prstGeom>
          <a:noFill/>
          <a:ln>
            <a:noFill/>
          </a:ln>
        </p:spPr>
      </p:sp>
      <p:sp>
        <p:nvSpPr>
          <p:cNvPr id="521" name="Google Shape;521;p54"/>
          <p:cNvSpPr txBox="1">
            <a:spLocks noGrp="1"/>
          </p:cNvSpPr>
          <p:nvPr>
            <p:ph type="subTitle" idx="18"/>
          </p:nvPr>
        </p:nvSpPr>
        <p:spPr>
          <a:xfrm>
            <a:off x="2317068" y="1155555"/>
            <a:ext cx="1314600" cy="311400"/>
          </a:xfrm>
          <a:prstGeom prst="rect">
            <a:avLst/>
          </a:prstGeom>
        </p:spPr>
        <p:txBody>
          <a:bodyPr spcFirstLastPara="1" wrap="square" lIns="91425" tIns="91425" rIns="91425" bIns="0" anchor="b" anchorCtr="0">
            <a:noAutofit/>
          </a:bodyPr>
          <a:lstStyle>
            <a:lvl1pPr lvl="0">
              <a:spcBef>
                <a:spcPts val="0"/>
              </a:spcBef>
              <a:spcAft>
                <a:spcPts val="0"/>
              </a:spcAft>
              <a:buNone/>
              <a:defRPr sz="1000" b="1">
                <a:solidFill>
                  <a:schemeClr val="accent1"/>
                </a:solidFill>
                <a:latin typeface="Nunito Sans"/>
                <a:ea typeface="Nunito Sans"/>
                <a:cs typeface="Nunito Sans"/>
                <a:sym typeface="Nunito Sans"/>
              </a:defRPr>
            </a:lvl1pPr>
            <a:lvl2pPr lvl="1">
              <a:spcBef>
                <a:spcPts val="0"/>
              </a:spcBef>
              <a:spcAft>
                <a:spcPts val="0"/>
              </a:spcAft>
              <a:buClr>
                <a:schemeClr val="accent1"/>
              </a:buClr>
              <a:buSzPts val="1000"/>
              <a:buFont typeface="Nunito Sans"/>
              <a:buNone/>
              <a:defRPr sz="1000">
                <a:solidFill>
                  <a:schemeClr val="accent1"/>
                </a:solidFill>
                <a:latin typeface="Nunito Sans"/>
                <a:ea typeface="Nunito Sans"/>
                <a:cs typeface="Nunito Sans"/>
                <a:sym typeface="Nunito Sans"/>
              </a:defRPr>
            </a:lvl2pPr>
            <a:lvl3pPr lvl="2">
              <a:spcBef>
                <a:spcPts val="0"/>
              </a:spcBef>
              <a:spcAft>
                <a:spcPts val="0"/>
              </a:spcAft>
              <a:buClr>
                <a:schemeClr val="accent1"/>
              </a:buClr>
              <a:buSzPts val="1000"/>
              <a:buFont typeface="Nunito Sans"/>
              <a:buNone/>
              <a:defRPr sz="1000">
                <a:solidFill>
                  <a:schemeClr val="accent1"/>
                </a:solidFill>
                <a:latin typeface="Nunito Sans"/>
                <a:ea typeface="Nunito Sans"/>
                <a:cs typeface="Nunito Sans"/>
                <a:sym typeface="Nunito Sans"/>
              </a:defRPr>
            </a:lvl3pPr>
            <a:lvl4pPr lvl="3">
              <a:spcBef>
                <a:spcPts val="0"/>
              </a:spcBef>
              <a:spcAft>
                <a:spcPts val="0"/>
              </a:spcAft>
              <a:buClr>
                <a:schemeClr val="accent1"/>
              </a:buClr>
              <a:buSzPts val="1000"/>
              <a:buFont typeface="Nunito Sans"/>
              <a:buNone/>
              <a:defRPr sz="1000">
                <a:solidFill>
                  <a:schemeClr val="accent1"/>
                </a:solidFill>
                <a:latin typeface="Nunito Sans"/>
                <a:ea typeface="Nunito Sans"/>
                <a:cs typeface="Nunito Sans"/>
                <a:sym typeface="Nunito Sans"/>
              </a:defRPr>
            </a:lvl4pPr>
            <a:lvl5pPr lvl="4">
              <a:spcBef>
                <a:spcPts val="0"/>
              </a:spcBef>
              <a:spcAft>
                <a:spcPts val="0"/>
              </a:spcAft>
              <a:buClr>
                <a:schemeClr val="accent1"/>
              </a:buClr>
              <a:buSzPts val="1000"/>
              <a:buFont typeface="Nunito Sans"/>
              <a:buNone/>
              <a:defRPr sz="1000">
                <a:solidFill>
                  <a:schemeClr val="accent1"/>
                </a:solidFill>
                <a:latin typeface="Nunito Sans"/>
                <a:ea typeface="Nunito Sans"/>
                <a:cs typeface="Nunito Sans"/>
                <a:sym typeface="Nunito Sans"/>
              </a:defRPr>
            </a:lvl5pPr>
            <a:lvl6pPr lvl="5">
              <a:spcBef>
                <a:spcPts val="0"/>
              </a:spcBef>
              <a:spcAft>
                <a:spcPts val="0"/>
              </a:spcAft>
              <a:buClr>
                <a:schemeClr val="accent1"/>
              </a:buClr>
              <a:buSzPts val="1000"/>
              <a:buFont typeface="Nunito Sans"/>
              <a:buNone/>
              <a:defRPr sz="1000">
                <a:solidFill>
                  <a:schemeClr val="accent1"/>
                </a:solidFill>
                <a:latin typeface="Nunito Sans"/>
                <a:ea typeface="Nunito Sans"/>
                <a:cs typeface="Nunito Sans"/>
                <a:sym typeface="Nunito Sans"/>
              </a:defRPr>
            </a:lvl6pPr>
            <a:lvl7pPr lvl="6">
              <a:spcBef>
                <a:spcPts val="0"/>
              </a:spcBef>
              <a:spcAft>
                <a:spcPts val="0"/>
              </a:spcAft>
              <a:buClr>
                <a:schemeClr val="accent1"/>
              </a:buClr>
              <a:buSzPts val="1000"/>
              <a:buFont typeface="Nunito Sans"/>
              <a:buNone/>
              <a:defRPr sz="1000">
                <a:solidFill>
                  <a:schemeClr val="accent1"/>
                </a:solidFill>
                <a:latin typeface="Nunito Sans"/>
                <a:ea typeface="Nunito Sans"/>
                <a:cs typeface="Nunito Sans"/>
                <a:sym typeface="Nunito Sans"/>
              </a:defRPr>
            </a:lvl7pPr>
            <a:lvl8pPr lvl="7">
              <a:spcBef>
                <a:spcPts val="0"/>
              </a:spcBef>
              <a:spcAft>
                <a:spcPts val="0"/>
              </a:spcAft>
              <a:buClr>
                <a:schemeClr val="accent1"/>
              </a:buClr>
              <a:buSzPts val="1000"/>
              <a:buFont typeface="Nunito Sans"/>
              <a:buNone/>
              <a:defRPr sz="1000">
                <a:solidFill>
                  <a:schemeClr val="accent1"/>
                </a:solidFill>
                <a:latin typeface="Nunito Sans"/>
                <a:ea typeface="Nunito Sans"/>
                <a:cs typeface="Nunito Sans"/>
                <a:sym typeface="Nunito Sans"/>
              </a:defRPr>
            </a:lvl8pPr>
            <a:lvl9pPr lvl="8">
              <a:spcBef>
                <a:spcPts val="0"/>
              </a:spcBef>
              <a:spcAft>
                <a:spcPts val="0"/>
              </a:spcAft>
              <a:buClr>
                <a:schemeClr val="accent1"/>
              </a:buClr>
              <a:buSzPts val="1000"/>
              <a:buFont typeface="Nunito Sans"/>
              <a:buNone/>
              <a:defRPr sz="1000">
                <a:solidFill>
                  <a:schemeClr val="accent1"/>
                </a:solidFill>
                <a:latin typeface="Nunito Sans"/>
                <a:ea typeface="Nunito Sans"/>
                <a:cs typeface="Nunito Sans"/>
                <a:sym typeface="Nunito Sans"/>
              </a:defRPr>
            </a:lvl9pPr>
          </a:lstStyle>
          <a:p>
            <a:endParaRPr/>
          </a:p>
        </p:txBody>
      </p:sp>
      <p:sp>
        <p:nvSpPr>
          <p:cNvPr id="522" name="Google Shape;522;p54"/>
          <p:cNvSpPr txBox="1">
            <a:spLocks noGrp="1"/>
          </p:cNvSpPr>
          <p:nvPr>
            <p:ph type="subTitle" idx="19"/>
          </p:nvPr>
        </p:nvSpPr>
        <p:spPr>
          <a:xfrm>
            <a:off x="2317068" y="1485704"/>
            <a:ext cx="1314600" cy="311400"/>
          </a:xfrm>
          <a:prstGeom prst="rect">
            <a:avLst/>
          </a:prstGeom>
        </p:spPr>
        <p:txBody>
          <a:bodyPr spcFirstLastPara="1" wrap="square" lIns="91425" tIns="0" rIns="91425" bIns="0" anchor="t" anchorCtr="0">
            <a:noAutofit/>
          </a:bodyPr>
          <a:lstStyle>
            <a:lvl1pPr lvl="0">
              <a:spcBef>
                <a:spcPts val="0"/>
              </a:spcBef>
              <a:spcAft>
                <a:spcPts val="0"/>
              </a:spcAft>
              <a:buNone/>
              <a:defRPr sz="1000">
                <a:highlight>
                  <a:schemeClr val="dk2"/>
                </a:highlight>
                <a:latin typeface="Nunito Sans"/>
                <a:ea typeface="Nunito Sans"/>
                <a:cs typeface="Nunito Sans"/>
                <a:sym typeface="Nunito Sans"/>
              </a:defRPr>
            </a:lvl1pPr>
            <a:lvl2pPr lvl="1">
              <a:spcBef>
                <a:spcPts val="0"/>
              </a:spcBef>
              <a:spcAft>
                <a:spcPts val="0"/>
              </a:spcAft>
              <a:buSzPts val="1000"/>
              <a:buFont typeface="Nunito Sans"/>
              <a:buNone/>
              <a:defRPr sz="1000">
                <a:highlight>
                  <a:schemeClr val="dk2"/>
                </a:highlight>
                <a:latin typeface="Nunito Sans"/>
                <a:ea typeface="Nunito Sans"/>
                <a:cs typeface="Nunito Sans"/>
                <a:sym typeface="Nunito Sans"/>
              </a:defRPr>
            </a:lvl2pPr>
            <a:lvl3pPr lvl="2">
              <a:spcBef>
                <a:spcPts val="0"/>
              </a:spcBef>
              <a:spcAft>
                <a:spcPts val="0"/>
              </a:spcAft>
              <a:buSzPts val="1000"/>
              <a:buFont typeface="Nunito Sans"/>
              <a:buNone/>
              <a:defRPr sz="1000">
                <a:highlight>
                  <a:schemeClr val="dk2"/>
                </a:highlight>
                <a:latin typeface="Nunito Sans"/>
                <a:ea typeface="Nunito Sans"/>
                <a:cs typeface="Nunito Sans"/>
                <a:sym typeface="Nunito Sans"/>
              </a:defRPr>
            </a:lvl3pPr>
            <a:lvl4pPr lvl="3">
              <a:spcBef>
                <a:spcPts val="0"/>
              </a:spcBef>
              <a:spcAft>
                <a:spcPts val="0"/>
              </a:spcAft>
              <a:buSzPts val="1000"/>
              <a:buFont typeface="Nunito Sans"/>
              <a:buNone/>
              <a:defRPr sz="1000">
                <a:highlight>
                  <a:schemeClr val="dk2"/>
                </a:highlight>
                <a:latin typeface="Nunito Sans"/>
                <a:ea typeface="Nunito Sans"/>
                <a:cs typeface="Nunito Sans"/>
                <a:sym typeface="Nunito Sans"/>
              </a:defRPr>
            </a:lvl4pPr>
            <a:lvl5pPr lvl="4">
              <a:spcBef>
                <a:spcPts val="0"/>
              </a:spcBef>
              <a:spcAft>
                <a:spcPts val="0"/>
              </a:spcAft>
              <a:buSzPts val="1000"/>
              <a:buFont typeface="Nunito Sans"/>
              <a:buNone/>
              <a:defRPr sz="1000">
                <a:highlight>
                  <a:schemeClr val="dk2"/>
                </a:highlight>
                <a:latin typeface="Nunito Sans"/>
                <a:ea typeface="Nunito Sans"/>
                <a:cs typeface="Nunito Sans"/>
                <a:sym typeface="Nunito Sans"/>
              </a:defRPr>
            </a:lvl5pPr>
            <a:lvl6pPr lvl="5">
              <a:spcBef>
                <a:spcPts val="0"/>
              </a:spcBef>
              <a:spcAft>
                <a:spcPts val="0"/>
              </a:spcAft>
              <a:buSzPts val="1000"/>
              <a:buFont typeface="Nunito Sans"/>
              <a:buNone/>
              <a:defRPr sz="1000">
                <a:highlight>
                  <a:schemeClr val="dk2"/>
                </a:highlight>
                <a:latin typeface="Nunito Sans"/>
                <a:ea typeface="Nunito Sans"/>
                <a:cs typeface="Nunito Sans"/>
                <a:sym typeface="Nunito Sans"/>
              </a:defRPr>
            </a:lvl6pPr>
            <a:lvl7pPr lvl="6">
              <a:spcBef>
                <a:spcPts val="0"/>
              </a:spcBef>
              <a:spcAft>
                <a:spcPts val="0"/>
              </a:spcAft>
              <a:buSzPts val="1000"/>
              <a:buFont typeface="Nunito Sans"/>
              <a:buNone/>
              <a:defRPr sz="1000">
                <a:highlight>
                  <a:schemeClr val="dk2"/>
                </a:highlight>
                <a:latin typeface="Nunito Sans"/>
                <a:ea typeface="Nunito Sans"/>
                <a:cs typeface="Nunito Sans"/>
                <a:sym typeface="Nunito Sans"/>
              </a:defRPr>
            </a:lvl7pPr>
            <a:lvl8pPr lvl="7">
              <a:spcBef>
                <a:spcPts val="0"/>
              </a:spcBef>
              <a:spcAft>
                <a:spcPts val="0"/>
              </a:spcAft>
              <a:buSzPts val="1000"/>
              <a:buFont typeface="Nunito Sans"/>
              <a:buNone/>
              <a:defRPr sz="1000">
                <a:highlight>
                  <a:schemeClr val="dk2"/>
                </a:highlight>
                <a:latin typeface="Nunito Sans"/>
                <a:ea typeface="Nunito Sans"/>
                <a:cs typeface="Nunito Sans"/>
                <a:sym typeface="Nunito Sans"/>
              </a:defRPr>
            </a:lvl8pPr>
            <a:lvl9pPr lvl="8">
              <a:spcBef>
                <a:spcPts val="0"/>
              </a:spcBef>
              <a:spcAft>
                <a:spcPts val="0"/>
              </a:spcAft>
              <a:buSzPts val="1000"/>
              <a:buFont typeface="Nunito Sans"/>
              <a:buNone/>
              <a:defRPr sz="1000">
                <a:highlight>
                  <a:schemeClr val="dk2"/>
                </a:highlight>
                <a:latin typeface="Nunito Sans"/>
                <a:ea typeface="Nunito Sans"/>
                <a:cs typeface="Nunito Sans"/>
                <a:sym typeface="Nunito Sans"/>
              </a:defRPr>
            </a:lvl9pPr>
          </a:lstStyle>
          <a:p>
            <a:endParaRPr/>
          </a:p>
        </p:txBody>
      </p:sp>
      <p:sp>
        <p:nvSpPr>
          <p:cNvPr id="523" name="Google Shape;523;p54"/>
          <p:cNvSpPr txBox="1">
            <a:spLocks noGrp="1"/>
          </p:cNvSpPr>
          <p:nvPr>
            <p:ph type="subTitle" idx="20"/>
          </p:nvPr>
        </p:nvSpPr>
        <p:spPr>
          <a:xfrm>
            <a:off x="228600" y="4800275"/>
            <a:ext cx="1115700" cy="311400"/>
          </a:xfrm>
          <a:prstGeom prst="rect">
            <a:avLst/>
          </a:prstGeom>
        </p:spPr>
        <p:txBody>
          <a:bodyPr spcFirstLastPara="1" wrap="square" lIns="91425" tIns="91425" rIns="91425" bIns="91425" anchor="t" anchorCtr="0">
            <a:noAutofit/>
          </a:bodyPr>
          <a:lstStyle>
            <a:lvl1pPr lvl="0">
              <a:spcBef>
                <a:spcPts val="0"/>
              </a:spcBef>
              <a:spcAft>
                <a:spcPts val="0"/>
              </a:spcAft>
              <a:buNone/>
              <a:defRPr sz="700">
                <a:solidFill>
                  <a:schemeClr val="accent5"/>
                </a:solidFill>
                <a:latin typeface="Nunito Sans"/>
                <a:ea typeface="Nunito Sans"/>
                <a:cs typeface="Nunito Sans"/>
                <a:sym typeface="Nunito Sans"/>
              </a:defRPr>
            </a:lvl1pPr>
            <a:lvl2pPr lvl="1">
              <a:spcBef>
                <a:spcPts val="0"/>
              </a:spcBef>
              <a:spcAft>
                <a:spcPts val="0"/>
              </a:spcAft>
              <a:buSzPts val="700"/>
              <a:buFont typeface="Nunito Sans"/>
              <a:buNone/>
              <a:defRPr sz="700">
                <a:latin typeface="Nunito Sans"/>
                <a:ea typeface="Nunito Sans"/>
                <a:cs typeface="Nunito Sans"/>
                <a:sym typeface="Nunito Sans"/>
              </a:defRPr>
            </a:lvl2pPr>
            <a:lvl3pPr lvl="2">
              <a:spcBef>
                <a:spcPts val="0"/>
              </a:spcBef>
              <a:spcAft>
                <a:spcPts val="0"/>
              </a:spcAft>
              <a:buSzPts val="700"/>
              <a:buFont typeface="Nunito Sans"/>
              <a:buNone/>
              <a:defRPr sz="700">
                <a:latin typeface="Nunito Sans"/>
                <a:ea typeface="Nunito Sans"/>
                <a:cs typeface="Nunito Sans"/>
                <a:sym typeface="Nunito Sans"/>
              </a:defRPr>
            </a:lvl3pPr>
            <a:lvl4pPr lvl="3">
              <a:spcBef>
                <a:spcPts val="0"/>
              </a:spcBef>
              <a:spcAft>
                <a:spcPts val="0"/>
              </a:spcAft>
              <a:buSzPts val="700"/>
              <a:buFont typeface="Nunito Sans"/>
              <a:buNone/>
              <a:defRPr sz="700">
                <a:latin typeface="Nunito Sans"/>
                <a:ea typeface="Nunito Sans"/>
                <a:cs typeface="Nunito Sans"/>
                <a:sym typeface="Nunito Sans"/>
              </a:defRPr>
            </a:lvl4pPr>
            <a:lvl5pPr lvl="4">
              <a:spcBef>
                <a:spcPts val="0"/>
              </a:spcBef>
              <a:spcAft>
                <a:spcPts val="0"/>
              </a:spcAft>
              <a:buSzPts val="700"/>
              <a:buFont typeface="Nunito Sans"/>
              <a:buNone/>
              <a:defRPr sz="700">
                <a:latin typeface="Nunito Sans"/>
                <a:ea typeface="Nunito Sans"/>
                <a:cs typeface="Nunito Sans"/>
                <a:sym typeface="Nunito Sans"/>
              </a:defRPr>
            </a:lvl5pPr>
            <a:lvl6pPr lvl="5">
              <a:spcBef>
                <a:spcPts val="0"/>
              </a:spcBef>
              <a:spcAft>
                <a:spcPts val="0"/>
              </a:spcAft>
              <a:buSzPts val="700"/>
              <a:buFont typeface="Nunito Sans"/>
              <a:buNone/>
              <a:defRPr sz="700">
                <a:latin typeface="Nunito Sans"/>
                <a:ea typeface="Nunito Sans"/>
                <a:cs typeface="Nunito Sans"/>
                <a:sym typeface="Nunito Sans"/>
              </a:defRPr>
            </a:lvl6pPr>
            <a:lvl7pPr lvl="6">
              <a:spcBef>
                <a:spcPts val="0"/>
              </a:spcBef>
              <a:spcAft>
                <a:spcPts val="0"/>
              </a:spcAft>
              <a:buSzPts val="700"/>
              <a:buFont typeface="Nunito Sans"/>
              <a:buNone/>
              <a:defRPr sz="700">
                <a:latin typeface="Nunito Sans"/>
                <a:ea typeface="Nunito Sans"/>
                <a:cs typeface="Nunito Sans"/>
                <a:sym typeface="Nunito Sans"/>
              </a:defRPr>
            </a:lvl7pPr>
            <a:lvl8pPr lvl="7">
              <a:spcBef>
                <a:spcPts val="0"/>
              </a:spcBef>
              <a:spcAft>
                <a:spcPts val="0"/>
              </a:spcAft>
              <a:buSzPts val="700"/>
              <a:buFont typeface="Nunito Sans"/>
              <a:buNone/>
              <a:defRPr sz="700">
                <a:latin typeface="Nunito Sans"/>
                <a:ea typeface="Nunito Sans"/>
                <a:cs typeface="Nunito Sans"/>
                <a:sym typeface="Nunito Sans"/>
              </a:defRPr>
            </a:lvl8pPr>
            <a:lvl9pPr lvl="8">
              <a:spcBef>
                <a:spcPts val="0"/>
              </a:spcBef>
              <a:spcAft>
                <a:spcPts val="0"/>
              </a:spcAft>
              <a:buSzPts val="700"/>
              <a:buFont typeface="Nunito Sans"/>
              <a:buNone/>
              <a:defRPr sz="700">
                <a:latin typeface="Nunito Sans"/>
                <a:ea typeface="Nunito Sans"/>
                <a:cs typeface="Nunito Sans"/>
                <a:sym typeface="Nunito Sans"/>
              </a:defRPr>
            </a:lvl9pPr>
          </a:lstStyle>
          <a:p>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Title only - Alt 4">
  <p:cSld name="BLANK_1_1_1_1_2_2">
    <p:bg>
      <p:bgPr>
        <a:solidFill>
          <a:schemeClr val="lt1"/>
        </a:solidFill>
        <a:effectLst/>
      </p:bgPr>
    </p:bg>
    <p:spTree>
      <p:nvGrpSpPr>
        <p:cNvPr id="1" name="Shape 524"/>
        <p:cNvGrpSpPr/>
        <p:nvPr/>
      </p:nvGrpSpPr>
      <p:grpSpPr>
        <a:xfrm>
          <a:off x="0" y="0"/>
          <a:ext cx="0" cy="0"/>
          <a:chOff x="0" y="0"/>
          <a:chExt cx="0" cy="0"/>
        </a:xfrm>
      </p:grpSpPr>
      <p:sp>
        <p:nvSpPr>
          <p:cNvPr id="525" name="Google Shape;525;p55"/>
          <p:cNvSpPr txBox="1">
            <a:spLocks noGrp="1"/>
          </p:cNvSpPr>
          <p:nvPr>
            <p:ph type="title"/>
          </p:nvPr>
        </p:nvSpPr>
        <p:spPr>
          <a:xfrm>
            <a:off x="228600" y="228600"/>
            <a:ext cx="4803600" cy="587700"/>
          </a:xfrm>
          <a:prstGeom prst="rect">
            <a:avLst/>
          </a:prstGeom>
        </p:spPr>
        <p:txBody>
          <a:bodyPr spcFirstLastPara="1" wrap="square" lIns="91425" tIns="91425" rIns="91425" bIns="91425" anchor="t" anchorCtr="0">
            <a:spAutoFit/>
          </a:bodyPr>
          <a:lstStyle>
            <a:lvl1pPr lvl="0">
              <a:spcBef>
                <a:spcPts val="0"/>
              </a:spcBef>
              <a:spcAft>
                <a:spcPts val="0"/>
              </a:spcAft>
              <a:buNone/>
              <a:defRPr/>
            </a:lvl1pPr>
            <a:lvl2pPr lvl="1">
              <a:spcBef>
                <a:spcPts val="0"/>
              </a:spcBef>
              <a:spcAft>
                <a:spcPts val="0"/>
              </a:spcAft>
              <a:buNone/>
              <a:defRPr>
                <a:latin typeface="Poppins SemiBold"/>
                <a:ea typeface="Poppins SemiBold"/>
                <a:cs typeface="Poppins SemiBold"/>
                <a:sym typeface="Poppins SemiBold"/>
              </a:defRPr>
            </a:lvl2pPr>
            <a:lvl3pPr lvl="2">
              <a:spcBef>
                <a:spcPts val="0"/>
              </a:spcBef>
              <a:spcAft>
                <a:spcPts val="0"/>
              </a:spcAft>
              <a:buNone/>
              <a:defRPr>
                <a:latin typeface="Poppins SemiBold"/>
                <a:ea typeface="Poppins SemiBold"/>
                <a:cs typeface="Poppins SemiBold"/>
                <a:sym typeface="Poppins SemiBold"/>
              </a:defRPr>
            </a:lvl3pPr>
            <a:lvl4pPr lvl="3">
              <a:spcBef>
                <a:spcPts val="0"/>
              </a:spcBef>
              <a:spcAft>
                <a:spcPts val="0"/>
              </a:spcAft>
              <a:buNone/>
              <a:defRPr>
                <a:latin typeface="Poppins SemiBold"/>
                <a:ea typeface="Poppins SemiBold"/>
                <a:cs typeface="Poppins SemiBold"/>
                <a:sym typeface="Poppins SemiBold"/>
              </a:defRPr>
            </a:lvl4pPr>
            <a:lvl5pPr lvl="4">
              <a:spcBef>
                <a:spcPts val="0"/>
              </a:spcBef>
              <a:spcAft>
                <a:spcPts val="0"/>
              </a:spcAft>
              <a:buNone/>
              <a:defRPr>
                <a:latin typeface="Poppins SemiBold"/>
                <a:ea typeface="Poppins SemiBold"/>
                <a:cs typeface="Poppins SemiBold"/>
                <a:sym typeface="Poppins SemiBold"/>
              </a:defRPr>
            </a:lvl5pPr>
            <a:lvl6pPr lvl="5">
              <a:spcBef>
                <a:spcPts val="0"/>
              </a:spcBef>
              <a:spcAft>
                <a:spcPts val="0"/>
              </a:spcAft>
              <a:buNone/>
              <a:defRPr>
                <a:latin typeface="Poppins SemiBold"/>
                <a:ea typeface="Poppins SemiBold"/>
                <a:cs typeface="Poppins SemiBold"/>
                <a:sym typeface="Poppins SemiBold"/>
              </a:defRPr>
            </a:lvl6pPr>
            <a:lvl7pPr lvl="6">
              <a:spcBef>
                <a:spcPts val="0"/>
              </a:spcBef>
              <a:spcAft>
                <a:spcPts val="0"/>
              </a:spcAft>
              <a:buNone/>
              <a:defRPr>
                <a:latin typeface="Poppins SemiBold"/>
                <a:ea typeface="Poppins SemiBold"/>
                <a:cs typeface="Poppins SemiBold"/>
                <a:sym typeface="Poppins SemiBold"/>
              </a:defRPr>
            </a:lvl7pPr>
            <a:lvl8pPr lvl="7">
              <a:spcBef>
                <a:spcPts val="0"/>
              </a:spcBef>
              <a:spcAft>
                <a:spcPts val="0"/>
              </a:spcAft>
              <a:buNone/>
              <a:defRPr>
                <a:latin typeface="Poppins SemiBold"/>
                <a:ea typeface="Poppins SemiBold"/>
                <a:cs typeface="Poppins SemiBold"/>
                <a:sym typeface="Poppins SemiBold"/>
              </a:defRPr>
            </a:lvl8pPr>
            <a:lvl9pPr lvl="8">
              <a:spcBef>
                <a:spcPts val="0"/>
              </a:spcBef>
              <a:spcAft>
                <a:spcPts val="0"/>
              </a:spcAft>
              <a:buNone/>
              <a:defRPr>
                <a:latin typeface="Poppins SemiBold"/>
                <a:ea typeface="Poppins SemiBold"/>
                <a:cs typeface="Poppins SemiBold"/>
                <a:sym typeface="Poppins SemiBold"/>
              </a:defRPr>
            </a:lvl9pPr>
          </a:lstStyle>
          <a:p>
            <a:endParaRPr/>
          </a:p>
        </p:txBody>
      </p:sp>
      <p:sp>
        <p:nvSpPr>
          <p:cNvPr id="526" name="Google Shape;526;p55"/>
          <p:cNvSpPr txBox="1"/>
          <p:nvPr/>
        </p:nvSpPr>
        <p:spPr>
          <a:xfrm>
            <a:off x="6720300" y="4800275"/>
            <a:ext cx="2195100" cy="2925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fld id="{00000000-1234-1234-1234-123412341234}" type="slidenum">
              <a:rPr lang="en" sz="700">
                <a:solidFill>
                  <a:schemeClr val="accent5"/>
                </a:solidFill>
                <a:latin typeface="Nunito Sans"/>
                <a:ea typeface="Nunito Sans"/>
                <a:cs typeface="Nunito Sans"/>
                <a:sym typeface="Nunito Sans"/>
              </a:rPr>
              <a:t>‹#›</a:t>
            </a:fld>
            <a:endParaRPr sz="700">
              <a:solidFill>
                <a:schemeClr val="accent5"/>
              </a:solidFill>
              <a:latin typeface="Nunito Sans"/>
              <a:ea typeface="Nunito Sans"/>
              <a:cs typeface="Nunito Sans"/>
              <a:sym typeface="Nunito Sans"/>
            </a:endParaRPr>
          </a:p>
        </p:txBody>
      </p:sp>
      <p:sp>
        <p:nvSpPr>
          <p:cNvPr id="527" name="Google Shape;527;p55"/>
          <p:cNvSpPr/>
          <p:nvPr/>
        </p:nvSpPr>
        <p:spPr>
          <a:xfrm>
            <a:off x="7299656" y="0"/>
            <a:ext cx="1841902" cy="1572524"/>
          </a:xfrm>
          <a:custGeom>
            <a:avLst/>
            <a:gdLst/>
            <a:ahLst/>
            <a:cxnLst/>
            <a:rect l="l" t="t" r="r" b="b"/>
            <a:pathLst>
              <a:path w="65894" h="56257" extrusionOk="0">
                <a:moveTo>
                  <a:pt x="33226" y="18827"/>
                </a:moveTo>
                <a:lnTo>
                  <a:pt x="33115" y="20538"/>
                </a:lnTo>
                <a:lnTo>
                  <a:pt x="32966" y="22250"/>
                </a:lnTo>
                <a:lnTo>
                  <a:pt x="32743" y="23924"/>
                </a:lnTo>
                <a:lnTo>
                  <a:pt x="32445" y="25561"/>
                </a:lnTo>
                <a:lnTo>
                  <a:pt x="32110" y="27161"/>
                </a:lnTo>
                <a:lnTo>
                  <a:pt x="31701" y="28761"/>
                </a:lnTo>
                <a:lnTo>
                  <a:pt x="31217" y="30324"/>
                </a:lnTo>
                <a:lnTo>
                  <a:pt x="30696" y="31886"/>
                </a:lnTo>
                <a:lnTo>
                  <a:pt x="30212" y="33114"/>
                </a:lnTo>
                <a:lnTo>
                  <a:pt x="29692" y="34379"/>
                </a:lnTo>
                <a:lnTo>
                  <a:pt x="29133" y="35570"/>
                </a:lnTo>
                <a:lnTo>
                  <a:pt x="28538" y="36798"/>
                </a:lnTo>
                <a:lnTo>
                  <a:pt x="27868" y="37951"/>
                </a:lnTo>
                <a:lnTo>
                  <a:pt x="27199" y="39105"/>
                </a:lnTo>
                <a:lnTo>
                  <a:pt x="26455" y="40258"/>
                </a:lnTo>
                <a:lnTo>
                  <a:pt x="25673" y="41374"/>
                </a:lnTo>
                <a:lnTo>
                  <a:pt x="24855" y="42453"/>
                </a:lnTo>
                <a:lnTo>
                  <a:pt x="23999" y="43532"/>
                </a:lnTo>
                <a:lnTo>
                  <a:pt x="23143" y="44574"/>
                </a:lnTo>
                <a:lnTo>
                  <a:pt x="22176" y="45616"/>
                </a:lnTo>
                <a:lnTo>
                  <a:pt x="21208" y="46620"/>
                </a:lnTo>
                <a:lnTo>
                  <a:pt x="20204" y="47588"/>
                </a:lnTo>
                <a:lnTo>
                  <a:pt x="19162" y="48555"/>
                </a:lnTo>
                <a:lnTo>
                  <a:pt x="18083" y="49485"/>
                </a:lnTo>
                <a:lnTo>
                  <a:pt x="16520" y="50750"/>
                </a:lnTo>
                <a:lnTo>
                  <a:pt x="15069" y="51829"/>
                </a:lnTo>
                <a:lnTo>
                  <a:pt x="13693" y="52722"/>
                </a:lnTo>
                <a:lnTo>
                  <a:pt x="12428" y="53504"/>
                </a:lnTo>
                <a:lnTo>
                  <a:pt x="11237" y="54136"/>
                </a:lnTo>
                <a:lnTo>
                  <a:pt x="10158" y="54657"/>
                </a:lnTo>
                <a:lnTo>
                  <a:pt x="9153" y="55029"/>
                </a:lnTo>
                <a:lnTo>
                  <a:pt x="8223" y="55327"/>
                </a:lnTo>
                <a:lnTo>
                  <a:pt x="7367" y="55513"/>
                </a:lnTo>
                <a:lnTo>
                  <a:pt x="6586" y="55624"/>
                </a:lnTo>
                <a:lnTo>
                  <a:pt x="5879" y="55662"/>
                </a:lnTo>
                <a:lnTo>
                  <a:pt x="5247" y="55662"/>
                </a:lnTo>
                <a:lnTo>
                  <a:pt x="4688" y="55550"/>
                </a:lnTo>
                <a:lnTo>
                  <a:pt x="4205" y="55438"/>
                </a:lnTo>
                <a:lnTo>
                  <a:pt x="3758" y="55290"/>
                </a:lnTo>
                <a:lnTo>
                  <a:pt x="3386" y="55141"/>
                </a:lnTo>
                <a:lnTo>
                  <a:pt x="3014" y="54917"/>
                </a:lnTo>
                <a:lnTo>
                  <a:pt x="2679" y="54657"/>
                </a:lnTo>
                <a:lnTo>
                  <a:pt x="2344" y="54359"/>
                </a:lnTo>
                <a:lnTo>
                  <a:pt x="2047" y="54024"/>
                </a:lnTo>
                <a:lnTo>
                  <a:pt x="1786" y="53652"/>
                </a:lnTo>
                <a:lnTo>
                  <a:pt x="1526" y="53280"/>
                </a:lnTo>
                <a:lnTo>
                  <a:pt x="1303" y="52834"/>
                </a:lnTo>
                <a:lnTo>
                  <a:pt x="1117" y="52387"/>
                </a:lnTo>
                <a:lnTo>
                  <a:pt x="968" y="51904"/>
                </a:lnTo>
                <a:lnTo>
                  <a:pt x="819" y="51383"/>
                </a:lnTo>
                <a:lnTo>
                  <a:pt x="744" y="50825"/>
                </a:lnTo>
                <a:lnTo>
                  <a:pt x="670" y="50267"/>
                </a:lnTo>
                <a:lnTo>
                  <a:pt x="596" y="49671"/>
                </a:lnTo>
                <a:lnTo>
                  <a:pt x="596" y="49076"/>
                </a:lnTo>
                <a:lnTo>
                  <a:pt x="596" y="48406"/>
                </a:lnTo>
                <a:lnTo>
                  <a:pt x="633" y="47737"/>
                </a:lnTo>
                <a:lnTo>
                  <a:pt x="744" y="46844"/>
                </a:lnTo>
                <a:lnTo>
                  <a:pt x="893" y="45951"/>
                </a:lnTo>
                <a:lnTo>
                  <a:pt x="1117" y="45020"/>
                </a:lnTo>
                <a:lnTo>
                  <a:pt x="1340" y="44053"/>
                </a:lnTo>
                <a:lnTo>
                  <a:pt x="1637" y="43123"/>
                </a:lnTo>
                <a:lnTo>
                  <a:pt x="1972" y="42155"/>
                </a:lnTo>
                <a:lnTo>
                  <a:pt x="2344" y="41188"/>
                </a:lnTo>
                <a:lnTo>
                  <a:pt x="2754" y="40258"/>
                </a:lnTo>
                <a:lnTo>
                  <a:pt x="3237" y="39291"/>
                </a:lnTo>
                <a:lnTo>
                  <a:pt x="3721" y="38323"/>
                </a:lnTo>
                <a:lnTo>
                  <a:pt x="4279" y="37356"/>
                </a:lnTo>
                <a:lnTo>
                  <a:pt x="4837" y="36426"/>
                </a:lnTo>
                <a:lnTo>
                  <a:pt x="5470" y="35458"/>
                </a:lnTo>
                <a:lnTo>
                  <a:pt x="6102" y="34528"/>
                </a:lnTo>
                <a:lnTo>
                  <a:pt x="6809" y="33635"/>
                </a:lnTo>
                <a:lnTo>
                  <a:pt x="7553" y="32705"/>
                </a:lnTo>
                <a:lnTo>
                  <a:pt x="8186" y="31961"/>
                </a:lnTo>
                <a:lnTo>
                  <a:pt x="8893" y="31142"/>
                </a:lnTo>
                <a:lnTo>
                  <a:pt x="9674" y="30361"/>
                </a:lnTo>
                <a:lnTo>
                  <a:pt x="10530" y="29505"/>
                </a:lnTo>
                <a:lnTo>
                  <a:pt x="11423" y="28687"/>
                </a:lnTo>
                <a:lnTo>
                  <a:pt x="12390" y="27831"/>
                </a:lnTo>
                <a:lnTo>
                  <a:pt x="13432" y="26975"/>
                </a:lnTo>
                <a:lnTo>
                  <a:pt x="14548" y="26156"/>
                </a:lnTo>
                <a:lnTo>
                  <a:pt x="15702" y="25338"/>
                </a:lnTo>
                <a:lnTo>
                  <a:pt x="16967" y="24519"/>
                </a:lnTo>
                <a:lnTo>
                  <a:pt x="18269" y="23738"/>
                </a:lnTo>
                <a:lnTo>
                  <a:pt x="19683" y="22994"/>
                </a:lnTo>
                <a:lnTo>
                  <a:pt x="21134" y="22287"/>
                </a:lnTo>
                <a:lnTo>
                  <a:pt x="22697" y="21580"/>
                </a:lnTo>
                <a:lnTo>
                  <a:pt x="24297" y="20948"/>
                </a:lnTo>
                <a:lnTo>
                  <a:pt x="26008" y="20389"/>
                </a:lnTo>
                <a:lnTo>
                  <a:pt x="26938" y="20092"/>
                </a:lnTo>
                <a:lnTo>
                  <a:pt x="27831" y="19831"/>
                </a:lnTo>
                <a:lnTo>
                  <a:pt x="28761" y="19608"/>
                </a:lnTo>
                <a:lnTo>
                  <a:pt x="29654" y="19422"/>
                </a:lnTo>
                <a:lnTo>
                  <a:pt x="30547" y="19236"/>
                </a:lnTo>
                <a:lnTo>
                  <a:pt x="31440" y="19087"/>
                </a:lnTo>
                <a:lnTo>
                  <a:pt x="32333" y="18938"/>
                </a:lnTo>
                <a:lnTo>
                  <a:pt x="33226" y="18827"/>
                </a:lnTo>
                <a:close/>
                <a:moveTo>
                  <a:pt x="30696" y="0"/>
                </a:moveTo>
                <a:lnTo>
                  <a:pt x="31105" y="1377"/>
                </a:lnTo>
                <a:lnTo>
                  <a:pt x="31515" y="2865"/>
                </a:lnTo>
                <a:lnTo>
                  <a:pt x="31887" y="4502"/>
                </a:lnTo>
                <a:lnTo>
                  <a:pt x="32259" y="6251"/>
                </a:lnTo>
                <a:lnTo>
                  <a:pt x="32557" y="8074"/>
                </a:lnTo>
                <a:lnTo>
                  <a:pt x="32854" y="10009"/>
                </a:lnTo>
                <a:lnTo>
                  <a:pt x="33077" y="12055"/>
                </a:lnTo>
                <a:lnTo>
                  <a:pt x="33226" y="14139"/>
                </a:lnTo>
                <a:lnTo>
                  <a:pt x="33263" y="16222"/>
                </a:lnTo>
                <a:lnTo>
                  <a:pt x="33263" y="18231"/>
                </a:lnTo>
                <a:lnTo>
                  <a:pt x="32333" y="18343"/>
                </a:lnTo>
                <a:lnTo>
                  <a:pt x="31440" y="18492"/>
                </a:lnTo>
                <a:lnTo>
                  <a:pt x="30510" y="18641"/>
                </a:lnTo>
                <a:lnTo>
                  <a:pt x="29580" y="18827"/>
                </a:lnTo>
                <a:lnTo>
                  <a:pt x="28650" y="19013"/>
                </a:lnTo>
                <a:lnTo>
                  <a:pt x="27720" y="19273"/>
                </a:lnTo>
                <a:lnTo>
                  <a:pt x="26789" y="19534"/>
                </a:lnTo>
                <a:lnTo>
                  <a:pt x="25822" y="19831"/>
                </a:lnTo>
                <a:lnTo>
                  <a:pt x="24111" y="20389"/>
                </a:lnTo>
                <a:lnTo>
                  <a:pt x="22436" y="21059"/>
                </a:lnTo>
                <a:lnTo>
                  <a:pt x="20874" y="21729"/>
                </a:lnTo>
                <a:lnTo>
                  <a:pt x="19385" y="22473"/>
                </a:lnTo>
                <a:lnTo>
                  <a:pt x="17971" y="23217"/>
                </a:lnTo>
                <a:lnTo>
                  <a:pt x="16632" y="24036"/>
                </a:lnTo>
                <a:lnTo>
                  <a:pt x="15367" y="24854"/>
                </a:lnTo>
                <a:lnTo>
                  <a:pt x="14176" y="25673"/>
                </a:lnTo>
                <a:lnTo>
                  <a:pt x="13060" y="26529"/>
                </a:lnTo>
                <a:lnTo>
                  <a:pt x="12018" y="27384"/>
                </a:lnTo>
                <a:lnTo>
                  <a:pt x="11014" y="28240"/>
                </a:lnTo>
                <a:lnTo>
                  <a:pt x="10083" y="29096"/>
                </a:lnTo>
                <a:lnTo>
                  <a:pt x="9265" y="29914"/>
                </a:lnTo>
                <a:lnTo>
                  <a:pt x="8446" y="30770"/>
                </a:lnTo>
                <a:lnTo>
                  <a:pt x="7739" y="31551"/>
                </a:lnTo>
                <a:lnTo>
                  <a:pt x="7070" y="32333"/>
                </a:lnTo>
                <a:lnTo>
                  <a:pt x="6326" y="33263"/>
                </a:lnTo>
                <a:lnTo>
                  <a:pt x="5619" y="34193"/>
                </a:lnTo>
                <a:lnTo>
                  <a:pt x="4949" y="35161"/>
                </a:lnTo>
                <a:lnTo>
                  <a:pt x="4354" y="36091"/>
                </a:lnTo>
                <a:lnTo>
                  <a:pt x="3758" y="37095"/>
                </a:lnTo>
                <a:lnTo>
                  <a:pt x="3200" y="38063"/>
                </a:lnTo>
                <a:lnTo>
                  <a:pt x="2679" y="39030"/>
                </a:lnTo>
                <a:lnTo>
                  <a:pt x="2196" y="40035"/>
                </a:lnTo>
                <a:lnTo>
                  <a:pt x="1786" y="41002"/>
                </a:lnTo>
                <a:lnTo>
                  <a:pt x="1414" y="41969"/>
                </a:lnTo>
                <a:lnTo>
                  <a:pt x="1042" y="42974"/>
                </a:lnTo>
                <a:lnTo>
                  <a:pt x="782" y="43941"/>
                </a:lnTo>
                <a:lnTo>
                  <a:pt x="521" y="44872"/>
                </a:lnTo>
                <a:lnTo>
                  <a:pt x="298" y="45839"/>
                </a:lnTo>
                <a:lnTo>
                  <a:pt x="149" y="46769"/>
                </a:lnTo>
                <a:lnTo>
                  <a:pt x="38" y="47699"/>
                </a:lnTo>
                <a:lnTo>
                  <a:pt x="0" y="48406"/>
                </a:lnTo>
                <a:lnTo>
                  <a:pt x="0" y="49113"/>
                </a:lnTo>
                <a:lnTo>
                  <a:pt x="0" y="49746"/>
                </a:lnTo>
                <a:lnTo>
                  <a:pt x="75" y="50415"/>
                </a:lnTo>
                <a:lnTo>
                  <a:pt x="149" y="51011"/>
                </a:lnTo>
                <a:lnTo>
                  <a:pt x="261" y="51606"/>
                </a:lnTo>
                <a:lnTo>
                  <a:pt x="410" y="52164"/>
                </a:lnTo>
                <a:lnTo>
                  <a:pt x="596" y="52685"/>
                </a:lnTo>
                <a:lnTo>
                  <a:pt x="819" y="53169"/>
                </a:lnTo>
                <a:lnTo>
                  <a:pt x="1042" y="53615"/>
                </a:lnTo>
                <a:lnTo>
                  <a:pt x="1340" y="54062"/>
                </a:lnTo>
                <a:lnTo>
                  <a:pt x="1637" y="54434"/>
                </a:lnTo>
                <a:lnTo>
                  <a:pt x="1972" y="54806"/>
                </a:lnTo>
                <a:lnTo>
                  <a:pt x="2307" y="55141"/>
                </a:lnTo>
                <a:lnTo>
                  <a:pt x="2716" y="55401"/>
                </a:lnTo>
                <a:lnTo>
                  <a:pt x="3126" y="55662"/>
                </a:lnTo>
                <a:lnTo>
                  <a:pt x="3721" y="55922"/>
                </a:lnTo>
                <a:lnTo>
                  <a:pt x="4391" y="56108"/>
                </a:lnTo>
                <a:lnTo>
                  <a:pt x="5098" y="56220"/>
                </a:lnTo>
                <a:lnTo>
                  <a:pt x="5842" y="56257"/>
                </a:lnTo>
                <a:lnTo>
                  <a:pt x="6437" y="56257"/>
                </a:lnTo>
                <a:lnTo>
                  <a:pt x="7107" y="56182"/>
                </a:lnTo>
                <a:lnTo>
                  <a:pt x="7777" y="56034"/>
                </a:lnTo>
                <a:lnTo>
                  <a:pt x="8484" y="55885"/>
                </a:lnTo>
                <a:lnTo>
                  <a:pt x="9190" y="55624"/>
                </a:lnTo>
                <a:lnTo>
                  <a:pt x="9935" y="55364"/>
                </a:lnTo>
                <a:lnTo>
                  <a:pt x="10716" y="55029"/>
                </a:lnTo>
                <a:lnTo>
                  <a:pt x="11497" y="54657"/>
                </a:lnTo>
                <a:lnTo>
                  <a:pt x="12316" y="54248"/>
                </a:lnTo>
                <a:lnTo>
                  <a:pt x="13134" y="53764"/>
                </a:lnTo>
                <a:lnTo>
                  <a:pt x="13990" y="53243"/>
                </a:lnTo>
                <a:lnTo>
                  <a:pt x="14846" y="52685"/>
                </a:lnTo>
                <a:lnTo>
                  <a:pt x="15702" y="52090"/>
                </a:lnTo>
                <a:lnTo>
                  <a:pt x="16595" y="51420"/>
                </a:lnTo>
                <a:lnTo>
                  <a:pt x="17525" y="50713"/>
                </a:lnTo>
                <a:lnTo>
                  <a:pt x="18455" y="49969"/>
                </a:lnTo>
                <a:lnTo>
                  <a:pt x="19571" y="49002"/>
                </a:lnTo>
                <a:lnTo>
                  <a:pt x="20613" y="48034"/>
                </a:lnTo>
                <a:lnTo>
                  <a:pt x="21655" y="47030"/>
                </a:lnTo>
                <a:lnTo>
                  <a:pt x="22622" y="46025"/>
                </a:lnTo>
                <a:lnTo>
                  <a:pt x="23590" y="44983"/>
                </a:lnTo>
                <a:lnTo>
                  <a:pt x="24483" y="43904"/>
                </a:lnTo>
                <a:lnTo>
                  <a:pt x="25338" y="42825"/>
                </a:lnTo>
                <a:lnTo>
                  <a:pt x="26157" y="41709"/>
                </a:lnTo>
                <a:lnTo>
                  <a:pt x="26938" y="40593"/>
                </a:lnTo>
                <a:lnTo>
                  <a:pt x="27682" y="39439"/>
                </a:lnTo>
                <a:lnTo>
                  <a:pt x="28389" y="38249"/>
                </a:lnTo>
                <a:lnTo>
                  <a:pt x="29059" y="37058"/>
                </a:lnTo>
                <a:lnTo>
                  <a:pt x="29654" y="35830"/>
                </a:lnTo>
                <a:lnTo>
                  <a:pt x="30250" y="34602"/>
                </a:lnTo>
                <a:lnTo>
                  <a:pt x="30771" y="33337"/>
                </a:lnTo>
                <a:lnTo>
                  <a:pt x="31254" y="32072"/>
                </a:lnTo>
                <a:lnTo>
                  <a:pt x="31812" y="30510"/>
                </a:lnTo>
                <a:lnTo>
                  <a:pt x="32259" y="28910"/>
                </a:lnTo>
                <a:lnTo>
                  <a:pt x="32705" y="27273"/>
                </a:lnTo>
                <a:lnTo>
                  <a:pt x="33040" y="25636"/>
                </a:lnTo>
                <a:lnTo>
                  <a:pt x="33338" y="23961"/>
                </a:lnTo>
                <a:lnTo>
                  <a:pt x="33561" y="22250"/>
                </a:lnTo>
                <a:lnTo>
                  <a:pt x="33710" y="20538"/>
                </a:lnTo>
                <a:lnTo>
                  <a:pt x="33822" y="18790"/>
                </a:lnTo>
                <a:lnTo>
                  <a:pt x="35421" y="18678"/>
                </a:lnTo>
                <a:lnTo>
                  <a:pt x="36947" y="18678"/>
                </a:lnTo>
                <a:lnTo>
                  <a:pt x="38510" y="18752"/>
                </a:lnTo>
                <a:lnTo>
                  <a:pt x="40035" y="18901"/>
                </a:lnTo>
                <a:lnTo>
                  <a:pt x="41523" y="19124"/>
                </a:lnTo>
                <a:lnTo>
                  <a:pt x="43012" y="19422"/>
                </a:lnTo>
                <a:lnTo>
                  <a:pt x="44463" y="19831"/>
                </a:lnTo>
                <a:lnTo>
                  <a:pt x="45877" y="20315"/>
                </a:lnTo>
                <a:lnTo>
                  <a:pt x="46807" y="20650"/>
                </a:lnTo>
                <a:lnTo>
                  <a:pt x="47700" y="21022"/>
                </a:lnTo>
                <a:lnTo>
                  <a:pt x="48556" y="21431"/>
                </a:lnTo>
                <a:lnTo>
                  <a:pt x="49449" y="21878"/>
                </a:lnTo>
                <a:lnTo>
                  <a:pt x="50304" y="22361"/>
                </a:lnTo>
                <a:lnTo>
                  <a:pt x="51160" y="22882"/>
                </a:lnTo>
                <a:lnTo>
                  <a:pt x="52016" y="23440"/>
                </a:lnTo>
                <a:lnTo>
                  <a:pt x="52872" y="24036"/>
                </a:lnTo>
                <a:lnTo>
                  <a:pt x="53690" y="24631"/>
                </a:lnTo>
                <a:lnTo>
                  <a:pt x="54509" y="25264"/>
                </a:lnTo>
                <a:lnTo>
                  <a:pt x="55327" y="25933"/>
                </a:lnTo>
                <a:lnTo>
                  <a:pt x="56109" y="26677"/>
                </a:lnTo>
                <a:lnTo>
                  <a:pt x="56890" y="27384"/>
                </a:lnTo>
                <a:lnTo>
                  <a:pt x="57671" y="28166"/>
                </a:lnTo>
                <a:lnTo>
                  <a:pt x="58415" y="28984"/>
                </a:lnTo>
                <a:lnTo>
                  <a:pt x="59160" y="29803"/>
                </a:lnTo>
                <a:lnTo>
                  <a:pt x="60239" y="31068"/>
                </a:lnTo>
                <a:lnTo>
                  <a:pt x="61243" y="32370"/>
                </a:lnTo>
                <a:lnTo>
                  <a:pt x="62173" y="33635"/>
                </a:lnTo>
                <a:lnTo>
                  <a:pt x="63029" y="34937"/>
                </a:lnTo>
                <a:lnTo>
                  <a:pt x="63848" y="36202"/>
                </a:lnTo>
                <a:lnTo>
                  <a:pt x="64592" y="37430"/>
                </a:lnTo>
                <a:lnTo>
                  <a:pt x="65261" y="38621"/>
                </a:lnTo>
                <a:lnTo>
                  <a:pt x="65894" y="39811"/>
                </a:lnTo>
                <a:lnTo>
                  <a:pt x="65894" y="38546"/>
                </a:lnTo>
                <a:lnTo>
                  <a:pt x="65299" y="37467"/>
                </a:lnTo>
                <a:lnTo>
                  <a:pt x="64629" y="36351"/>
                </a:lnTo>
                <a:lnTo>
                  <a:pt x="63922" y="35198"/>
                </a:lnTo>
                <a:lnTo>
                  <a:pt x="63178" y="34044"/>
                </a:lnTo>
                <a:lnTo>
                  <a:pt x="62359" y="32891"/>
                </a:lnTo>
                <a:lnTo>
                  <a:pt x="61504" y="31738"/>
                </a:lnTo>
                <a:lnTo>
                  <a:pt x="60611" y="30584"/>
                </a:lnTo>
                <a:lnTo>
                  <a:pt x="59643" y="29431"/>
                </a:lnTo>
                <a:lnTo>
                  <a:pt x="58862" y="28575"/>
                </a:lnTo>
                <a:lnTo>
                  <a:pt x="58081" y="27756"/>
                </a:lnTo>
                <a:lnTo>
                  <a:pt x="57299" y="26975"/>
                </a:lnTo>
                <a:lnTo>
                  <a:pt x="56518" y="26231"/>
                </a:lnTo>
                <a:lnTo>
                  <a:pt x="55699" y="25487"/>
                </a:lnTo>
                <a:lnTo>
                  <a:pt x="54881" y="24817"/>
                </a:lnTo>
                <a:lnTo>
                  <a:pt x="54062" y="24147"/>
                </a:lnTo>
                <a:lnTo>
                  <a:pt x="53206" y="23552"/>
                </a:lnTo>
                <a:lnTo>
                  <a:pt x="52351" y="22957"/>
                </a:lnTo>
                <a:lnTo>
                  <a:pt x="51495" y="22399"/>
                </a:lnTo>
                <a:lnTo>
                  <a:pt x="50602" y="21878"/>
                </a:lnTo>
                <a:lnTo>
                  <a:pt x="49746" y="21357"/>
                </a:lnTo>
                <a:lnTo>
                  <a:pt x="48853" y="20910"/>
                </a:lnTo>
                <a:lnTo>
                  <a:pt x="47923" y="20501"/>
                </a:lnTo>
                <a:lnTo>
                  <a:pt x="47030" y="20092"/>
                </a:lnTo>
                <a:lnTo>
                  <a:pt x="46100" y="19757"/>
                </a:lnTo>
                <a:lnTo>
                  <a:pt x="44649" y="19273"/>
                </a:lnTo>
                <a:lnTo>
                  <a:pt x="43161" y="18864"/>
                </a:lnTo>
                <a:lnTo>
                  <a:pt x="41672" y="18529"/>
                </a:lnTo>
                <a:lnTo>
                  <a:pt x="40147" y="18306"/>
                </a:lnTo>
                <a:lnTo>
                  <a:pt x="38584" y="18157"/>
                </a:lnTo>
                <a:lnTo>
                  <a:pt x="37021" y="18083"/>
                </a:lnTo>
                <a:lnTo>
                  <a:pt x="35459" y="18083"/>
                </a:lnTo>
                <a:lnTo>
                  <a:pt x="33859" y="18194"/>
                </a:lnTo>
                <a:lnTo>
                  <a:pt x="33859" y="16148"/>
                </a:lnTo>
                <a:lnTo>
                  <a:pt x="33822" y="14101"/>
                </a:lnTo>
                <a:lnTo>
                  <a:pt x="33673" y="12018"/>
                </a:lnTo>
                <a:lnTo>
                  <a:pt x="33449" y="10009"/>
                </a:lnTo>
                <a:lnTo>
                  <a:pt x="33189" y="8074"/>
                </a:lnTo>
                <a:lnTo>
                  <a:pt x="32854" y="6251"/>
                </a:lnTo>
                <a:lnTo>
                  <a:pt x="32482" y="4502"/>
                </a:lnTo>
                <a:lnTo>
                  <a:pt x="32110" y="2865"/>
                </a:lnTo>
                <a:lnTo>
                  <a:pt x="31738" y="1377"/>
                </a:lnTo>
                <a:lnTo>
                  <a:pt x="3132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latin typeface="Nunito Sans"/>
              <a:ea typeface="Nunito Sans"/>
              <a:cs typeface="Nunito Sans"/>
              <a:sym typeface="Nunito Sans"/>
            </a:endParaRPr>
          </a:p>
        </p:txBody>
      </p:sp>
      <p:sp>
        <p:nvSpPr>
          <p:cNvPr id="528" name="Google Shape;528;p55"/>
          <p:cNvSpPr txBox="1">
            <a:spLocks noGrp="1"/>
          </p:cNvSpPr>
          <p:nvPr>
            <p:ph type="subTitle" idx="1"/>
          </p:nvPr>
        </p:nvSpPr>
        <p:spPr>
          <a:xfrm>
            <a:off x="228600" y="4800275"/>
            <a:ext cx="1115700" cy="311400"/>
          </a:xfrm>
          <a:prstGeom prst="rect">
            <a:avLst/>
          </a:prstGeom>
        </p:spPr>
        <p:txBody>
          <a:bodyPr spcFirstLastPara="1" wrap="square" lIns="91425" tIns="91425" rIns="91425" bIns="91425" anchor="t" anchorCtr="0">
            <a:noAutofit/>
          </a:bodyPr>
          <a:lstStyle>
            <a:lvl1pPr lvl="0">
              <a:spcBef>
                <a:spcPts val="0"/>
              </a:spcBef>
              <a:spcAft>
                <a:spcPts val="0"/>
              </a:spcAft>
              <a:buNone/>
              <a:defRPr sz="700">
                <a:solidFill>
                  <a:schemeClr val="accent5"/>
                </a:solidFill>
                <a:latin typeface="Nunito Sans"/>
                <a:ea typeface="Nunito Sans"/>
                <a:cs typeface="Nunito Sans"/>
                <a:sym typeface="Nunito Sans"/>
              </a:defRPr>
            </a:lvl1pPr>
            <a:lvl2pPr lvl="1">
              <a:spcBef>
                <a:spcPts val="0"/>
              </a:spcBef>
              <a:spcAft>
                <a:spcPts val="0"/>
              </a:spcAft>
              <a:buClr>
                <a:schemeClr val="accent5"/>
              </a:buClr>
              <a:buSzPts val="700"/>
              <a:buFont typeface="Nunito Sans"/>
              <a:buNone/>
              <a:defRPr sz="700">
                <a:solidFill>
                  <a:schemeClr val="accent5"/>
                </a:solidFill>
                <a:latin typeface="Nunito Sans"/>
                <a:ea typeface="Nunito Sans"/>
                <a:cs typeface="Nunito Sans"/>
                <a:sym typeface="Nunito Sans"/>
              </a:defRPr>
            </a:lvl2pPr>
            <a:lvl3pPr lvl="2">
              <a:spcBef>
                <a:spcPts val="0"/>
              </a:spcBef>
              <a:spcAft>
                <a:spcPts val="0"/>
              </a:spcAft>
              <a:buClr>
                <a:schemeClr val="accent5"/>
              </a:buClr>
              <a:buSzPts val="700"/>
              <a:buFont typeface="Nunito Sans"/>
              <a:buNone/>
              <a:defRPr sz="700">
                <a:solidFill>
                  <a:schemeClr val="accent5"/>
                </a:solidFill>
                <a:latin typeface="Nunito Sans"/>
                <a:ea typeface="Nunito Sans"/>
                <a:cs typeface="Nunito Sans"/>
                <a:sym typeface="Nunito Sans"/>
              </a:defRPr>
            </a:lvl3pPr>
            <a:lvl4pPr lvl="3">
              <a:spcBef>
                <a:spcPts val="0"/>
              </a:spcBef>
              <a:spcAft>
                <a:spcPts val="0"/>
              </a:spcAft>
              <a:buClr>
                <a:schemeClr val="accent5"/>
              </a:buClr>
              <a:buSzPts val="700"/>
              <a:buFont typeface="Nunito Sans"/>
              <a:buNone/>
              <a:defRPr sz="700">
                <a:solidFill>
                  <a:schemeClr val="accent5"/>
                </a:solidFill>
                <a:latin typeface="Nunito Sans"/>
                <a:ea typeface="Nunito Sans"/>
                <a:cs typeface="Nunito Sans"/>
                <a:sym typeface="Nunito Sans"/>
              </a:defRPr>
            </a:lvl4pPr>
            <a:lvl5pPr lvl="4">
              <a:spcBef>
                <a:spcPts val="0"/>
              </a:spcBef>
              <a:spcAft>
                <a:spcPts val="0"/>
              </a:spcAft>
              <a:buClr>
                <a:schemeClr val="accent5"/>
              </a:buClr>
              <a:buSzPts val="700"/>
              <a:buFont typeface="Nunito Sans"/>
              <a:buNone/>
              <a:defRPr sz="700">
                <a:solidFill>
                  <a:schemeClr val="accent5"/>
                </a:solidFill>
                <a:latin typeface="Nunito Sans"/>
                <a:ea typeface="Nunito Sans"/>
                <a:cs typeface="Nunito Sans"/>
                <a:sym typeface="Nunito Sans"/>
              </a:defRPr>
            </a:lvl5pPr>
            <a:lvl6pPr lvl="5">
              <a:spcBef>
                <a:spcPts val="0"/>
              </a:spcBef>
              <a:spcAft>
                <a:spcPts val="0"/>
              </a:spcAft>
              <a:buClr>
                <a:schemeClr val="accent5"/>
              </a:buClr>
              <a:buSzPts val="700"/>
              <a:buFont typeface="Nunito Sans"/>
              <a:buNone/>
              <a:defRPr sz="700">
                <a:solidFill>
                  <a:schemeClr val="accent5"/>
                </a:solidFill>
                <a:latin typeface="Nunito Sans"/>
                <a:ea typeface="Nunito Sans"/>
                <a:cs typeface="Nunito Sans"/>
                <a:sym typeface="Nunito Sans"/>
              </a:defRPr>
            </a:lvl6pPr>
            <a:lvl7pPr lvl="6">
              <a:spcBef>
                <a:spcPts val="0"/>
              </a:spcBef>
              <a:spcAft>
                <a:spcPts val="0"/>
              </a:spcAft>
              <a:buClr>
                <a:schemeClr val="accent5"/>
              </a:buClr>
              <a:buSzPts val="700"/>
              <a:buFont typeface="Nunito Sans"/>
              <a:buNone/>
              <a:defRPr sz="700">
                <a:solidFill>
                  <a:schemeClr val="accent5"/>
                </a:solidFill>
                <a:latin typeface="Nunito Sans"/>
                <a:ea typeface="Nunito Sans"/>
                <a:cs typeface="Nunito Sans"/>
                <a:sym typeface="Nunito Sans"/>
              </a:defRPr>
            </a:lvl7pPr>
            <a:lvl8pPr lvl="7">
              <a:spcBef>
                <a:spcPts val="0"/>
              </a:spcBef>
              <a:spcAft>
                <a:spcPts val="0"/>
              </a:spcAft>
              <a:buClr>
                <a:schemeClr val="accent5"/>
              </a:buClr>
              <a:buSzPts val="700"/>
              <a:buFont typeface="Nunito Sans"/>
              <a:buNone/>
              <a:defRPr sz="700">
                <a:solidFill>
                  <a:schemeClr val="accent5"/>
                </a:solidFill>
                <a:latin typeface="Nunito Sans"/>
                <a:ea typeface="Nunito Sans"/>
                <a:cs typeface="Nunito Sans"/>
                <a:sym typeface="Nunito Sans"/>
              </a:defRPr>
            </a:lvl8pPr>
            <a:lvl9pPr lvl="8">
              <a:spcBef>
                <a:spcPts val="0"/>
              </a:spcBef>
              <a:spcAft>
                <a:spcPts val="0"/>
              </a:spcAft>
              <a:buClr>
                <a:schemeClr val="accent5"/>
              </a:buClr>
              <a:buSzPts val="700"/>
              <a:buFont typeface="Nunito Sans"/>
              <a:buNone/>
              <a:defRPr sz="700">
                <a:solidFill>
                  <a:schemeClr val="accent5"/>
                </a:solidFill>
                <a:latin typeface="Nunito Sans"/>
                <a:ea typeface="Nunito Sans"/>
                <a:cs typeface="Nunito Sans"/>
                <a:sym typeface="Nunito Sans"/>
              </a:defRPr>
            </a:lvl9pPr>
          </a:lstStyle>
          <a:p>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Title only - Alt 7">
  <p:cSld name="BLANK_1_1_1_1_2_1_1_1">
    <p:spTree>
      <p:nvGrpSpPr>
        <p:cNvPr id="1" name="Shape 529"/>
        <p:cNvGrpSpPr/>
        <p:nvPr/>
      </p:nvGrpSpPr>
      <p:grpSpPr>
        <a:xfrm>
          <a:off x="0" y="0"/>
          <a:ext cx="0" cy="0"/>
          <a:chOff x="0" y="0"/>
          <a:chExt cx="0" cy="0"/>
        </a:xfrm>
      </p:grpSpPr>
      <p:sp>
        <p:nvSpPr>
          <p:cNvPr id="530" name="Google Shape;530;p56"/>
          <p:cNvSpPr/>
          <p:nvPr/>
        </p:nvSpPr>
        <p:spPr>
          <a:xfrm rot="5400000">
            <a:off x="-3988150" y="1153525"/>
            <a:ext cx="7978200" cy="7978200"/>
          </a:xfrm>
          <a:prstGeom prst="pie">
            <a:avLst>
              <a:gd name="adj1" fmla="val 10792592"/>
              <a:gd name="adj2" fmla="val 16198514"/>
            </a:avLst>
          </a:prstGeom>
          <a:gradFill>
            <a:gsLst>
              <a:gs pos="0">
                <a:schemeClr val="accent1"/>
              </a:gs>
              <a:gs pos="64000">
                <a:schemeClr val="dk2"/>
              </a:gs>
              <a:gs pos="100000">
                <a:schemeClr val="dk2"/>
              </a:gs>
            </a:gsLst>
            <a:path path="circle">
              <a:fillToRect t="100000" r="100000"/>
            </a:path>
            <a:tileRect l="-100000" b="-10000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Nunito Sans"/>
              <a:ea typeface="Nunito Sans"/>
              <a:cs typeface="Nunito Sans"/>
              <a:sym typeface="Nunito Sans"/>
            </a:endParaRPr>
          </a:p>
        </p:txBody>
      </p:sp>
      <p:sp>
        <p:nvSpPr>
          <p:cNvPr id="531" name="Google Shape;531;p56"/>
          <p:cNvSpPr/>
          <p:nvPr/>
        </p:nvSpPr>
        <p:spPr>
          <a:xfrm>
            <a:off x="31" y="1985350"/>
            <a:ext cx="3736169" cy="3157918"/>
          </a:xfrm>
          <a:custGeom>
            <a:avLst/>
            <a:gdLst/>
            <a:ahLst/>
            <a:cxnLst/>
            <a:rect l="l" t="t" r="r" b="b"/>
            <a:pathLst>
              <a:path w="247921" h="209550" extrusionOk="0">
                <a:moveTo>
                  <a:pt x="0" y="0"/>
                </a:moveTo>
                <a:lnTo>
                  <a:pt x="0" y="2516"/>
                </a:lnTo>
                <a:lnTo>
                  <a:pt x="1966" y="5976"/>
                </a:lnTo>
                <a:lnTo>
                  <a:pt x="3853" y="9593"/>
                </a:lnTo>
                <a:lnTo>
                  <a:pt x="5661" y="13289"/>
                </a:lnTo>
                <a:lnTo>
                  <a:pt x="7391" y="17063"/>
                </a:lnTo>
                <a:lnTo>
                  <a:pt x="9042" y="20994"/>
                </a:lnTo>
                <a:lnTo>
                  <a:pt x="10615" y="24926"/>
                </a:lnTo>
                <a:lnTo>
                  <a:pt x="12030" y="28936"/>
                </a:lnTo>
                <a:lnTo>
                  <a:pt x="13446" y="32946"/>
                </a:lnTo>
                <a:lnTo>
                  <a:pt x="14704" y="37114"/>
                </a:lnTo>
                <a:lnTo>
                  <a:pt x="15962" y="41360"/>
                </a:lnTo>
                <a:lnTo>
                  <a:pt x="17063" y="45606"/>
                </a:lnTo>
                <a:lnTo>
                  <a:pt x="18085" y="49930"/>
                </a:lnTo>
                <a:lnTo>
                  <a:pt x="19029" y="54334"/>
                </a:lnTo>
                <a:lnTo>
                  <a:pt x="19815" y="58737"/>
                </a:lnTo>
                <a:lnTo>
                  <a:pt x="20601" y="63219"/>
                </a:lnTo>
                <a:lnTo>
                  <a:pt x="21230" y="67779"/>
                </a:lnTo>
                <a:lnTo>
                  <a:pt x="18557" y="68173"/>
                </a:lnTo>
                <a:lnTo>
                  <a:pt x="15883" y="68566"/>
                </a:lnTo>
                <a:lnTo>
                  <a:pt x="13210" y="69037"/>
                </a:lnTo>
                <a:lnTo>
                  <a:pt x="10536" y="69588"/>
                </a:lnTo>
                <a:lnTo>
                  <a:pt x="7942" y="70217"/>
                </a:lnTo>
                <a:lnTo>
                  <a:pt x="5268" y="70846"/>
                </a:lnTo>
                <a:lnTo>
                  <a:pt x="2595" y="71554"/>
                </a:lnTo>
                <a:lnTo>
                  <a:pt x="0" y="72261"/>
                </a:lnTo>
                <a:lnTo>
                  <a:pt x="0" y="73598"/>
                </a:lnTo>
                <a:lnTo>
                  <a:pt x="3302" y="72576"/>
                </a:lnTo>
                <a:lnTo>
                  <a:pt x="7784" y="71475"/>
                </a:lnTo>
                <a:lnTo>
                  <a:pt x="12345" y="70531"/>
                </a:lnTo>
                <a:lnTo>
                  <a:pt x="16827" y="69667"/>
                </a:lnTo>
                <a:lnTo>
                  <a:pt x="21387" y="69037"/>
                </a:lnTo>
                <a:lnTo>
                  <a:pt x="21859" y="72812"/>
                </a:lnTo>
                <a:lnTo>
                  <a:pt x="22174" y="76193"/>
                </a:lnTo>
                <a:lnTo>
                  <a:pt x="22488" y="79495"/>
                </a:lnTo>
                <a:lnTo>
                  <a:pt x="22724" y="82876"/>
                </a:lnTo>
                <a:lnTo>
                  <a:pt x="22881" y="86258"/>
                </a:lnTo>
                <a:lnTo>
                  <a:pt x="22960" y="89639"/>
                </a:lnTo>
                <a:lnTo>
                  <a:pt x="23039" y="92941"/>
                </a:lnTo>
                <a:lnTo>
                  <a:pt x="23039" y="96322"/>
                </a:lnTo>
                <a:lnTo>
                  <a:pt x="23039" y="99703"/>
                </a:lnTo>
                <a:lnTo>
                  <a:pt x="22960" y="103006"/>
                </a:lnTo>
                <a:lnTo>
                  <a:pt x="22803" y="106387"/>
                </a:lnTo>
                <a:lnTo>
                  <a:pt x="22645" y="109689"/>
                </a:lnTo>
                <a:lnTo>
                  <a:pt x="22410" y="113071"/>
                </a:lnTo>
                <a:lnTo>
                  <a:pt x="22095" y="116373"/>
                </a:lnTo>
                <a:lnTo>
                  <a:pt x="21781" y="119675"/>
                </a:lnTo>
                <a:lnTo>
                  <a:pt x="21387" y="122978"/>
                </a:lnTo>
                <a:lnTo>
                  <a:pt x="20916" y="126280"/>
                </a:lnTo>
                <a:lnTo>
                  <a:pt x="20444" y="129504"/>
                </a:lnTo>
                <a:lnTo>
                  <a:pt x="19893" y="132807"/>
                </a:lnTo>
                <a:lnTo>
                  <a:pt x="19264" y="136031"/>
                </a:lnTo>
                <a:lnTo>
                  <a:pt x="18635" y="139254"/>
                </a:lnTo>
                <a:lnTo>
                  <a:pt x="17928" y="142478"/>
                </a:lnTo>
                <a:lnTo>
                  <a:pt x="17220" y="145623"/>
                </a:lnTo>
                <a:lnTo>
                  <a:pt x="16434" y="148769"/>
                </a:lnTo>
                <a:lnTo>
                  <a:pt x="15569" y="151914"/>
                </a:lnTo>
                <a:lnTo>
                  <a:pt x="14625" y="155059"/>
                </a:lnTo>
                <a:lnTo>
                  <a:pt x="13760" y="158126"/>
                </a:lnTo>
                <a:lnTo>
                  <a:pt x="12738" y="161192"/>
                </a:lnTo>
                <a:lnTo>
                  <a:pt x="11716" y="164259"/>
                </a:lnTo>
                <a:lnTo>
                  <a:pt x="10615" y="167247"/>
                </a:lnTo>
                <a:lnTo>
                  <a:pt x="9514" y="170235"/>
                </a:lnTo>
                <a:lnTo>
                  <a:pt x="8256" y="173144"/>
                </a:lnTo>
                <a:lnTo>
                  <a:pt x="7077" y="176053"/>
                </a:lnTo>
                <a:lnTo>
                  <a:pt x="5425" y="179356"/>
                </a:lnTo>
                <a:lnTo>
                  <a:pt x="3696" y="182658"/>
                </a:lnTo>
                <a:lnTo>
                  <a:pt x="1887" y="185961"/>
                </a:lnTo>
                <a:lnTo>
                  <a:pt x="0" y="189185"/>
                </a:lnTo>
                <a:lnTo>
                  <a:pt x="0" y="191622"/>
                </a:lnTo>
                <a:lnTo>
                  <a:pt x="2280" y="187848"/>
                </a:lnTo>
                <a:lnTo>
                  <a:pt x="4403" y="184152"/>
                </a:lnTo>
                <a:lnTo>
                  <a:pt x="6369" y="180378"/>
                </a:lnTo>
                <a:lnTo>
                  <a:pt x="8178" y="176604"/>
                </a:lnTo>
                <a:lnTo>
                  <a:pt x="9436" y="173616"/>
                </a:lnTo>
                <a:lnTo>
                  <a:pt x="10615" y="170707"/>
                </a:lnTo>
                <a:lnTo>
                  <a:pt x="11795" y="167719"/>
                </a:lnTo>
                <a:lnTo>
                  <a:pt x="12895" y="164652"/>
                </a:lnTo>
                <a:lnTo>
                  <a:pt x="13918" y="161585"/>
                </a:lnTo>
                <a:lnTo>
                  <a:pt x="14940" y="158519"/>
                </a:lnTo>
                <a:lnTo>
                  <a:pt x="15883" y="155452"/>
                </a:lnTo>
                <a:lnTo>
                  <a:pt x="16748" y="152307"/>
                </a:lnTo>
                <a:lnTo>
                  <a:pt x="17613" y="149162"/>
                </a:lnTo>
                <a:lnTo>
                  <a:pt x="18399" y="145938"/>
                </a:lnTo>
                <a:lnTo>
                  <a:pt x="19186" y="142714"/>
                </a:lnTo>
                <a:lnTo>
                  <a:pt x="19893" y="139490"/>
                </a:lnTo>
                <a:lnTo>
                  <a:pt x="20522" y="136266"/>
                </a:lnTo>
                <a:lnTo>
                  <a:pt x="21073" y="133043"/>
                </a:lnTo>
                <a:lnTo>
                  <a:pt x="21623" y="129740"/>
                </a:lnTo>
                <a:lnTo>
                  <a:pt x="22174" y="126438"/>
                </a:lnTo>
                <a:lnTo>
                  <a:pt x="22567" y="123135"/>
                </a:lnTo>
                <a:lnTo>
                  <a:pt x="22960" y="119833"/>
                </a:lnTo>
                <a:lnTo>
                  <a:pt x="23353" y="116530"/>
                </a:lnTo>
                <a:lnTo>
                  <a:pt x="23668" y="113149"/>
                </a:lnTo>
                <a:lnTo>
                  <a:pt x="23904" y="109768"/>
                </a:lnTo>
                <a:lnTo>
                  <a:pt x="24061" y="106466"/>
                </a:lnTo>
                <a:lnTo>
                  <a:pt x="24218" y="103084"/>
                </a:lnTo>
                <a:lnTo>
                  <a:pt x="24297" y="99703"/>
                </a:lnTo>
                <a:lnTo>
                  <a:pt x="24297" y="96322"/>
                </a:lnTo>
                <a:lnTo>
                  <a:pt x="24297" y="92941"/>
                </a:lnTo>
                <a:lnTo>
                  <a:pt x="24218" y="89560"/>
                </a:lnTo>
                <a:lnTo>
                  <a:pt x="24139" y="86179"/>
                </a:lnTo>
                <a:lnTo>
                  <a:pt x="23982" y="82798"/>
                </a:lnTo>
                <a:lnTo>
                  <a:pt x="23746" y="79417"/>
                </a:lnTo>
                <a:lnTo>
                  <a:pt x="23432" y="76036"/>
                </a:lnTo>
                <a:lnTo>
                  <a:pt x="23117" y="72654"/>
                </a:lnTo>
                <a:lnTo>
                  <a:pt x="22645" y="68880"/>
                </a:lnTo>
                <a:lnTo>
                  <a:pt x="27521" y="68408"/>
                </a:lnTo>
                <a:lnTo>
                  <a:pt x="32474" y="68094"/>
                </a:lnTo>
                <a:lnTo>
                  <a:pt x="37428" y="67937"/>
                </a:lnTo>
                <a:lnTo>
                  <a:pt x="42382" y="68015"/>
                </a:lnTo>
                <a:lnTo>
                  <a:pt x="47335" y="68173"/>
                </a:lnTo>
                <a:lnTo>
                  <a:pt x="52368" y="68644"/>
                </a:lnTo>
                <a:lnTo>
                  <a:pt x="57400" y="69195"/>
                </a:lnTo>
                <a:lnTo>
                  <a:pt x="62432" y="69981"/>
                </a:lnTo>
                <a:lnTo>
                  <a:pt x="67229" y="70846"/>
                </a:lnTo>
                <a:lnTo>
                  <a:pt x="72025" y="71947"/>
                </a:lnTo>
                <a:lnTo>
                  <a:pt x="76900" y="73126"/>
                </a:lnTo>
                <a:lnTo>
                  <a:pt x="81775" y="74542"/>
                </a:lnTo>
                <a:lnTo>
                  <a:pt x="86650" y="76114"/>
                </a:lnTo>
                <a:lnTo>
                  <a:pt x="91604" y="77844"/>
                </a:lnTo>
                <a:lnTo>
                  <a:pt x="96479" y="79653"/>
                </a:lnTo>
                <a:lnTo>
                  <a:pt x="101433" y="81697"/>
                </a:lnTo>
                <a:lnTo>
                  <a:pt x="106387" y="83899"/>
                </a:lnTo>
                <a:lnTo>
                  <a:pt x="111340" y="86258"/>
                </a:lnTo>
                <a:lnTo>
                  <a:pt x="116294" y="88852"/>
                </a:lnTo>
                <a:lnTo>
                  <a:pt x="121248" y="91526"/>
                </a:lnTo>
                <a:lnTo>
                  <a:pt x="126280" y="94356"/>
                </a:lnTo>
                <a:lnTo>
                  <a:pt x="131234" y="97344"/>
                </a:lnTo>
                <a:lnTo>
                  <a:pt x="136266" y="100490"/>
                </a:lnTo>
                <a:lnTo>
                  <a:pt x="141298" y="103792"/>
                </a:lnTo>
                <a:lnTo>
                  <a:pt x="145309" y="106623"/>
                </a:lnTo>
                <a:lnTo>
                  <a:pt x="149319" y="109454"/>
                </a:lnTo>
                <a:lnTo>
                  <a:pt x="153329" y="112441"/>
                </a:lnTo>
                <a:lnTo>
                  <a:pt x="157339" y="115508"/>
                </a:lnTo>
                <a:lnTo>
                  <a:pt x="161349" y="118653"/>
                </a:lnTo>
                <a:lnTo>
                  <a:pt x="165359" y="121956"/>
                </a:lnTo>
                <a:lnTo>
                  <a:pt x="169369" y="125258"/>
                </a:lnTo>
                <a:lnTo>
                  <a:pt x="173380" y="128718"/>
                </a:lnTo>
                <a:lnTo>
                  <a:pt x="177390" y="132335"/>
                </a:lnTo>
                <a:lnTo>
                  <a:pt x="181400" y="135952"/>
                </a:lnTo>
                <a:lnTo>
                  <a:pt x="185410" y="139648"/>
                </a:lnTo>
                <a:lnTo>
                  <a:pt x="189420" y="143500"/>
                </a:lnTo>
                <a:lnTo>
                  <a:pt x="193352" y="147432"/>
                </a:lnTo>
                <a:lnTo>
                  <a:pt x="197362" y="151442"/>
                </a:lnTo>
                <a:lnTo>
                  <a:pt x="201372" y="155531"/>
                </a:lnTo>
                <a:lnTo>
                  <a:pt x="205303" y="159777"/>
                </a:lnTo>
                <a:lnTo>
                  <a:pt x="211515" y="166539"/>
                </a:lnTo>
                <a:lnTo>
                  <a:pt x="217491" y="173301"/>
                </a:lnTo>
                <a:lnTo>
                  <a:pt x="223074" y="179906"/>
                </a:lnTo>
                <a:lnTo>
                  <a:pt x="228421" y="186354"/>
                </a:lnTo>
                <a:lnTo>
                  <a:pt x="233453" y="192566"/>
                </a:lnTo>
                <a:lnTo>
                  <a:pt x="238092" y="198542"/>
                </a:lnTo>
                <a:lnTo>
                  <a:pt x="242417" y="204203"/>
                </a:lnTo>
                <a:lnTo>
                  <a:pt x="246348" y="209550"/>
                </a:lnTo>
                <a:lnTo>
                  <a:pt x="247921" y="209550"/>
                </a:lnTo>
                <a:lnTo>
                  <a:pt x="243911" y="204125"/>
                </a:lnTo>
                <a:lnTo>
                  <a:pt x="239586" y="198384"/>
                </a:lnTo>
                <a:lnTo>
                  <a:pt x="234868" y="192330"/>
                </a:lnTo>
                <a:lnTo>
                  <a:pt x="229757" y="186040"/>
                </a:lnTo>
                <a:lnTo>
                  <a:pt x="224411" y="179435"/>
                </a:lnTo>
                <a:lnTo>
                  <a:pt x="218671" y="172751"/>
                </a:lnTo>
                <a:lnTo>
                  <a:pt x="212616" y="165832"/>
                </a:lnTo>
                <a:lnTo>
                  <a:pt x="206247" y="158912"/>
                </a:lnTo>
                <a:lnTo>
                  <a:pt x="202237" y="154745"/>
                </a:lnTo>
                <a:lnTo>
                  <a:pt x="198305" y="150577"/>
                </a:lnTo>
                <a:lnTo>
                  <a:pt x="194295" y="146567"/>
                </a:lnTo>
                <a:lnTo>
                  <a:pt x="190285" y="142636"/>
                </a:lnTo>
                <a:lnTo>
                  <a:pt x="186275" y="138783"/>
                </a:lnTo>
                <a:lnTo>
                  <a:pt x="182265" y="135008"/>
                </a:lnTo>
                <a:lnTo>
                  <a:pt x="178255" y="131391"/>
                </a:lnTo>
                <a:lnTo>
                  <a:pt x="174245" y="127774"/>
                </a:lnTo>
                <a:lnTo>
                  <a:pt x="170234" y="124315"/>
                </a:lnTo>
                <a:lnTo>
                  <a:pt x="166146" y="120934"/>
                </a:lnTo>
                <a:lnTo>
                  <a:pt x="162135" y="117710"/>
                </a:lnTo>
                <a:lnTo>
                  <a:pt x="158125" y="114486"/>
                </a:lnTo>
                <a:lnTo>
                  <a:pt x="154037" y="111419"/>
                </a:lnTo>
                <a:lnTo>
                  <a:pt x="150026" y="108431"/>
                </a:lnTo>
                <a:lnTo>
                  <a:pt x="146016" y="105601"/>
                </a:lnTo>
                <a:lnTo>
                  <a:pt x="142006" y="102770"/>
                </a:lnTo>
                <a:lnTo>
                  <a:pt x="136974" y="99467"/>
                </a:lnTo>
                <a:lnTo>
                  <a:pt x="131941" y="96244"/>
                </a:lnTo>
                <a:lnTo>
                  <a:pt x="126909" y="93256"/>
                </a:lnTo>
                <a:lnTo>
                  <a:pt x="121877" y="90425"/>
                </a:lnTo>
                <a:lnTo>
                  <a:pt x="116844" y="87673"/>
                </a:lnTo>
                <a:lnTo>
                  <a:pt x="111891" y="85157"/>
                </a:lnTo>
                <a:lnTo>
                  <a:pt x="106858" y="82798"/>
                </a:lnTo>
                <a:lnTo>
                  <a:pt x="101905" y="80596"/>
                </a:lnTo>
                <a:lnTo>
                  <a:pt x="96951" y="78473"/>
                </a:lnTo>
                <a:lnTo>
                  <a:pt x="91997" y="76586"/>
                </a:lnTo>
                <a:lnTo>
                  <a:pt x="87044" y="74935"/>
                </a:lnTo>
                <a:lnTo>
                  <a:pt x="82090" y="73362"/>
                </a:lnTo>
                <a:lnTo>
                  <a:pt x="77215" y="71947"/>
                </a:lnTo>
                <a:lnTo>
                  <a:pt x="72340" y="70689"/>
                </a:lnTo>
                <a:lnTo>
                  <a:pt x="67465" y="69667"/>
                </a:lnTo>
                <a:lnTo>
                  <a:pt x="62590" y="68723"/>
                </a:lnTo>
                <a:lnTo>
                  <a:pt x="57557" y="67937"/>
                </a:lnTo>
                <a:lnTo>
                  <a:pt x="52446" y="67386"/>
                </a:lnTo>
                <a:lnTo>
                  <a:pt x="47414" y="66914"/>
                </a:lnTo>
                <a:lnTo>
                  <a:pt x="42382" y="66757"/>
                </a:lnTo>
                <a:lnTo>
                  <a:pt x="37428" y="66679"/>
                </a:lnTo>
                <a:lnTo>
                  <a:pt x="32396" y="66836"/>
                </a:lnTo>
                <a:lnTo>
                  <a:pt x="27442" y="67150"/>
                </a:lnTo>
                <a:lnTo>
                  <a:pt x="22488" y="67622"/>
                </a:lnTo>
                <a:lnTo>
                  <a:pt x="21781" y="62904"/>
                </a:lnTo>
                <a:lnTo>
                  <a:pt x="21073" y="58265"/>
                </a:lnTo>
                <a:lnTo>
                  <a:pt x="20129" y="53626"/>
                </a:lnTo>
                <a:lnTo>
                  <a:pt x="19186" y="49065"/>
                </a:lnTo>
                <a:lnTo>
                  <a:pt x="18085" y="44583"/>
                </a:lnTo>
                <a:lnTo>
                  <a:pt x="16905" y="40102"/>
                </a:lnTo>
                <a:lnTo>
                  <a:pt x="15647" y="35777"/>
                </a:lnTo>
                <a:lnTo>
                  <a:pt x="14232" y="31452"/>
                </a:lnTo>
                <a:lnTo>
                  <a:pt x="12817" y="27285"/>
                </a:lnTo>
                <a:lnTo>
                  <a:pt x="11244" y="23117"/>
                </a:lnTo>
                <a:lnTo>
                  <a:pt x="9593" y="19029"/>
                </a:lnTo>
                <a:lnTo>
                  <a:pt x="7863" y="15018"/>
                </a:lnTo>
                <a:lnTo>
                  <a:pt x="5976" y="11166"/>
                </a:lnTo>
                <a:lnTo>
                  <a:pt x="4089" y="7313"/>
                </a:lnTo>
                <a:lnTo>
                  <a:pt x="2123" y="3617"/>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latin typeface="Nunito Sans"/>
              <a:ea typeface="Nunito Sans"/>
              <a:cs typeface="Nunito Sans"/>
              <a:sym typeface="Nunito Sans"/>
            </a:endParaRPr>
          </a:p>
        </p:txBody>
      </p:sp>
      <p:sp>
        <p:nvSpPr>
          <p:cNvPr id="532" name="Google Shape;532;p56"/>
          <p:cNvSpPr txBox="1"/>
          <p:nvPr/>
        </p:nvSpPr>
        <p:spPr>
          <a:xfrm>
            <a:off x="6720300" y="4800275"/>
            <a:ext cx="2195100" cy="2925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fld id="{00000000-1234-1234-1234-123412341234}" type="slidenum">
              <a:rPr lang="en" sz="700">
                <a:solidFill>
                  <a:schemeClr val="accent5"/>
                </a:solidFill>
                <a:latin typeface="Nunito Sans"/>
                <a:ea typeface="Nunito Sans"/>
                <a:cs typeface="Nunito Sans"/>
                <a:sym typeface="Nunito Sans"/>
              </a:rPr>
              <a:t>‹#›</a:t>
            </a:fld>
            <a:endParaRPr sz="700">
              <a:solidFill>
                <a:schemeClr val="accent5"/>
              </a:solidFill>
              <a:latin typeface="Nunito Sans"/>
              <a:ea typeface="Nunito Sans"/>
              <a:cs typeface="Nunito Sans"/>
              <a:sym typeface="Nunito Sans"/>
            </a:endParaRPr>
          </a:p>
        </p:txBody>
      </p:sp>
      <p:sp>
        <p:nvSpPr>
          <p:cNvPr id="533" name="Google Shape;533;p56"/>
          <p:cNvSpPr txBox="1">
            <a:spLocks noGrp="1"/>
          </p:cNvSpPr>
          <p:nvPr>
            <p:ph type="title"/>
          </p:nvPr>
        </p:nvSpPr>
        <p:spPr>
          <a:xfrm>
            <a:off x="228600" y="228600"/>
            <a:ext cx="5707200" cy="587700"/>
          </a:xfrm>
          <a:prstGeom prst="rect">
            <a:avLst/>
          </a:prstGeom>
        </p:spPr>
        <p:txBody>
          <a:bodyPr spcFirstLastPara="1" wrap="square" lIns="91425" tIns="91425" rIns="91425" bIns="91425" anchor="t" anchorCtr="0">
            <a:spAutoFit/>
          </a:bodyPr>
          <a:lstStyle>
            <a:lvl1pPr lvl="0">
              <a:spcBef>
                <a:spcPts val="0"/>
              </a:spcBef>
              <a:spcAft>
                <a:spcPts val="0"/>
              </a:spcAft>
              <a:buNone/>
              <a:defRPr sz="2000"/>
            </a:lvl1pPr>
            <a:lvl2pPr lvl="1">
              <a:spcBef>
                <a:spcPts val="0"/>
              </a:spcBef>
              <a:spcAft>
                <a:spcPts val="0"/>
              </a:spcAft>
              <a:buNone/>
              <a:defRPr sz="2000">
                <a:latin typeface="Poppins SemiBold"/>
                <a:ea typeface="Poppins SemiBold"/>
                <a:cs typeface="Poppins SemiBold"/>
                <a:sym typeface="Poppins SemiBold"/>
              </a:defRPr>
            </a:lvl2pPr>
            <a:lvl3pPr lvl="2">
              <a:spcBef>
                <a:spcPts val="0"/>
              </a:spcBef>
              <a:spcAft>
                <a:spcPts val="0"/>
              </a:spcAft>
              <a:buNone/>
              <a:defRPr sz="2000">
                <a:latin typeface="Poppins SemiBold"/>
                <a:ea typeface="Poppins SemiBold"/>
                <a:cs typeface="Poppins SemiBold"/>
                <a:sym typeface="Poppins SemiBold"/>
              </a:defRPr>
            </a:lvl3pPr>
            <a:lvl4pPr lvl="3">
              <a:spcBef>
                <a:spcPts val="0"/>
              </a:spcBef>
              <a:spcAft>
                <a:spcPts val="0"/>
              </a:spcAft>
              <a:buNone/>
              <a:defRPr sz="2000">
                <a:latin typeface="Poppins SemiBold"/>
                <a:ea typeface="Poppins SemiBold"/>
                <a:cs typeface="Poppins SemiBold"/>
                <a:sym typeface="Poppins SemiBold"/>
              </a:defRPr>
            </a:lvl4pPr>
            <a:lvl5pPr lvl="4">
              <a:spcBef>
                <a:spcPts val="0"/>
              </a:spcBef>
              <a:spcAft>
                <a:spcPts val="0"/>
              </a:spcAft>
              <a:buNone/>
              <a:defRPr sz="2000">
                <a:latin typeface="Poppins SemiBold"/>
                <a:ea typeface="Poppins SemiBold"/>
                <a:cs typeface="Poppins SemiBold"/>
                <a:sym typeface="Poppins SemiBold"/>
              </a:defRPr>
            </a:lvl5pPr>
            <a:lvl6pPr lvl="5">
              <a:spcBef>
                <a:spcPts val="0"/>
              </a:spcBef>
              <a:spcAft>
                <a:spcPts val="0"/>
              </a:spcAft>
              <a:buNone/>
              <a:defRPr sz="2000">
                <a:latin typeface="Poppins SemiBold"/>
                <a:ea typeface="Poppins SemiBold"/>
                <a:cs typeface="Poppins SemiBold"/>
                <a:sym typeface="Poppins SemiBold"/>
              </a:defRPr>
            </a:lvl6pPr>
            <a:lvl7pPr lvl="6">
              <a:spcBef>
                <a:spcPts val="0"/>
              </a:spcBef>
              <a:spcAft>
                <a:spcPts val="0"/>
              </a:spcAft>
              <a:buNone/>
              <a:defRPr sz="2000">
                <a:latin typeface="Poppins SemiBold"/>
                <a:ea typeface="Poppins SemiBold"/>
                <a:cs typeface="Poppins SemiBold"/>
                <a:sym typeface="Poppins SemiBold"/>
              </a:defRPr>
            </a:lvl7pPr>
            <a:lvl8pPr lvl="7">
              <a:spcBef>
                <a:spcPts val="0"/>
              </a:spcBef>
              <a:spcAft>
                <a:spcPts val="0"/>
              </a:spcAft>
              <a:buNone/>
              <a:defRPr sz="2000">
                <a:latin typeface="Poppins SemiBold"/>
                <a:ea typeface="Poppins SemiBold"/>
                <a:cs typeface="Poppins SemiBold"/>
                <a:sym typeface="Poppins SemiBold"/>
              </a:defRPr>
            </a:lvl8pPr>
            <a:lvl9pPr lvl="8">
              <a:spcBef>
                <a:spcPts val="0"/>
              </a:spcBef>
              <a:spcAft>
                <a:spcPts val="0"/>
              </a:spcAft>
              <a:buNone/>
              <a:defRPr sz="2000">
                <a:latin typeface="Poppins SemiBold"/>
                <a:ea typeface="Poppins SemiBold"/>
                <a:cs typeface="Poppins SemiBold"/>
                <a:sym typeface="Poppins SemiBold"/>
              </a:defRPr>
            </a:lvl9pPr>
          </a:lstStyle>
          <a:p>
            <a:endParaRPr/>
          </a:p>
        </p:txBody>
      </p:sp>
      <p:sp>
        <p:nvSpPr>
          <p:cNvPr id="534" name="Google Shape;534;p56"/>
          <p:cNvSpPr txBox="1">
            <a:spLocks noGrp="1"/>
          </p:cNvSpPr>
          <p:nvPr>
            <p:ph type="subTitle" idx="1"/>
          </p:nvPr>
        </p:nvSpPr>
        <p:spPr>
          <a:xfrm>
            <a:off x="228600" y="4800275"/>
            <a:ext cx="1115700" cy="311400"/>
          </a:xfrm>
          <a:prstGeom prst="rect">
            <a:avLst/>
          </a:prstGeom>
        </p:spPr>
        <p:txBody>
          <a:bodyPr spcFirstLastPara="1" wrap="square" lIns="91425" tIns="91425" rIns="91425" bIns="91425" anchor="t" anchorCtr="0">
            <a:noAutofit/>
          </a:bodyPr>
          <a:lstStyle>
            <a:lvl1pPr lvl="0">
              <a:spcBef>
                <a:spcPts val="0"/>
              </a:spcBef>
              <a:spcAft>
                <a:spcPts val="0"/>
              </a:spcAft>
              <a:buNone/>
              <a:defRPr sz="700">
                <a:solidFill>
                  <a:schemeClr val="dk2"/>
                </a:solidFill>
                <a:latin typeface="Nunito Sans"/>
                <a:ea typeface="Nunito Sans"/>
                <a:cs typeface="Nunito Sans"/>
                <a:sym typeface="Nunito Sans"/>
              </a:defRPr>
            </a:lvl1pPr>
            <a:lvl2pPr lvl="1">
              <a:spcBef>
                <a:spcPts val="0"/>
              </a:spcBef>
              <a:spcAft>
                <a:spcPts val="0"/>
              </a:spcAft>
              <a:buClr>
                <a:schemeClr val="dk2"/>
              </a:buClr>
              <a:buSzPts val="700"/>
              <a:buFont typeface="Nunito Sans"/>
              <a:buNone/>
              <a:defRPr sz="700">
                <a:solidFill>
                  <a:schemeClr val="dk2"/>
                </a:solidFill>
                <a:latin typeface="Nunito Sans"/>
                <a:ea typeface="Nunito Sans"/>
                <a:cs typeface="Nunito Sans"/>
                <a:sym typeface="Nunito Sans"/>
              </a:defRPr>
            </a:lvl2pPr>
            <a:lvl3pPr lvl="2">
              <a:spcBef>
                <a:spcPts val="0"/>
              </a:spcBef>
              <a:spcAft>
                <a:spcPts val="0"/>
              </a:spcAft>
              <a:buClr>
                <a:schemeClr val="dk2"/>
              </a:buClr>
              <a:buSzPts val="700"/>
              <a:buFont typeface="Nunito Sans"/>
              <a:buNone/>
              <a:defRPr sz="700">
                <a:solidFill>
                  <a:schemeClr val="dk2"/>
                </a:solidFill>
                <a:latin typeface="Nunito Sans"/>
                <a:ea typeface="Nunito Sans"/>
                <a:cs typeface="Nunito Sans"/>
                <a:sym typeface="Nunito Sans"/>
              </a:defRPr>
            </a:lvl3pPr>
            <a:lvl4pPr lvl="3">
              <a:spcBef>
                <a:spcPts val="0"/>
              </a:spcBef>
              <a:spcAft>
                <a:spcPts val="0"/>
              </a:spcAft>
              <a:buClr>
                <a:schemeClr val="dk2"/>
              </a:buClr>
              <a:buSzPts val="700"/>
              <a:buFont typeface="Nunito Sans"/>
              <a:buNone/>
              <a:defRPr sz="700">
                <a:solidFill>
                  <a:schemeClr val="dk2"/>
                </a:solidFill>
                <a:latin typeface="Nunito Sans"/>
                <a:ea typeface="Nunito Sans"/>
                <a:cs typeface="Nunito Sans"/>
                <a:sym typeface="Nunito Sans"/>
              </a:defRPr>
            </a:lvl4pPr>
            <a:lvl5pPr lvl="4">
              <a:spcBef>
                <a:spcPts val="0"/>
              </a:spcBef>
              <a:spcAft>
                <a:spcPts val="0"/>
              </a:spcAft>
              <a:buClr>
                <a:schemeClr val="dk2"/>
              </a:buClr>
              <a:buSzPts val="700"/>
              <a:buFont typeface="Nunito Sans"/>
              <a:buNone/>
              <a:defRPr sz="700">
                <a:solidFill>
                  <a:schemeClr val="dk2"/>
                </a:solidFill>
                <a:latin typeface="Nunito Sans"/>
                <a:ea typeface="Nunito Sans"/>
                <a:cs typeface="Nunito Sans"/>
                <a:sym typeface="Nunito Sans"/>
              </a:defRPr>
            </a:lvl5pPr>
            <a:lvl6pPr lvl="5">
              <a:spcBef>
                <a:spcPts val="0"/>
              </a:spcBef>
              <a:spcAft>
                <a:spcPts val="0"/>
              </a:spcAft>
              <a:buClr>
                <a:schemeClr val="dk2"/>
              </a:buClr>
              <a:buSzPts val="700"/>
              <a:buFont typeface="Nunito Sans"/>
              <a:buNone/>
              <a:defRPr sz="700">
                <a:solidFill>
                  <a:schemeClr val="dk2"/>
                </a:solidFill>
                <a:latin typeface="Nunito Sans"/>
                <a:ea typeface="Nunito Sans"/>
                <a:cs typeface="Nunito Sans"/>
                <a:sym typeface="Nunito Sans"/>
              </a:defRPr>
            </a:lvl6pPr>
            <a:lvl7pPr lvl="6">
              <a:spcBef>
                <a:spcPts val="0"/>
              </a:spcBef>
              <a:spcAft>
                <a:spcPts val="0"/>
              </a:spcAft>
              <a:buClr>
                <a:schemeClr val="dk2"/>
              </a:buClr>
              <a:buSzPts val="700"/>
              <a:buFont typeface="Nunito Sans"/>
              <a:buNone/>
              <a:defRPr sz="700">
                <a:solidFill>
                  <a:schemeClr val="dk2"/>
                </a:solidFill>
                <a:latin typeface="Nunito Sans"/>
                <a:ea typeface="Nunito Sans"/>
                <a:cs typeface="Nunito Sans"/>
                <a:sym typeface="Nunito Sans"/>
              </a:defRPr>
            </a:lvl7pPr>
            <a:lvl8pPr lvl="7">
              <a:spcBef>
                <a:spcPts val="0"/>
              </a:spcBef>
              <a:spcAft>
                <a:spcPts val="0"/>
              </a:spcAft>
              <a:buClr>
                <a:schemeClr val="dk2"/>
              </a:buClr>
              <a:buSzPts val="700"/>
              <a:buFont typeface="Nunito Sans"/>
              <a:buNone/>
              <a:defRPr sz="700">
                <a:solidFill>
                  <a:schemeClr val="dk2"/>
                </a:solidFill>
                <a:latin typeface="Nunito Sans"/>
                <a:ea typeface="Nunito Sans"/>
                <a:cs typeface="Nunito Sans"/>
                <a:sym typeface="Nunito Sans"/>
              </a:defRPr>
            </a:lvl8pPr>
            <a:lvl9pPr lvl="8">
              <a:spcBef>
                <a:spcPts val="0"/>
              </a:spcBef>
              <a:spcAft>
                <a:spcPts val="0"/>
              </a:spcAft>
              <a:buClr>
                <a:schemeClr val="dk2"/>
              </a:buClr>
              <a:buSzPts val="700"/>
              <a:buFont typeface="Nunito Sans"/>
              <a:buNone/>
              <a:defRPr sz="700">
                <a:solidFill>
                  <a:schemeClr val="dk2"/>
                </a:solidFill>
                <a:latin typeface="Nunito Sans"/>
                <a:ea typeface="Nunito Sans"/>
                <a:cs typeface="Nunito Sans"/>
                <a:sym typeface="Nunito Sans"/>
              </a:defRPr>
            </a:lvl9pPr>
          </a:lstStyle>
          <a:p>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Two column statement">
  <p:cSld name="BLANK_1_1_1_1_1_2">
    <p:bg>
      <p:bgPr>
        <a:solidFill>
          <a:schemeClr val="lt1"/>
        </a:solidFill>
        <a:effectLst/>
      </p:bgPr>
    </p:bg>
    <p:spTree>
      <p:nvGrpSpPr>
        <p:cNvPr id="1" name="Shape 535"/>
        <p:cNvGrpSpPr/>
        <p:nvPr/>
      </p:nvGrpSpPr>
      <p:grpSpPr>
        <a:xfrm>
          <a:off x="0" y="0"/>
          <a:ext cx="0" cy="0"/>
          <a:chOff x="0" y="0"/>
          <a:chExt cx="0" cy="0"/>
        </a:xfrm>
      </p:grpSpPr>
      <p:sp>
        <p:nvSpPr>
          <p:cNvPr id="536" name="Google Shape;536;p57"/>
          <p:cNvSpPr txBox="1">
            <a:spLocks noGrp="1"/>
          </p:cNvSpPr>
          <p:nvPr>
            <p:ph type="body" idx="1"/>
          </p:nvPr>
        </p:nvSpPr>
        <p:spPr>
          <a:xfrm>
            <a:off x="4618950" y="1743378"/>
            <a:ext cx="4296600" cy="3063300"/>
          </a:xfrm>
          <a:prstGeom prst="rect">
            <a:avLst/>
          </a:prstGeom>
        </p:spPr>
        <p:txBody>
          <a:bodyPr spcFirstLastPara="1" wrap="square" lIns="91425" tIns="91425" rIns="91425" bIns="91425" anchor="t" anchorCtr="0">
            <a:noAutofit/>
          </a:bodyPr>
          <a:lstStyle>
            <a:lvl1pPr marL="457200" lvl="0" indent="-330200">
              <a:spcBef>
                <a:spcPts val="0"/>
              </a:spcBef>
              <a:spcAft>
                <a:spcPts val="0"/>
              </a:spcAft>
              <a:buSzPts val="1600"/>
              <a:buFont typeface="Nunito Sans"/>
              <a:buChar char="●"/>
              <a:defRPr sz="1600"/>
            </a:lvl1pPr>
            <a:lvl2pPr marL="914400" lvl="1" indent="-330200">
              <a:spcBef>
                <a:spcPts val="800"/>
              </a:spcBef>
              <a:spcAft>
                <a:spcPts val="0"/>
              </a:spcAft>
              <a:buSzPts val="1600"/>
              <a:buFont typeface="Nunito Sans"/>
              <a:buChar char="○"/>
              <a:defRPr sz="1600"/>
            </a:lvl2pPr>
            <a:lvl3pPr marL="1371600" lvl="2" indent="-330200">
              <a:spcBef>
                <a:spcPts val="800"/>
              </a:spcBef>
              <a:spcAft>
                <a:spcPts val="0"/>
              </a:spcAft>
              <a:buSzPts val="1600"/>
              <a:buFont typeface="Nunito Sans"/>
              <a:buChar char="■"/>
              <a:defRPr sz="1600"/>
            </a:lvl3pPr>
            <a:lvl4pPr marL="1828800" lvl="3" indent="-330200">
              <a:spcBef>
                <a:spcPts val="800"/>
              </a:spcBef>
              <a:spcAft>
                <a:spcPts val="0"/>
              </a:spcAft>
              <a:buSzPts val="1600"/>
              <a:buFont typeface="Nunito Sans"/>
              <a:buChar char="●"/>
              <a:defRPr sz="1600"/>
            </a:lvl4pPr>
            <a:lvl5pPr marL="2286000" lvl="4" indent="-330200">
              <a:spcBef>
                <a:spcPts val="800"/>
              </a:spcBef>
              <a:spcAft>
                <a:spcPts val="0"/>
              </a:spcAft>
              <a:buSzPts val="1600"/>
              <a:buFont typeface="Nunito Sans"/>
              <a:buChar char="○"/>
              <a:defRPr sz="1600"/>
            </a:lvl5pPr>
            <a:lvl6pPr marL="2743200" lvl="5" indent="-330200">
              <a:spcBef>
                <a:spcPts val="800"/>
              </a:spcBef>
              <a:spcAft>
                <a:spcPts val="0"/>
              </a:spcAft>
              <a:buSzPts val="1600"/>
              <a:buFont typeface="Nunito Sans"/>
              <a:buChar char="■"/>
              <a:defRPr sz="1600"/>
            </a:lvl6pPr>
            <a:lvl7pPr marL="3200400" lvl="6" indent="-330200">
              <a:spcBef>
                <a:spcPts val="800"/>
              </a:spcBef>
              <a:spcAft>
                <a:spcPts val="0"/>
              </a:spcAft>
              <a:buSzPts val="1600"/>
              <a:buFont typeface="Nunito Sans"/>
              <a:buChar char="●"/>
              <a:defRPr sz="1600"/>
            </a:lvl7pPr>
            <a:lvl8pPr marL="3657600" lvl="7" indent="-330200">
              <a:spcBef>
                <a:spcPts val="800"/>
              </a:spcBef>
              <a:spcAft>
                <a:spcPts val="0"/>
              </a:spcAft>
              <a:buSzPts val="1600"/>
              <a:buFont typeface="Nunito Sans"/>
              <a:buChar char="○"/>
              <a:defRPr sz="1600"/>
            </a:lvl8pPr>
            <a:lvl9pPr marL="4114800" lvl="8" indent="-330200">
              <a:spcBef>
                <a:spcPts val="800"/>
              </a:spcBef>
              <a:spcAft>
                <a:spcPts val="800"/>
              </a:spcAft>
              <a:buSzPts val="1600"/>
              <a:buFont typeface="Nunito Sans"/>
              <a:buChar char="■"/>
              <a:defRPr sz="1600"/>
            </a:lvl9pPr>
          </a:lstStyle>
          <a:p>
            <a:endParaRPr/>
          </a:p>
        </p:txBody>
      </p:sp>
      <p:sp>
        <p:nvSpPr>
          <p:cNvPr id="537" name="Google Shape;537;p57"/>
          <p:cNvSpPr txBox="1">
            <a:spLocks noGrp="1"/>
          </p:cNvSpPr>
          <p:nvPr>
            <p:ph type="title"/>
          </p:nvPr>
        </p:nvSpPr>
        <p:spPr>
          <a:xfrm>
            <a:off x="228600" y="1743378"/>
            <a:ext cx="4296600" cy="587700"/>
          </a:xfrm>
          <a:prstGeom prst="rect">
            <a:avLst/>
          </a:prstGeom>
        </p:spPr>
        <p:txBody>
          <a:bodyPr spcFirstLastPara="1" wrap="square" lIns="91425" tIns="91425" rIns="91425" bIns="91425" anchor="t" anchorCtr="0">
            <a:spAutoFit/>
          </a:bodyPr>
          <a:lstStyle>
            <a:lvl1pPr lvl="0">
              <a:spcBef>
                <a:spcPts val="0"/>
              </a:spcBef>
              <a:spcAft>
                <a:spcPts val="0"/>
              </a:spcAft>
              <a:buNone/>
              <a:defRPr sz="2400">
                <a:solidFill>
                  <a:schemeClr val="lt2"/>
                </a:solidFill>
              </a:defRPr>
            </a:lvl1pPr>
            <a:lvl2pPr lvl="1">
              <a:spcBef>
                <a:spcPts val="0"/>
              </a:spcBef>
              <a:spcAft>
                <a:spcPts val="0"/>
              </a:spcAft>
              <a:buNone/>
              <a:defRPr sz="2400">
                <a:solidFill>
                  <a:schemeClr val="lt2"/>
                </a:solidFill>
                <a:latin typeface="Poppins SemiBold"/>
                <a:ea typeface="Poppins SemiBold"/>
                <a:cs typeface="Poppins SemiBold"/>
                <a:sym typeface="Poppins SemiBold"/>
              </a:defRPr>
            </a:lvl2pPr>
            <a:lvl3pPr lvl="2">
              <a:spcBef>
                <a:spcPts val="0"/>
              </a:spcBef>
              <a:spcAft>
                <a:spcPts val="0"/>
              </a:spcAft>
              <a:buNone/>
              <a:defRPr sz="2400">
                <a:solidFill>
                  <a:schemeClr val="lt2"/>
                </a:solidFill>
                <a:latin typeface="Poppins SemiBold"/>
                <a:ea typeface="Poppins SemiBold"/>
                <a:cs typeface="Poppins SemiBold"/>
                <a:sym typeface="Poppins SemiBold"/>
              </a:defRPr>
            </a:lvl3pPr>
            <a:lvl4pPr lvl="3">
              <a:spcBef>
                <a:spcPts val="0"/>
              </a:spcBef>
              <a:spcAft>
                <a:spcPts val="0"/>
              </a:spcAft>
              <a:buNone/>
              <a:defRPr sz="2400">
                <a:solidFill>
                  <a:schemeClr val="lt2"/>
                </a:solidFill>
                <a:latin typeface="Poppins SemiBold"/>
                <a:ea typeface="Poppins SemiBold"/>
                <a:cs typeface="Poppins SemiBold"/>
                <a:sym typeface="Poppins SemiBold"/>
              </a:defRPr>
            </a:lvl4pPr>
            <a:lvl5pPr lvl="4">
              <a:spcBef>
                <a:spcPts val="0"/>
              </a:spcBef>
              <a:spcAft>
                <a:spcPts val="0"/>
              </a:spcAft>
              <a:buNone/>
              <a:defRPr sz="2400">
                <a:solidFill>
                  <a:schemeClr val="lt2"/>
                </a:solidFill>
                <a:latin typeface="Poppins SemiBold"/>
                <a:ea typeface="Poppins SemiBold"/>
                <a:cs typeface="Poppins SemiBold"/>
                <a:sym typeface="Poppins SemiBold"/>
              </a:defRPr>
            </a:lvl5pPr>
            <a:lvl6pPr lvl="5">
              <a:spcBef>
                <a:spcPts val="0"/>
              </a:spcBef>
              <a:spcAft>
                <a:spcPts val="0"/>
              </a:spcAft>
              <a:buNone/>
              <a:defRPr sz="2400">
                <a:solidFill>
                  <a:schemeClr val="lt2"/>
                </a:solidFill>
                <a:latin typeface="Poppins SemiBold"/>
                <a:ea typeface="Poppins SemiBold"/>
                <a:cs typeface="Poppins SemiBold"/>
                <a:sym typeface="Poppins SemiBold"/>
              </a:defRPr>
            </a:lvl6pPr>
            <a:lvl7pPr lvl="6">
              <a:spcBef>
                <a:spcPts val="0"/>
              </a:spcBef>
              <a:spcAft>
                <a:spcPts val="0"/>
              </a:spcAft>
              <a:buNone/>
              <a:defRPr sz="2400">
                <a:solidFill>
                  <a:schemeClr val="lt2"/>
                </a:solidFill>
                <a:latin typeface="Poppins SemiBold"/>
                <a:ea typeface="Poppins SemiBold"/>
                <a:cs typeface="Poppins SemiBold"/>
                <a:sym typeface="Poppins SemiBold"/>
              </a:defRPr>
            </a:lvl7pPr>
            <a:lvl8pPr lvl="7">
              <a:spcBef>
                <a:spcPts val="0"/>
              </a:spcBef>
              <a:spcAft>
                <a:spcPts val="0"/>
              </a:spcAft>
              <a:buNone/>
              <a:defRPr sz="2400">
                <a:solidFill>
                  <a:schemeClr val="lt2"/>
                </a:solidFill>
                <a:latin typeface="Poppins SemiBold"/>
                <a:ea typeface="Poppins SemiBold"/>
                <a:cs typeface="Poppins SemiBold"/>
                <a:sym typeface="Poppins SemiBold"/>
              </a:defRPr>
            </a:lvl8pPr>
            <a:lvl9pPr lvl="8">
              <a:spcBef>
                <a:spcPts val="0"/>
              </a:spcBef>
              <a:spcAft>
                <a:spcPts val="0"/>
              </a:spcAft>
              <a:buNone/>
              <a:defRPr sz="2400">
                <a:solidFill>
                  <a:schemeClr val="lt2"/>
                </a:solidFill>
                <a:latin typeface="Poppins SemiBold"/>
                <a:ea typeface="Poppins SemiBold"/>
                <a:cs typeface="Poppins SemiBold"/>
                <a:sym typeface="Poppins SemiBold"/>
              </a:defRPr>
            </a:lvl9pPr>
          </a:lstStyle>
          <a:p>
            <a:endParaRPr/>
          </a:p>
        </p:txBody>
      </p:sp>
      <p:sp>
        <p:nvSpPr>
          <p:cNvPr id="538" name="Google Shape;538;p57"/>
          <p:cNvSpPr txBox="1"/>
          <p:nvPr/>
        </p:nvSpPr>
        <p:spPr>
          <a:xfrm>
            <a:off x="6720300" y="4800275"/>
            <a:ext cx="2195100" cy="2925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fld id="{00000000-1234-1234-1234-123412341234}" type="slidenum">
              <a:rPr lang="en" sz="700">
                <a:solidFill>
                  <a:schemeClr val="accent5"/>
                </a:solidFill>
                <a:latin typeface="Nunito Sans"/>
                <a:ea typeface="Nunito Sans"/>
                <a:cs typeface="Nunito Sans"/>
                <a:sym typeface="Nunito Sans"/>
              </a:rPr>
              <a:t>‹#›</a:t>
            </a:fld>
            <a:endParaRPr sz="700">
              <a:solidFill>
                <a:schemeClr val="accent5"/>
              </a:solidFill>
              <a:latin typeface="Nunito Sans"/>
              <a:ea typeface="Nunito Sans"/>
              <a:cs typeface="Nunito Sans"/>
              <a:sym typeface="Nunito Sans"/>
            </a:endParaRPr>
          </a:p>
        </p:txBody>
      </p:sp>
      <p:sp>
        <p:nvSpPr>
          <p:cNvPr id="539" name="Google Shape;539;p57"/>
          <p:cNvSpPr txBox="1">
            <a:spLocks noGrp="1"/>
          </p:cNvSpPr>
          <p:nvPr>
            <p:ph type="subTitle" idx="2"/>
          </p:nvPr>
        </p:nvSpPr>
        <p:spPr>
          <a:xfrm>
            <a:off x="228600" y="4800275"/>
            <a:ext cx="1115700" cy="311400"/>
          </a:xfrm>
          <a:prstGeom prst="rect">
            <a:avLst/>
          </a:prstGeom>
        </p:spPr>
        <p:txBody>
          <a:bodyPr spcFirstLastPara="1" wrap="square" lIns="91425" tIns="91425" rIns="91425" bIns="91425" anchor="t" anchorCtr="0">
            <a:noAutofit/>
          </a:bodyPr>
          <a:lstStyle>
            <a:lvl1pPr lvl="0">
              <a:spcBef>
                <a:spcPts val="0"/>
              </a:spcBef>
              <a:spcAft>
                <a:spcPts val="0"/>
              </a:spcAft>
              <a:buNone/>
              <a:defRPr sz="700">
                <a:solidFill>
                  <a:schemeClr val="accent5"/>
                </a:solidFill>
                <a:latin typeface="Nunito Sans"/>
                <a:ea typeface="Nunito Sans"/>
                <a:cs typeface="Nunito Sans"/>
                <a:sym typeface="Nunito Sans"/>
              </a:defRPr>
            </a:lvl1pPr>
            <a:lvl2pPr lvl="1">
              <a:spcBef>
                <a:spcPts val="0"/>
              </a:spcBef>
              <a:spcAft>
                <a:spcPts val="0"/>
              </a:spcAft>
              <a:buClr>
                <a:schemeClr val="accent5"/>
              </a:buClr>
              <a:buSzPts val="700"/>
              <a:buFont typeface="Nunito Sans"/>
              <a:buNone/>
              <a:defRPr sz="700">
                <a:solidFill>
                  <a:schemeClr val="accent5"/>
                </a:solidFill>
                <a:latin typeface="Nunito Sans"/>
                <a:ea typeface="Nunito Sans"/>
                <a:cs typeface="Nunito Sans"/>
                <a:sym typeface="Nunito Sans"/>
              </a:defRPr>
            </a:lvl2pPr>
            <a:lvl3pPr lvl="2">
              <a:spcBef>
                <a:spcPts val="0"/>
              </a:spcBef>
              <a:spcAft>
                <a:spcPts val="0"/>
              </a:spcAft>
              <a:buClr>
                <a:schemeClr val="accent5"/>
              </a:buClr>
              <a:buSzPts val="700"/>
              <a:buFont typeface="Nunito Sans"/>
              <a:buNone/>
              <a:defRPr sz="700">
                <a:solidFill>
                  <a:schemeClr val="accent5"/>
                </a:solidFill>
                <a:latin typeface="Nunito Sans"/>
                <a:ea typeface="Nunito Sans"/>
                <a:cs typeface="Nunito Sans"/>
                <a:sym typeface="Nunito Sans"/>
              </a:defRPr>
            </a:lvl3pPr>
            <a:lvl4pPr lvl="3">
              <a:spcBef>
                <a:spcPts val="0"/>
              </a:spcBef>
              <a:spcAft>
                <a:spcPts val="0"/>
              </a:spcAft>
              <a:buClr>
                <a:schemeClr val="accent5"/>
              </a:buClr>
              <a:buSzPts val="700"/>
              <a:buFont typeface="Nunito Sans"/>
              <a:buNone/>
              <a:defRPr sz="700">
                <a:solidFill>
                  <a:schemeClr val="accent5"/>
                </a:solidFill>
                <a:latin typeface="Nunito Sans"/>
                <a:ea typeface="Nunito Sans"/>
                <a:cs typeface="Nunito Sans"/>
                <a:sym typeface="Nunito Sans"/>
              </a:defRPr>
            </a:lvl4pPr>
            <a:lvl5pPr lvl="4">
              <a:spcBef>
                <a:spcPts val="0"/>
              </a:spcBef>
              <a:spcAft>
                <a:spcPts val="0"/>
              </a:spcAft>
              <a:buClr>
                <a:schemeClr val="accent5"/>
              </a:buClr>
              <a:buSzPts val="700"/>
              <a:buFont typeface="Nunito Sans"/>
              <a:buNone/>
              <a:defRPr sz="700">
                <a:solidFill>
                  <a:schemeClr val="accent5"/>
                </a:solidFill>
                <a:latin typeface="Nunito Sans"/>
                <a:ea typeface="Nunito Sans"/>
                <a:cs typeface="Nunito Sans"/>
                <a:sym typeface="Nunito Sans"/>
              </a:defRPr>
            </a:lvl5pPr>
            <a:lvl6pPr lvl="5">
              <a:spcBef>
                <a:spcPts val="0"/>
              </a:spcBef>
              <a:spcAft>
                <a:spcPts val="0"/>
              </a:spcAft>
              <a:buClr>
                <a:schemeClr val="accent5"/>
              </a:buClr>
              <a:buSzPts val="700"/>
              <a:buFont typeface="Nunito Sans"/>
              <a:buNone/>
              <a:defRPr sz="700">
                <a:solidFill>
                  <a:schemeClr val="accent5"/>
                </a:solidFill>
                <a:latin typeface="Nunito Sans"/>
                <a:ea typeface="Nunito Sans"/>
                <a:cs typeface="Nunito Sans"/>
                <a:sym typeface="Nunito Sans"/>
              </a:defRPr>
            </a:lvl6pPr>
            <a:lvl7pPr lvl="6">
              <a:spcBef>
                <a:spcPts val="0"/>
              </a:spcBef>
              <a:spcAft>
                <a:spcPts val="0"/>
              </a:spcAft>
              <a:buClr>
                <a:schemeClr val="accent5"/>
              </a:buClr>
              <a:buSzPts val="700"/>
              <a:buFont typeface="Nunito Sans"/>
              <a:buNone/>
              <a:defRPr sz="700">
                <a:solidFill>
                  <a:schemeClr val="accent5"/>
                </a:solidFill>
                <a:latin typeface="Nunito Sans"/>
                <a:ea typeface="Nunito Sans"/>
                <a:cs typeface="Nunito Sans"/>
                <a:sym typeface="Nunito Sans"/>
              </a:defRPr>
            </a:lvl7pPr>
            <a:lvl8pPr lvl="7">
              <a:spcBef>
                <a:spcPts val="0"/>
              </a:spcBef>
              <a:spcAft>
                <a:spcPts val="0"/>
              </a:spcAft>
              <a:buClr>
                <a:schemeClr val="accent5"/>
              </a:buClr>
              <a:buSzPts val="700"/>
              <a:buFont typeface="Nunito Sans"/>
              <a:buNone/>
              <a:defRPr sz="700">
                <a:solidFill>
                  <a:schemeClr val="accent5"/>
                </a:solidFill>
                <a:latin typeface="Nunito Sans"/>
                <a:ea typeface="Nunito Sans"/>
                <a:cs typeface="Nunito Sans"/>
                <a:sym typeface="Nunito Sans"/>
              </a:defRPr>
            </a:lvl8pPr>
            <a:lvl9pPr lvl="8">
              <a:spcBef>
                <a:spcPts val="0"/>
              </a:spcBef>
              <a:spcAft>
                <a:spcPts val="0"/>
              </a:spcAft>
              <a:buClr>
                <a:schemeClr val="accent5"/>
              </a:buClr>
              <a:buSzPts val="700"/>
              <a:buFont typeface="Nunito Sans"/>
              <a:buNone/>
              <a:defRPr sz="700">
                <a:solidFill>
                  <a:schemeClr val="accent5"/>
                </a:solidFill>
                <a:latin typeface="Nunito Sans"/>
                <a:ea typeface="Nunito Sans"/>
                <a:cs typeface="Nunito Sans"/>
                <a:sym typeface="Nunito Sans"/>
              </a:defRPr>
            </a:lvl9pPr>
          </a:lstStyle>
          <a:p>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Main point">
  <p:cSld name="BLANK_1_1_1_1_1_1">
    <p:bg>
      <p:bgPr>
        <a:solidFill>
          <a:schemeClr val="accent1"/>
        </a:solidFill>
        <a:effectLst/>
      </p:bgPr>
    </p:bg>
    <p:spTree>
      <p:nvGrpSpPr>
        <p:cNvPr id="1" name="Shape 540"/>
        <p:cNvGrpSpPr/>
        <p:nvPr/>
      </p:nvGrpSpPr>
      <p:grpSpPr>
        <a:xfrm>
          <a:off x="0" y="0"/>
          <a:ext cx="0" cy="0"/>
          <a:chOff x="0" y="0"/>
          <a:chExt cx="0" cy="0"/>
        </a:xfrm>
      </p:grpSpPr>
      <p:pic>
        <p:nvPicPr>
          <p:cNvPr id="541" name="Google Shape;541;p58"/>
          <p:cNvPicPr preferRelativeResize="0"/>
          <p:nvPr/>
        </p:nvPicPr>
        <p:blipFill rotWithShape="1">
          <a:blip r:embed="rId2">
            <a:alphaModFix/>
          </a:blip>
          <a:srcRect t="51307" r="54483"/>
          <a:stretch/>
        </p:blipFill>
        <p:spPr>
          <a:xfrm>
            <a:off x="6802800" y="-9247"/>
            <a:ext cx="2341200" cy="2504451"/>
          </a:xfrm>
          <a:prstGeom prst="rect">
            <a:avLst/>
          </a:prstGeom>
          <a:noFill/>
          <a:ln>
            <a:noFill/>
          </a:ln>
        </p:spPr>
      </p:pic>
      <p:sp>
        <p:nvSpPr>
          <p:cNvPr id="542" name="Google Shape;542;p58"/>
          <p:cNvSpPr txBox="1">
            <a:spLocks noGrp="1"/>
          </p:cNvSpPr>
          <p:nvPr>
            <p:ph type="title"/>
          </p:nvPr>
        </p:nvSpPr>
        <p:spPr>
          <a:xfrm>
            <a:off x="1249050" y="1249276"/>
            <a:ext cx="6645900" cy="2843100"/>
          </a:xfrm>
          <a:prstGeom prst="rect">
            <a:avLst/>
          </a:prstGeom>
        </p:spPr>
        <p:txBody>
          <a:bodyPr spcFirstLastPara="1" wrap="square" lIns="91425" tIns="91425" rIns="91425" bIns="91425" anchor="ctr" anchorCtr="0">
            <a:noAutofit/>
          </a:bodyPr>
          <a:lstStyle>
            <a:lvl1pPr lvl="0" algn="ctr">
              <a:lnSpc>
                <a:spcPct val="90000"/>
              </a:lnSpc>
              <a:spcBef>
                <a:spcPts val="0"/>
              </a:spcBef>
              <a:spcAft>
                <a:spcPts val="0"/>
              </a:spcAft>
              <a:buNone/>
              <a:defRPr sz="2700" b="0">
                <a:solidFill>
                  <a:schemeClr val="dk2"/>
                </a:solidFill>
                <a:latin typeface="Poppins Medium"/>
                <a:ea typeface="Poppins Medium"/>
                <a:cs typeface="Poppins Medium"/>
                <a:sym typeface="Poppins Medium"/>
              </a:defRPr>
            </a:lvl1pPr>
            <a:lvl2pPr lvl="1" algn="ctr">
              <a:lnSpc>
                <a:spcPct val="90000"/>
              </a:lnSpc>
              <a:spcBef>
                <a:spcPts val="0"/>
              </a:spcBef>
              <a:spcAft>
                <a:spcPts val="0"/>
              </a:spcAft>
              <a:buNone/>
              <a:defRPr sz="2700" b="0">
                <a:solidFill>
                  <a:schemeClr val="dk2"/>
                </a:solidFill>
                <a:latin typeface="Poppins Medium"/>
                <a:ea typeface="Poppins Medium"/>
                <a:cs typeface="Poppins Medium"/>
                <a:sym typeface="Poppins Medium"/>
              </a:defRPr>
            </a:lvl2pPr>
            <a:lvl3pPr lvl="2" algn="ctr">
              <a:lnSpc>
                <a:spcPct val="90000"/>
              </a:lnSpc>
              <a:spcBef>
                <a:spcPts val="0"/>
              </a:spcBef>
              <a:spcAft>
                <a:spcPts val="0"/>
              </a:spcAft>
              <a:buNone/>
              <a:defRPr sz="2700" b="0">
                <a:solidFill>
                  <a:schemeClr val="dk2"/>
                </a:solidFill>
                <a:latin typeface="Poppins Medium"/>
                <a:ea typeface="Poppins Medium"/>
                <a:cs typeface="Poppins Medium"/>
                <a:sym typeface="Poppins Medium"/>
              </a:defRPr>
            </a:lvl3pPr>
            <a:lvl4pPr lvl="3" algn="ctr">
              <a:lnSpc>
                <a:spcPct val="90000"/>
              </a:lnSpc>
              <a:spcBef>
                <a:spcPts val="0"/>
              </a:spcBef>
              <a:spcAft>
                <a:spcPts val="0"/>
              </a:spcAft>
              <a:buNone/>
              <a:defRPr sz="2700" b="0">
                <a:solidFill>
                  <a:schemeClr val="dk2"/>
                </a:solidFill>
                <a:latin typeface="Poppins Medium"/>
                <a:ea typeface="Poppins Medium"/>
                <a:cs typeface="Poppins Medium"/>
                <a:sym typeface="Poppins Medium"/>
              </a:defRPr>
            </a:lvl4pPr>
            <a:lvl5pPr lvl="4" algn="ctr">
              <a:lnSpc>
                <a:spcPct val="90000"/>
              </a:lnSpc>
              <a:spcBef>
                <a:spcPts val="0"/>
              </a:spcBef>
              <a:spcAft>
                <a:spcPts val="0"/>
              </a:spcAft>
              <a:buNone/>
              <a:defRPr sz="2700" b="0">
                <a:solidFill>
                  <a:schemeClr val="dk2"/>
                </a:solidFill>
                <a:latin typeface="Poppins Medium"/>
                <a:ea typeface="Poppins Medium"/>
                <a:cs typeface="Poppins Medium"/>
                <a:sym typeface="Poppins Medium"/>
              </a:defRPr>
            </a:lvl5pPr>
            <a:lvl6pPr lvl="5" algn="ctr">
              <a:lnSpc>
                <a:spcPct val="90000"/>
              </a:lnSpc>
              <a:spcBef>
                <a:spcPts val="0"/>
              </a:spcBef>
              <a:spcAft>
                <a:spcPts val="0"/>
              </a:spcAft>
              <a:buNone/>
              <a:defRPr sz="2700" b="0">
                <a:solidFill>
                  <a:schemeClr val="dk2"/>
                </a:solidFill>
                <a:latin typeface="Poppins Medium"/>
                <a:ea typeface="Poppins Medium"/>
                <a:cs typeface="Poppins Medium"/>
                <a:sym typeface="Poppins Medium"/>
              </a:defRPr>
            </a:lvl6pPr>
            <a:lvl7pPr lvl="6" algn="ctr">
              <a:lnSpc>
                <a:spcPct val="90000"/>
              </a:lnSpc>
              <a:spcBef>
                <a:spcPts val="0"/>
              </a:spcBef>
              <a:spcAft>
                <a:spcPts val="0"/>
              </a:spcAft>
              <a:buNone/>
              <a:defRPr sz="2700" b="0">
                <a:solidFill>
                  <a:schemeClr val="dk2"/>
                </a:solidFill>
                <a:latin typeface="Poppins Medium"/>
                <a:ea typeface="Poppins Medium"/>
                <a:cs typeface="Poppins Medium"/>
                <a:sym typeface="Poppins Medium"/>
              </a:defRPr>
            </a:lvl7pPr>
            <a:lvl8pPr lvl="7" algn="ctr">
              <a:lnSpc>
                <a:spcPct val="90000"/>
              </a:lnSpc>
              <a:spcBef>
                <a:spcPts val="0"/>
              </a:spcBef>
              <a:spcAft>
                <a:spcPts val="0"/>
              </a:spcAft>
              <a:buNone/>
              <a:defRPr sz="2700" b="0">
                <a:solidFill>
                  <a:schemeClr val="dk2"/>
                </a:solidFill>
                <a:latin typeface="Poppins Medium"/>
                <a:ea typeface="Poppins Medium"/>
                <a:cs typeface="Poppins Medium"/>
                <a:sym typeface="Poppins Medium"/>
              </a:defRPr>
            </a:lvl8pPr>
            <a:lvl9pPr lvl="8" algn="ctr">
              <a:lnSpc>
                <a:spcPct val="90000"/>
              </a:lnSpc>
              <a:spcBef>
                <a:spcPts val="0"/>
              </a:spcBef>
              <a:spcAft>
                <a:spcPts val="0"/>
              </a:spcAft>
              <a:buNone/>
              <a:defRPr sz="2700" b="0">
                <a:solidFill>
                  <a:schemeClr val="dk2"/>
                </a:solidFill>
                <a:latin typeface="Poppins Medium"/>
                <a:ea typeface="Poppins Medium"/>
                <a:cs typeface="Poppins Medium"/>
                <a:sym typeface="Poppins Medium"/>
              </a:defRPr>
            </a:lvl9pPr>
          </a:lstStyle>
          <a:p>
            <a:endParaRPr/>
          </a:p>
        </p:txBody>
      </p:sp>
      <p:sp>
        <p:nvSpPr>
          <p:cNvPr id="543" name="Google Shape;543;p58"/>
          <p:cNvSpPr/>
          <p:nvPr/>
        </p:nvSpPr>
        <p:spPr>
          <a:xfrm>
            <a:off x="6724719" y="-48"/>
            <a:ext cx="2419360" cy="1864544"/>
          </a:xfrm>
          <a:custGeom>
            <a:avLst/>
            <a:gdLst/>
            <a:ahLst/>
            <a:cxnLst/>
            <a:rect l="l" t="t" r="r" b="b"/>
            <a:pathLst>
              <a:path w="75605" h="58267" extrusionOk="0">
                <a:moveTo>
                  <a:pt x="0" y="0"/>
                </a:moveTo>
                <a:lnTo>
                  <a:pt x="484" y="781"/>
                </a:lnTo>
                <a:lnTo>
                  <a:pt x="1340" y="2121"/>
                </a:lnTo>
                <a:lnTo>
                  <a:pt x="2382" y="3646"/>
                </a:lnTo>
                <a:lnTo>
                  <a:pt x="3572" y="5358"/>
                </a:lnTo>
                <a:lnTo>
                  <a:pt x="4949" y="7181"/>
                </a:lnTo>
                <a:lnTo>
                  <a:pt x="6512" y="9190"/>
                </a:lnTo>
                <a:lnTo>
                  <a:pt x="8297" y="11311"/>
                </a:lnTo>
                <a:lnTo>
                  <a:pt x="10269" y="13543"/>
                </a:lnTo>
                <a:lnTo>
                  <a:pt x="11348" y="14697"/>
                </a:lnTo>
                <a:lnTo>
                  <a:pt x="12465" y="15887"/>
                </a:lnTo>
                <a:lnTo>
                  <a:pt x="13767" y="17227"/>
                </a:lnTo>
                <a:lnTo>
                  <a:pt x="15106" y="18566"/>
                </a:lnTo>
                <a:lnTo>
                  <a:pt x="16483" y="19906"/>
                </a:lnTo>
                <a:lnTo>
                  <a:pt x="17897" y="21245"/>
                </a:lnTo>
                <a:lnTo>
                  <a:pt x="19348" y="22585"/>
                </a:lnTo>
                <a:lnTo>
                  <a:pt x="20799" y="23924"/>
                </a:lnTo>
                <a:lnTo>
                  <a:pt x="22325" y="25226"/>
                </a:lnTo>
                <a:lnTo>
                  <a:pt x="23887" y="26529"/>
                </a:lnTo>
                <a:lnTo>
                  <a:pt x="25450" y="27831"/>
                </a:lnTo>
                <a:lnTo>
                  <a:pt x="27050" y="29133"/>
                </a:lnTo>
                <a:lnTo>
                  <a:pt x="28724" y="30435"/>
                </a:lnTo>
                <a:lnTo>
                  <a:pt x="30398" y="31738"/>
                </a:lnTo>
                <a:lnTo>
                  <a:pt x="32110" y="33003"/>
                </a:lnTo>
                <a:lnTo>
                  <a:pt x="33822" y="34268"/>
                </a:lnTo>
                <a:lnTo>
                  <a:pt x="35607" y="35533"/>
                </a:lnTo>
                <a:lnTo>
                  <a:pt x="37393" y="36798"/>
                </a:lnTo>
                <a:lnTo>
                  <a:pt x="39514" y="38212"/>
                </a:lnTo>
                <a:lnTo>
                  <a:pt x="41635" y="39663"/>
                </a:lnTo>
                <a:lnTo>
                  <a:pt x="43830" y="41039"/>
                </a:lnTo>
                <a:lnTo>
                  <a:pt x="46063" y="42453"/>
                </a:lnTo>
                <a:lnTo>
                  <a:pt x="48295" y="43830"/>
                </a:lnTo>
                <a:lnTo>
                  <a:pt x="50602" y="45206"/>
                </a:lnTo>
                <a:lnTo>
                  <a:pt x="52946" y="46583"/>
                </a:lnTo>
                <a:lnTo>
                  <a:pt x="55327" y="47923"/>
                </a:lnTo>
                <a:lnTo>
                  <a:pt x="57746" y="49262"/>
                </a:lnTo>
                <a:lnTo>
                  <a:pt x="60164" y="50601"/>
                </a:lnTo>
                <a:lnTo>
                  <a:pt x="62657" y="51904"/>
                </a:lnTo>
                <a:lnTo>
                  <a:pt x="65187" y="53206"/>
                </a:lnTo>
                <a:lnTo>
                  <a:pt x="67717" y="54471"/>
                </a:lnTo>
                <a:lnTo>
                  <a:pt x="70322" y="55773"/>
                </a:lnTo>
                <a:lnTo>
                  <a:pt x="72963" y="57001"/>
                </a:lnTo>
                <a:lnTo>
                  <a:pt x="75605" y="58266"/>
                </a:lnTo>
                <a:lnTo>
                  <a:pt x="75605" y="57596"/>
                </a:lnTo>
                <a:lnTo>
                  <a:pt x="72963" y="56369"/>
                </a:lnTo>
                <a:lnTo>
                  <a:pt x="70396" y="55103"/>
                </a:lnTo>
                <a:lnTo>
                  <a:pt x="67829" y="53876"/>
                </a:lnTo>
                <a:lnTo>
                  <a:pt x="65299" y="52573"/>
                </a:lnTo>
                <a:lnTo>
                  <a:pt x="62806" y="51308"/>
                </a:lnTo>
                <a:lnTo>
                  <a:pt x="60350" y="50006"/>
                </a:lnTo>
                <a:lnTo>
                  <a:pt x="57894" y="48667"/>
                </a:lnTo>
                <a:lnTo>
                  <a:pt x="55513" y="47364"/>
                </a:lnTo>
                <a:lnTo>
                  <a:pt x="53169" y="46025"/>
                </a:lnTo>
                <a:lnTo>
                  <a:pt x="50862" y="44686"/>
                </a:lnTo>
                <a:lnTo>
                  <a:pt x="48593" y="43309"/>
                </a:lnTo>
                <a:lnTo>
                  <a:pt x="46360" y="41932"/>
                </a:lnTo>
                <a:lnTo>
                  <a:pt x="44128" y="40556"/>
                </a:lnTo>
                <a:lnTo>
                  <a:pt x="41970" y="39142"/>
                </a:lnTo>
                <a:lnTo>
                  <a:pt x="39849" y="37765"/>
                </a:lnTo>
                <a:lnTo>
                  <a:pt x="37765" y="36314"/>
                </a:lnTo>
                <a:lnTo>
                  <a:pt x="35980" y="35086"/>
                </a:lnTo>
                <a:lnTo>
                  <a:pt x="34231" y="33821"/>
                </a:lnTo>
                <a:lnTo>
                  <a:pt x="32482" y="32556"/>
                </a:lnTo>
                <a:lnTo>
                  <a:pt x="30771" y="31291"/>
                </a:lnTo>
                <a:lnTo>
                  <a:pt x="29133" y="29989"/>
                </a:lnTo>
                <a:lnTo>
                  <a:pt x="27459" y="28724"/>
                </a:lnTo>
                <a:lnTo>
                  <a:pt x="25859" y="27422"/>
                </a:lnTo>
                <a:lnTo>
                  <a:pt x="24297" y="26119"/>
                </a:lnTo>
                <a:lnTo>
                  <a:pt x="22771" y="24817"/>
                </a:lnTo>
                <a:lnTo>
                  <a:pt x="21246" y="23515"/>
                </a:lnTo>
                <a:lnTo>
                  <a:pt x="19757" y="22175"/>
                </a:lnTo>
                <a:lnTo>
                  <a:pt x="18343" y="20873"/>
                </a:lnTo>
                <a:lnTo>
                  <a:pt x="16930" y="19534"/>
                </a:lnTo>
                <a:lnTo>
                  <a:pt x="15553" y="18194"/>
                </a:lnTo>
                <a:lnTo>
                  <a:pt x="14213" y="16855"/>
                </a:lnTo>
                <a:lnTo>
                  <a:pt x="12911" y="15515"/>
                </a:lnTo>
                <a:lnTo>
                  <a:pt x="11795" y="14325"/>
                </a:lnTo>
                <a:lnTo>
                  <a:pt x="10753" y="13171"/>
                </a:lnTo>
                <a:lnTo>
                  <a:pt x="8781" y="10976"/>
                </a:lnTo>
                <a:lnTo>
                  <a:pt x="7032" y="8855"/>
                </a:lnTo>
                <a:lnTo>
                  <a:pt x="5470" y="6883"/>
                </a:lnTo>
                <a:lnTo>
                  <a:pt x="4093" y="5060"/>
                </a:lnTo>
                <a:lnTo>
                  <a:pt x="2902" y="3349"/>
                </a:lnTo>
                <a:lnTo>
                  <a:pt x="1861" y="1860"/>
                </a:lnTo>
                <a:lnTo>
                  <a:pt x="1005" y="484"/>
                </a:lnTo>
                <a:lnTo>
                  <a:pt x="70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Nunito Sans"/>
              <a:ea typeface="Nunito Sans"/>
              <a:cs typeface="Nunito Sans"/>
              <a:sym typeface="Nunito Sans"/>
            </a:endParaRPr>
          </a:p>
        </p:txBody>
      </p:sp>
      <p:sp>
        <p:nvSpPr>
          <p:cNvPr id="544" name="Google Shape;544;p58"/>
          <p:cNvSpPr/>
          <p:nvPr/>
        </p:nvSpPr>
        <p:spPr>
          <a:xfrm>
            <a:off x="0" y="3692104"/>
            <a:ext cx="2339584" cy="1451392"/>
          </a:xfrm>
          <a:custGeom>
            <a:avLst/>
            <a:gdLst/>
            <a:ahLst/>
            <a:cxnLst/>
            <a:rect l="l" t="t" r="r" b="b"/>
            <a:pathLst>
              <a:path w="73112" h="45356" extrusionOk="0">
                <a:moveTo>
                  <a:pt x="63884" y="596"/>
                </a:moveTo>
                <a:lnTo>
                  <a:pt x="64703" y="633"/>
                </a:lnTo>
                <a:lnTo>
                  <a:pt x="65484" y="745"/>
                </a:lnTo>
                <a:lnTo>
                  <a:pt x="66229" y="894"/>
                </a:lnTo>
                <a:lnTo>
                  <a:pt x="66973" y="1154"/>
                </a:lnTo>
                <a:lnTo>
                  <a:pt x="67717" y="1452"/>
                </a:lnTo>
                <a:lnTo>
                  <a:pt x="68387" y="1824"/>
                </a:lnTo>
                <a:lnTo>
                  <a:pt x="69056" y="2233"/>
                </a:lnTo>
                <a:lnTo>
                  <a:pt x="69689" y="2717"/>
                </a:lnTo>
                <a:lnTo>
                  <a:pt x="70135" y="3163"/>
                </a:lnTo>
                <a:lnTo>
                  <a:pt x="70545" y="3610"/>
                </a:lnTo>
                <a:lnTo>
                  <a:pt x="70917" y="4056"/>
                </a:lnTo>
                <a:lnTo>
                  <a:pt x="71251" y="4540"/>
                </a:lnTo>
                <a:lnTo>
                  <a:pt x="71549" y="5061"/>
                </a:lnTo>
                <a:lnTo>
                  <a:pt x="71810" y="5582"/>
                </a:lnTo>
                <a:lnTo>
                  <a:pt x="72033" y="6103"/>
                </a:lnTo>
                <a:lnTo>
                  <a:pt x="72219" y="6661"/>
                </a:lnTo>
                <a:lnTo>
                  <a:pt x="72368" y="7219"/>
                </a:lnTo>
                <a:lnTo>
                  <a:pt x="72442" y="7814"/>
                </a:lnTo>
                <a:lnTo>
                  <a:pt x="72517" y="8372"/>
                </a:lnTo>
                <a:lnTo>
                  <a:pt x="72517" y="8968"/>
                </a:lnTo>
                <a:lnTo>
                  <a:pt x="72479" y="9563"/>
                </a:lnTo>
                <a:lnTo>
                  <a:pt x="72405" y="10158"/>
                </a:lnTo>
                <a:lnTo>
                  <a:pt x="72293" y="10754"/>
                </a:lnTo>
                <a:lnTo>
                  <a:pt x="72144" y="11312"/>
                </a:lnTo>
                <a:lnTo>
                  <a:pt x="71958" y="11870"/>
                </a:lnTo>
                <a:lnTo>
                  <a:pt x="71735" y="12428"/>
                </a:lnTo>
                <a:lnTo>
                  <a:pt x="71438" y="12949"/>
                </a:lnTo>
                <a:lnTo>
                  <a:pt x="71140" y="13470"/>
                </a:lnTo>
                <a:lnTo>
                  <a:pt x="70842" y="13991"/>
                </a:lnTo>
                <a:lnTo>
                  <a:pt x="70470" y="14474"/>
                </a:lnTo>
                <a:lnTo>
                  <a:pt x="70061" y="14958"/>
                </a:lnTo>
                <a:lnTo>
                  <a:pt x="69652" y="15442"/>
                </a:lnTo>
                <a:lnTo>
                  <a:pt x="69168" y="15888"/>
                </a:lnTo>
                <a:lnTo>
                  <a:pt x="68684" y="16335"/>
                </a:lnTo>
                <a:lnTo>
                  <a:pt x="68163" y="16781"/>
                </a:lnTo>
                <a:lnTo>
                  <a:pt x="67605" y="17190"/>
                </a:lnTo>
                <a:lnTo>
                  <a:pt x="67010" y="17600"/>
                </a:lnTo>
                <a:lnTo>
                  <a:pt x="66415" y="17972"/>
                </a:lnTo>
                <a:lnTo>
                  <a:pt x="65745" y="18381"/>
                </a:lnTo>
                <a:lnTo>
                  <a:pt x="65075" y="18716"/>
                </a:lnTo>
                <a:lnTo>
                  <a:pt x="64368" y="19088"/>
                </a:lnTo>
                <a:lnTo>
                  <a:pt x="63624" y="19423"/>
                </a:lnTo>
                <a:lnTo>
                  <a:pt x="62880" y="19758"/>
                </a:lnTo>
                <a:lnTo>
                  <a:pt x="62061" y="20055"/>
                </a:lnTo>
                <a:lnTo>
                  <a:pt x="61243" y="20353"/>
                </a:lnTo>
                <a:lnTo>
                  <a:pt x="60424" y="20651"/>
                </a:lnTo>
                <a:lnTo>
                  <a:pt x="58638" y="21171"/>
                </a:lnTo>
                <a:lnTo>
                  <a:pt x="56741" y="21618"/>
                </a:lnTo>
                <a:lnTo>
                  <a:pt x="54769" y="21990"/>
                </a:lnTo>
                <a:lnTo>
                  <a:pt x="52685" y="22325"/>
                </a:lnTo>
                <a:lnTo>
                  <a:pt x="50490" y="22585"/>
                </a:lnTo>
                <a:lnTo>
                  <a:pt x="48295" y="22809"/>
                </a:lnTo>
                <a:lnTo>
                  <a:pt x="46137" y="22957"/>
                </a:lnTo>
                <a:lnTo>
                  <a:pt x="46137" y="21692"/>
                </a:lnTo>
                <a:lnTo>
                  <a:pt x="46174" y="20465"/>
                </a:lnTo>
                <a:lnTo>
                  <a:pt x="46286" y="19200"/>
                </a:lnTo>
                <a:lnTo>
                  <a:pt x="46472" y="17972"/>
                </a:lnTo>
                <a:lnTo>
                  <a:pt x="46732" y="16632"/>
                </a:lnTo>
                <a:lnTo>
                  <a:pt x="47104" y="15367"/>
                </a:lnTo>
                <a:lnTo>
                  <a:pt x="47513" y="14139"/>
                </a:lnTo>
                <a:lnTo>
                  <a:pt x="47997" y="12912"/>
                </a:lnTo>
                <a:lnTo>
                  <a:pt x="48592" y="11758"/>
                </a:lnTo>
                <a:lnTo>
                  <a:pt x="49225" y="10605"/>
                </a:lnTo>
                <a:lnTo>
                  <a:pt x="49895" y="9526"/>
                </a:lnTo>
                <a:lnTo>
                  <a:pt x="50676" y="8447"/>
                </a:lnTo>
                <a:lnTo>
                  <a:pt x="51495" y="7442"/>
                </a:lnTo>
                <a:lnTo>
                  <a:pt x="52388" y="6475"/>
                </a:lnTo>
                <a:lnTo>
                  <a:pt x="53355" y="5582"/>
                </a:lnTo>
                <a:lnTo>
                  <a:pt x="54359" y="4726"/>
                </a:lnTo>
                <a:lnTo>
                  <a:pt x="55438" y="3907"/>
                </a:lnTo>
                <a:lnTo>
                  <a:pt x="56555" y="3163"/>
                </a:lnTo>
                <a:lnTo>
                  <a:pt x="57708" y="2456"/>
                </a:lnTo>
                <a:lnTo>
                  <a:pt x="58936" y="1824"/>
                </a:lnTo>
                <a:lnTo>
                  <a:pt x="59568" y="1526"/>
                </a:lnTo>
                <a:lnTo>
                  <a:pt x="60201" y="1303"/>
                </a:lnTo>
                <a:lnTo>
                  <a:pt x="60796" y="1080"/>
                </a:lnTo>
                <a:lnTo>
                  <a:pt x="61429" y="894"/>
                </a:lnTo>
                <a:lnTo>
                  <a:pt x="62061" y="782"/>
                </a:lnTo>
                <a:lnTo>
                  <a:pt x="62657" y="670"/>
                </a:lnTo>
                <a:lnTo>
                  <a:pt x="63289" y="633"/>
                </a:lnTo>
                <a:lnTo>
                  <a:pt x="63884" y="596"/>
                </a:lnTo>
                <a:close/>
                <a:moveTo>
                  <a:pt x="64033" y="1"/>
                </a:moveTo>
                <a:lnTo>
                  <a:pt x="63289" y="38"/>
                </a:lnTo>
                <a:lnTo>
                  <a:pt x="62545" y="112"/>
                </a:lnTo>
                <a:lnTo>
                  <a:pt x="61764" y="224"/>
                </a:lnTo>
                <a:lnTo>
                  <a:pt x="60982" y="410"/>
                </a:lnTo>
                <a:lnTo>
                  <a:pt x="60238" y="633"/>
                </a:lnTo>
                <a:lnTo>
                  <a:pt x="59457" y="931"/>
                </a:lnTo>
                <a:lnTo>
                  <a:pt x="58675" y="1266"/>
                </a:lnTo>
                <a:lnTo>
                  <a:pt x="57410" y="1936"/>
                </a:lnTo>
                <a:lnTo>
                  <a:pt x="56220" y="2642"/>
                </a:lnTo>
                <a:lnTo>
                  <a:pt x="55066" y="3424"/>
                </a:lnTo>
                <a:lnTo>
                  <a:pt x="53987" y="4242"/>
                </a:lnTo>
                <a:lnTo>
                  <a:pt x="52946" y="5135"/>
                </a:lnTo>
                <a:lnTo>
                  <a:pt x="51978" y="6065"/>
                </a:lnTo>
                <a:lnTo>
                  <a:pt x="51048" y="7070"/>
                </a:lnTo>
                <a:lnTo>
                  <a:pt x="50192" y="8112"/>
                </a:lnTo>
                <a:lnTo>
                  <a:pt x="49411" y="9191"/>
                </a:lnTo>
                <a:lnTo>
                  <a:pt x="48704" y="10307"/>
                </a:lnTo>
                <a:lnTo>
                  <a:pt x="48034" y="11460"/>
                </a:lnTo>
                <a:lnTo>
                  <a:pt x="47476" y="12688"/>
                </a:lnTo>
                <a:lnTo>
                  <a:pt x="46955" y="13916"/>
                </a:lnTo>
                <a:lnTo>
                  <a:pt x="46509" y="15218"/>
                </a:lnTo>
                <a:lnTo>
                  <a:pt x="46174" y="16521"/>
                </a:lnTo>
                <a:lnTo>
                  <a:pt x="45876" y="17860"/>
                </a:lnTo>
                <a:lnTo>
                  <a:pt x="45690" y="19125"/>
                </a:lnTo>
                <a:lnTo>
                  <a:pt x="45579" y="20427"/>
                </a:lnTo>
                <a:lnTo>
                  <a:pt x="45541" y="21692"/>
                </a:lnTo>
                <a:lnTo>
                  <a:pt x="45579" y="22995"/>
                </a:lnTo>
                <a:lnTo>
                  <a:pt x="42788" y="23106"/>
                </a:lnTo>
                <a:lnTo>
                  <a:pt x="40072" y="23181"/>
                </a:lnTo>
                <a:lnTo>
                  <a:pt x="37467" y="23143"/>
                </a:lnTo>
                <a:lnTo>
                  <a:pt x="34937" y="23069"/>
                </a:lnTo>
                <a:lnTo>
                  <a:pt x="32519" y="22920"/>
                </a:lnTo>
                <a:lnTo>
                  <a:pt x="30175" y="22734"/>
                </a:lnTo>
                <a:lnTo>
                  <a:pt x="27905" y="22474"/>
                </a:lnTo>
                <a:lnTo>
                  <a:pt x="25747" y="22176"/>
                </a:lnTo>
                <a:lnTo>
                  <a:pt x="23664" y="21841"/>
                </a:lnTo>
                <a:lnTo>
                  <a:pt x="21692" y="21506"/>
                </a:lnTo>
                <a:lnTo>
                  <a:pt x="19794" y="21097"/>
                </a:lnTo>
                <a:lnTo>
                  <a:pt x="18008" y="20688"/>
                </a:lnTo>
                <a:lnTo>
                  <a:pt x="16297" y="20279"/>
                </a:lnTo>
                <a:lnTo>
                  <a:pt x="14697" y="19832"/>
                </a:lnTo>
                <a:lnTo>
                  <a:pt x="13171" y="19386"/>
                </a:lnTo>
                <a:lnTo>
                  <a:pt x="11757" y="18902"/>
                </a:lnTo>
                <a:lnTo>
                  <a:pt x="9711" y="18195"/>
                </a:lnTo>
                <a:lnTo>
                  <a:pt x="7776" y="17451"/>
                </a:lnTo>
                <a:lnTo>
                  <a:pt x="6028" y="16744"/>
                </a:lnTo>
                <a:lnTo>
                  <a:pt x="4465" y="16037"/>
                </a:lnTo>
                <a:lnTo>
                  <a:pt x="3088" y="15330"/>
                </a:lnTo>
                <a:lnTo>
                  <a:pt x="1898" y="14697"/>
                </a:lnTo>
                <a:lnTo>
                  <a:pt x="856" y="14139"/>
                </a:lnTo>
                <a:lnTo>
                  <a:pt x="0" y="13656"/>
                </a:lnTo>
                <a:lnTo>
                  <a:pt x="0" y="14325"/>
                </a:lnTo>
                <a:lnTo>
                  <a:pt x="893" y="14846"/>
                </a:lnTo>
                <a:lnTo>
                  <a:pt x="1935" y="15404"/>
                </a:lnTo>
                <a:lnTo>
                  <a:pt x="3125" y="16037"/>
                </a:lnTo>
                <a:lnTo>
                  <a:pt x="4502" y="16707"/>
                </a:lnTo>
                <a:lnTo>
                  <a:pt x="6028" y="17376"/>
                </a:lnTo>
                <a:lnTo>
                  <a:pt x="7739" y="18083"/>
                </a:lnTo>
                <a:lnTo>
                  <a:pt x="9562" y="18790"/>
                </a:lnTo>
                <a:lnTo>
                  <a:pt x="11571" y="19460"/>
                </a:lnTo>
                <a:lnTo>
                  <a:pt x="12985" y="19944"/>
                </a:lnTo>
                <a:lnTo>
                  <a:pt x="14511" y="20390"/>
                </a:lnTo>
                <a:lnTo>
                  <a:pt x="16111" y="20837"/>
                </a:lnTo>
                <a:lnTo>
                  <a:pt x="17822" y="21246"/>
                </a:lnTo>
                <a:lnTo>
                  <a:pt x="19645" y="21692"/>
                </a:lnTo>
                <a:lnTo>
                  <a:pt x="21543" y="22064"/>
                </a:lnTo>
                <a:lnTo>
                  <a:pt x="23552" y="22437"/>
                </a:lnTo>
                <a:lnTo>
                  <a:pt x="25636" y="22771"/>
                </a:lnTo>
                <a:lnTo>
                  <a:pt x="27831" y="23069"/>
                </a:lnTo>
                <a:lnTo>
                  <a:pt x="30100" y="23292"/>
                </a:lnTo>
                <a:lnTo>
                  <a:pt x="32445" y="23516"/>
                </a:lnTo>
                <a:lnTo>
                  <a:pt x="34900" y="23664"/>
                </a:lnTo>
                <a:lnTo>
                  <a:pt x="37467" y="23739"/>
                </a:lnTo>
                <a:lnTo>
                  <a:pt x="40072" y="23776"/>
                </a:lnTo>
                <a:lnTo>
                  <a:pt x="42788" y="23702"/>
                </a:lnTo>
                <a:lnTo>
                  <a:pt x="45616" y="23590"/>
                </a:lnTo>
                <a:lnTo>
                  <a:pt x="45727" y="24706"/>
                </a:lnTo>
                <a:lnTo>
                  <a:pt x="45876" y="25822"/>
                </a:lnTo>
                <a:lnTo>
                  <a:pt x="46100" y="26901"/>
                </a:lnTo>
                <a:lnTo>
                  <a:pt x="46397" y="27980"/>
                </a:lnTo>
                <a:lnTo>
                  <a:pt x="46806" y="29245"/>
                </a:lnTo>
                <a:lnTo>
                  <a:pt x="47290" y="30473"/>
                </a:lnTo>
                <a:lnTo>
                  <a:pt x="47848" y="31664"/>
                </a:lnTo>
                <a:lnTo>
                  <a:pt x="48444" y="32817"/>
                </a:lnTo>
                <a:lnTo>
                  <a:pt x="49150" y="33933"/>
                </a:lnTo>
                <a:lnTo>
                  <a:pt x="49895" y="35012"/>
                </a:lnTo>
                <a:lnTo>
                  <a:pt x="50713" y="36054"/>
                </a:lnTo>
                <a:lnTo>
                  <a:pt x="51643" y="37059"/>
                </a:lnTo>
                <a:lnTo>
                  <a:pt x="52499" y="37877"/>
                </a:lnTo>
                <a:lnTo>
                  <a:pt x="53504" y="38808"/>
                </a:lnTo>
                <a:lnTo>
                  <a:pt x="54769" y="39775"/>
                </a:lnTo>
                <a:lnTo>
                  <a:pt x="56183" y="40780"/>
                </a:lnTo>
                <a:lnTo>
                  <a:pt x="57001" y="41338"/>
                </a:lnTo>
                <a:lnTo>
                  <a:pt x="57894" y="41859"/>
                </a:lnTo>
                <a:lnTo>
                  <a:pt x="58824" y="42417"/>
                </a:lnTo>
                <a:lnTo>
                  <a:pt x="59792" y="43012"/>
                </a:lnTo>
                <a:lnTo>
                  <a:pt x="60871" y="43570"/>
                </a:lnTo>
                <a:lnTo>
                  <a:pt x="61987" y="44165"/>
                </a:lnTo>
                <a:lnTo>
                  <a:pt x="63215" y="44761"/>
                </a:lnTo>
                <a:lnTo>
                  <a:pt x="64480" y="45356"/>
                </a:lnTo>
                <a:lnTo>
                  <a:pt x="65931" y="45356"/>
                </a:lnTo>
                <a:lnTo>
                  <a:pt x="63922" y="44463"/>
                </a:lnTo>
                <a:lnTo>
                  <a:pt x="61987" y="43496"/>
                </a:lnTo>
                <a:lnTo>
                  <a:pt x="60052" y="42454"/>
                </a:lnTo>
                <a:lnTo>
                  <a:pt x="58229" y="41412"/>
                </a:lnTo>
                <a:lnTo>
                  <a:pt x="57336" y="40854"/>
                </a:lnTo>
                <a:lnTo>
                  <a:pt x="56480" y="40259"/>
                </a:lnTo>
                <a:lnTo>
                  <a:pt x="55662" y="39701"/>
                </a:lnTo>
                <a:lnTo>
                  <a:pt x="54843" y="39105"/>
                </a:lnTo>
                <a:lnTo>
                  <a:pt x="54099" y="38510"/>
                </a:lnTo>
                <a:lnTo>
                  <a:pt x="53392" y="37877"/>
                </a:lnTo>
                <a:lnTo>
                  <a:pt x="52685" y="37282"/>
                </a:lnTo>
                <a:lnTo>
                  <a:pt x="52053" y="36612"/>
                </a:lnTo>
                <a:lnTo>
                  <a:pt x="51197" y="35682"/>
                </a:lnTo>
                <a:lnTo>
                  <a:pt x="50378" y="34640"/>
                </a:lnTo>
                <a:lnTo>
                  <a:pt x="49634" y="33599"/>
                </a:lnTo>
                <a:lnTo>
                  <a:pt x="48964" y="32520"/>
                </a:lnTo>
                <a:lnTo>
                  <a:pt x="48369" y="31403"/>
                </a:lnTo>
                <a:lnTo>
                  <a:pt x="47848" y="30250"/>
                </a:lnTo>
                <a:lnTo>
                  <a:pt x="47365" y="29059"/>
                </a:lnTo>
                <a:lnTo>
                  <a:pt x="46955" y="27832"/>
                </a:lnTo>
                <a:lnTo>
                  <a:pt x="46695" y="26753"/>
                </a:lnTo>
                <a:lnTo>
                  <a:pt x="46472" y="25711"/>
                </a:lnTo>
                <a:lnTo>
                  <a:pt x="46323" y="24632"/>
                </a:lnTo>
                <a:lnTo>
                  <a:pt x="46211" y="23553"/>
                </a:lnTo>
                <a:lnTo>
                  <a:pt x="48369" y="23404"/>
                </a:lnTo>
                <a:lnTo>
                  <a:pt x="50564" y="23181"/>
                </a:lnTo>
                <a:lnTo>
                  <a:pt x="51792" y="23069"/>
                </a:lnTo>
                <a:lnTo>
                  <a:pt x="52946" y="22883"/>
                </a:lnTo>
                <a:lnTo>
                  <a:pt x="54099" y="22734"/>
                </a:lnTo>
                <a:lnTo>
                  <a:pt x="55252" y="22548"/>
                </a:lnTo>
                <a:lnTo>
                  <a:pt x="56331" y="22325"/>
                </a:lnTo>
                <a:lnTo>
                  <a:pt x="57410" y="22102"/>
                </a:lnTo>
                <a:lnTo>
                  <a:pt x="58415" y="21841"/>
                </a:lnTo>
                <a:lnTo>
                  <a:pt x="59420" y="21581"/>
                </a:lnTo>
                <a:lnTo>
                  <a:pt x="60387" y="21283"/>
                </a:lnTo>
                <a:lnTo>
                  <a:pt x="61354" y="20985"/>
                </a:lnTo>
                <a:lnTo>
                  <a:pt x="62247" y="20651"/>
                </a:lnTo>
                <a:lnTo>
                  <a:pt x="63103" y="20316"/>
                </a:lnTo>
                <a:lnTo>
                  <a:pt x="63959" y="19944"/>
                </a:lnTo>
                <a:lnTo>
                  <a:pt x="64777" y="19572"/>
                </a:lnTo>
                <a:lnTo>
                  <a:pt x="65559" y="19162"/>
                </a:lnTo>
                <a:lnTo>
                  <a:pt x="66303" y="18753"/>
                </a:lnTo>
                <a:lnTo>
                  <a:pt x="66898" y="18381"/>
                </a:lnTo>
                <a:lnTo>
                  <a:pt x="67494" y="17972"/>
                </a:lnTo>
                <a:lnTo>
                  <a:pt x="68052" y="17600"/>
                </a:lnTo>
                <a:lnTo>
                  <a:pt x="68573" y="17190"/>
                </a:lnTo>
                <a:lnTo>
                  <a:pt x="69093" y="16744"/>
                </a:lnTo>
                <a:lnTo>
                  <a:pt x="69540" y="16335"/>
                </a:lnTo>
                <a:lnTo>
                  <a:pt x="69986" y="15888"/>
                </a:lnTo>
                <a:lnTo>
                  <a:pt x="70433" y="15442"/>
                </a:lnTo>
                <a:lnTo>
                  <a:pt x="70805" y="14958"/>
                </a:lnTo>
                <a:lnTo>
                  <a:pt x="71177" y="14511"/>
                </a:lnTo>
                <a:lnTo>
                  <a:pt x="71512" y="14028"/>
                </a:lnTo>
                <a:lnTo>
                  <a:pt x="71810" y="13544"/>
                </a:lnTo>
                <a:lnTo>
                  <a:pt x="72070" y="13023"/>
                </a:lnTo>
                <a:lnTo>
                  <a:pt x="72330" y="12539"/>
                </a:lnTo>
                <a:lnTo>
                  <a:pt x="72517" y="12019"/>
                </a:lnTo>
                <a:lnTo>
                  <a:pt x="72703" y="11498"/>
                </a:lnTo>
                <a:lnTo>
                  <a:pt x="72889" y="10865"/>
                </a:lnTo>
                <a:lnTo>
                  <a:pt x="73000" y="10233"/>
                </a:lnTo>
                <a:lnTo>
                  <a:pt x="73075" y="9600"/>
                </a:lnTo>
                <a:lnTo>
                  <a:pt x="73112" y="8968"/>
                </a:lnTo>
                <a:lnTo>
                  <a:pt x="73112" y="8335"/>
                </a:lnTo>
                <a:lnTo>
                  <a:pt x="73037" y="7703"/>
                </a:lnTo>
                <a:lnTo>
                  <a:pt x="72926" y="7107"/>
                </a:lnTo>
                <a:lnTo>
                  <a:pt x="72814" y="6512"/>
                </a:lnTo>
                <a:lnTo>
                  <a:pt x="72591" y="5917"/>
                </a:lnTo>
                <a:lnTo>
                  <a:pt x="72368" y="5321"/>
                </a:lnTo>
                <a:lnTo>
                  <a:pt x="72107" y="4763"/>
                </a:lnTo>
                <a:lnTo>
                  <a:pt x="71772" y="4242"/>
                </a:lnTo>
                <a:lnTo>
                  <a:pt x="71400" y="3721"/>
                </a:lnTo>
                <a:lnTo>
                  <a:pt x="70991" y="3201"/>
                </a:lnTo>
                <a:lnTo>
                  <a:pt x="70545" y="2717"/>
                </a:lnTo>
                <a:lnTo>
                  <a:pt x="70061" y="2270"/>
                </a:lnTo>
                <a:lnTo>
                  <a:pt x="69503" y="1824"/>
                </a:lnTo>
                <a:lnTo>
                  <a:pt x="68870" y="1415"/>
                </a:lnTo>
                <a:lnTo>
                  <a:pt x="68238" y="1043"/>
                </a:lnTo>
                <a:lnTo>
                  <a:pt x="67605" y="745"/>
                </a:lnTo>
                <a:lnTo>
                  <a:pt x="66898" y="484"/>
                </a:lnTo>
                <a:lnTo>
                  <a:pt x="66229" y="298"/>
                </a:lnTo>
                <a:lnTo>
                  <a:pt x="65522" y="150"/>
                </a:lnTo>
                <a:lnTo>
                  <a:pt x="64777" y="38"/>
                </a:lnTo>
                <a:lnTo>
                  <a:pt x="6403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Nunito Sans"/>
              <a:ea typeface="Nunito Sans"/>
              <a:cs typeface="Nunito Sans"/>
              <a:sym typeface="Nunito Sans"/>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Agenda - Alt 2">
  <p:cSld name="BLANK_1_1_1_1_1_1_1_1_1_1_1_2">
    <p:spTree>
      <p:nvGrpSpPr>
        <p:cNvPr id="1" name="Shape 545"/>
        <p:cNvGrpSpPr/>
        <p:nvPr/>
      </p:nvGrpSpPr>
      <p:grpSpPr>
        <a:xfrm>
          <a:off x="0" y="0"/>
          <a:ext cx="0" cy="0"/>
          <a:chOff x="0" y="0"/>
          <a:chExt cx="0" cy="0"/>
        </a:xfrm>
      </p:grpSpPr>
      <p:sp>
        <p:nvSpPr>
          <p:cNvPr id="546" name="Google Shape;546;p59"/>
          <p:cNvSpPr/>
          <p:nvPr/>
        </p:nvSpPr>
        <p:spPr>
          <a:xfrm rot="5400000">
            <a:off x="-3989680" y="1156257"/>
            <a:ext cx="7978200" cy="7978200"/>
          </a:xfrm>
          <a:prstGeom prst="pie">
            <a:avLst>
              <a:gd name="adj1" fmla="val 10792592"/>
              <a:gd name="adj2" fmla="val 16198514"/>
            </a:avLst>
          </a:prstGeom>
          <a:gradFill>
            <a:gsLst>
              <a:gs pos="0">
                <a:schemeClr val="accent1"/>
              </a:gs>
              <a:gs pos="64000">
                <a:schemeClr val="dk2"/>
              </a:gs>
              <a:gs pos="100000">
                <a:schemeClr val="dk2"/>
              </a:gs>
            </a:gsLst>
            <a:path path="circle">
              <a:fillToRect t="100000" r="100000"/>
            </a:path>
            <a:tileRect l="-100000" b="-10000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Nunito Sans"/>
              <a:ea typeface="Nunito Sans"/>
              <a:cs typeface="Nunito Sans"/>
              <a:sym typeface="Nunito Sans"/>
            </a:endParaRPr>
          </a:p>
        </p:txBody>
      </p:sp>
      <p:sp>
        <p:nvSpPr>
          <p:cNvPr id="547" name="Google Shape;547;p59"/>
          <p:cNvSpPr txBox="1">
            <a:spLocks noGrp="1"/>
          </p:cNvSpPr>
          <p:nvPr>
            <p:ph type="subTitle" idx="1"/>
          </p:nvPr>
        </p:nvSpPr>
        <p:spPr>
          <a:xfrm>
            <a:off x="3584425" y="536550"/>
            <a:ext cx="404100" cy="4002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dk2"/>
              </a:buClr>
              <a:buSzPts val="1100"/>
              <a:buFont typeface="Nunito Sans SemiBold"/>
              <a:buNone/>
              <a:defRPr sz="1100">
                <a:solidFill>
                  <a:schemeClr val="dk2"/>
                </a:solidFill>
                <a:latin typeface="Nunito Sans SemiBold"/>
                <a:ea typeface="Nunito Sans SemiBold"/>
                <a:cs typeface="Nunito Sans SemiBold"/>
                <a:sym typeface="Nunito Sans SemiBold"/>
              </a:defRPr>
            </a:lvl1pPr>
            <a:lvl2pPr lvl="1"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2pPr>
            <a:lvl3pPr lvl="2"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3pPr>
            <a:lvl4pPr lvl="3"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4pPr>
            <a:lvl5pPr lvl="4"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5pPr>
            <a:lvl6pPr lvl="5"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6pPr>
            <a:lvl7pPr lvl="6"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7pPr>
            <a:lvl8pPr lvl="7"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8pPr>
            <a:lvl9pPr lvl="8"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9pPr>
          </a:lstStyle>
          <a:p>
            <a:endParaRPr/>
          </a:p>
        </p:txBody>
      </p:sp>
      <p:sp>
        <p:nvSpPr>
          <p:cNvPr id="548" name="Google Shape;548;p59"/>
          <p:cNvSpPr txBox="1">
            <a:spLocks noGrp="1"/>
          </p:cNvSpPr>
          <p:nvPr>
            <p:ph type="subTitle" idx="2"/>
          </p:nvPr>
        </p:nvSpPr>
        <p:spPr>
          <a:xfrm>
            <a:off x="3584425" y="1920650"/>
            <a:ext cx="404100" cy="4002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dk2"/>
              </a:buClr>
              <a:buSzPts val="1100"/>
              <a:buFont typeface="Nunito Sans SemiBold"/>
              <a:buNone/>
              <a:defRPr sz="1100">
                <a:solidFill>
                  <a:schemeClr val="dk2"/>
                </a:solidFill>
                <a:latin typeface="Nunito Sans SemiBold"/>
                <a:ea typeface="Nunito Sans SemiBold"/>
                <a:cs typeface="Nunito Sans SemiBold"/>
                <a:sym typeface="Nunito Sans SemiBold"/>
              </a:defRPr>
            </a:lvl1pPr>
            <a:lvl2pPr lvl="1"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2pPr>
            <a:lvl3pPr lvl="2"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3pPr>
            <a:lvl4pPr lvl="3"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4pPr>
            <a:lvl5pPr lvl="4"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5pPr>
            <a:lvl6pPr lvl="5"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6pPr>
            <a:lvl7pPr lvl="6"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7pPr>
            <a:lvl8pPr lvl="7"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8pPr>
            <a:lvl9pPr lvl="8"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9pPr>
          </a:lstStyle>
          <a:p>
            <a:endParaRPr/>
          </a:p>
        </p:txBody>
      </p:sp>
      <p:sp>
        <p:nvSpPr>
          <p:cNvPr id="549" name="Google Shape;549;p59"/>
          <p:cNvSpPr txBox="1">
            <a:spLocks noGrp="1"/>
          </p:cNvSpPr>
          <p:nvPr>
            <p:ph type="subTitle" idx="3"/>
          </p:nvPr>
        </p:nvSpPr>
        <p:spPr>
          <a:xfrm>
            <a:off x="3584425" y="3291625"/>
            <a:ext cx="404100" cy="4002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dk2"/>
              </a:buClr>
              <a:buSzPts val="1100"/>
              <a:buFont typeface="Nunito Sans SemiBold"/>
              <a:buNone/>
              <a:defRPr sz="1100">
                <a:solidFill>
                  <a:schemeClr val="dk2"/>
                </a:solidFill>
                <a:latin typeface="Nunito Sans SemiBold"/>
                <a:ea typeface="Nunito Sans SemiBold"/>
                <a:cs typeface="Nunito Sans SemiBold"/>
                <a:sym typeface="Nunito Sans SemiBold"/>
              </a:defRPr>
            </a:lvl1pPr>
            <a:lvl2pPr lvl="1"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2pPr>
            <a:lvl3pPr lvl="2"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3pPr>
            <a:lvl4pPr lvl="3"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4pPr>
            <a:lvl5pPr lvl="4"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5pPr>
            <a:lvl6pPr lvl="5"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6pPr>
            <a:lvl7pPr lvl="6"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7pPr>
            <a:lvl8pPr lvl="7"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8pPr>
            <a:lvl9pPr lvl="8"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9pPr>
          </a:lstStyle>
          <a:p>
            <a:endParaRPr/>
          </a:p>
        </p:txBody>
      </p:sp>
      <p:sp>
        <p:nvSpPr>
          <p:cNvPr id="550" name="Google Shape;550;p59"/>
          <p:cNvSpPr txBox="1">
            <a:spLocks noGrp="1"/>
          </p:cNvSpPr>
          <p:nvPr>
            <p:ph type="subTitle" idx="4"/>
          </p:nvPr>
        </p:nvSpPr>
        <p:spPr>
          <a:xfrm>
            <a:off x="3584425" y="3996800"/>
            <a:ext cx="404100" cy="4002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dk2"/>
              </a:buClr>
              <a:buSzPts val="1100"/>
              <a:buFont typeface="Nunito Sans SemiBold"/>
              <a:buNone/>
              <a:defRPr sz="1100">
                <a:solidFill>
                  <a:schemeClr val="dk2"/>
                </a:solidFill>
                <a:latin typeface="Nunito Sans SemiBold"/>
                <a:ea typeface="Nunito Sans SemiBold"/>
                <a:cs typeface="Nunito Sans SemiBold"/>
                <a:sym typeface="Nunito Sans SemiBold"/>
              </a:defRPr>
            </a:lvl1pPr>
            <a:lvl2pPr lvl="1"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2pPr>
            <a:lvl3pPr lvl="2"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3pPr>
            <a:lvl4pPr lvl="3"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4pPr>
            <a:lvl5pPr lvl="4"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5pPr>
            <a:lvl6pPr lvl="5"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6pPr>
            <a:lvl7pPr lvl="6"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7pPr>
            <a:lvl8pPr lvl="7"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8pPr>
            <a:lvl9pPr lvl="8"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9pPr>
          </a:lstStyle>
          <a:p>
            <a:endParaRPr/>
          </a:p>
        </p:txBody>
      </p:sp>
      <p:sp>
        <p:nvSpPr>
          <p:cNvPr id="551" name="Google Shape;551;p59"/>
          <p:cNvSpPr txBox="1">
            <a:spLocks noGrp="1"/>
          </p:cNvSpPr>
          <p:nvPr>
            <p:ph type="subTitle" idx="5"/>
          </p:nvPr>
        </p:nvSpPr>
        <p:spPr>
          <a:xfrm>
            <a:off x="3584425" y="1228600"/>
            <a:ext cx="404100" cy="4002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dk2"/>
              </a:buClr>
              <a:buSzPts val="1100"/>
              <a:buFont typeface="Nunito Sans SemiBold"/>
              <a:buNone/>
              <a:defRPr sz="1100">
                <a:solidFill>
                  <a:schemeClr val="dk2"/>
                </a:solidFill>
                <a:latin typeface="Nunito Sans SemiBold"/>
                <a:ea typeface="Nunito Sans SemiBold"/>
                <a:cs typeface="Nunito Sans SemiBold"/>
                <a:sym typeface="Nunito Sans SemiBold"/>
              </a:defRPr>
            </a:lvl1pPr>
            <a:lvl2pPr lvl="1"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2pPr>
            <a:lvl3pPr lvl="2"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3pPr>
            <a:lvl4pPr lvl="3"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4pPr>
            <a:lvl5pPr lvl="4"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5pPr>
            <a:lvl6pPr lvl="5"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6pPr>
            <a:lvl7pPr lvl="6"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7pPr>
            <a:lvl8pPr lvl="7"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8pPr>
            <a:lvl9pPr lvl="8"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9pPr>
          </a:lstStyle>
          <a:p>
            <a:endParaRPr/>
          </a:p>
        </p:txBody>
      </p:sp>
      <p:sp>
        <p:nvSpPr>
          <p:cNvPr id="552" name="Google Shape;552;p59"/>
          <p:cNvSpPr txBox="1">
            <a:spLocks noGrp="1"/>
          </p:cNvSpPr>
          <p:nvPr>
            <p:ph type="subTitle" idx="6"/>
          </p:nvPr>
        </p:nvSpPr>
        <p:spPr>
          <a:xfrm>
            <a:off x="3584425" y="2612700"/>
            <a:ext cx="404100" cy="4002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dk2"/>
              </a:buClr>
              <a:buSzPts val="1100"/>
              <a:buFont typeface="Nunito Sans SemiBold"/>
              <a:buNone/>
              <a:defRPr sz="1100">
                <a:solidFill>
                  <a:schemeClr val="dk2"/>
                </a:solidFill>
                <a:latin typeface="Nunito Sans SemiBold"/>
                <a:ea typeface="Nunito Sans SemiBold"/>
                <a:cs typeface="Nunito Sans SemiBold"/>
                <a:sym typeface="Nunito Sans SemiBold"/>
              </a:defRPr>
            </a:lvl1pPr>
            <a:lvl2pPr lvl="1"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2pPr>
            <a:lvl3pPr lvl="2"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3pPr>
            <a:lvl4pPr lvl="3"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4pPr>
            <a:lvl5pPr lvl="4"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5pPr>
            <a:lvl6pPr lvl="5"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6pPr>
            <a:lvl7pPr lvl="6"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7pPr>
            <a:lvl8pPr lvl="7"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8pPr>
            <a:lvl9pPr lvl="8"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9pPr>
          </a:lstStyle>
          <a:p>
            <a:endParaRPr/>
          </a:p>
        </p:txBody>
      </p:sp>
      <p:pic>
        <p:nvPicPr>
          <p:cNvPr id="553" name="Google Shape;553;p59"/>
          <p:cNvPicPr preferRelativeResize="0"/>
          <p:nvPr/>
        </p:nvPicPr>
        <p:blipFill rotWithShape="1">
          <a:blip r:embed="rId2">
            <a:alphaModFix/>
          </a:blip>
          <a:srcRect l="57200" b="4752"/>
          <a:stretch/>
        </p:blipFill>
        <p:spPr>
          <a:xfrm>
            <a:off x="-2901" y="1345020"/>
            <a:ext cx="1711426" cy="3808700"/>
          </a:xfrm>
          <a:prstGeom prst="rect">
            <a:avLst/>
          </a:prstGeom>
          <a:noFill/>
          <a:ln>
            <a:noFill/>
          </a:ln>
        </p:spPr>
      </p:pic>
      <p:sp>
        <p:nvSpPr>
          <p:cNvPr id="554" name="Google Shape;554;p59"/>
          <p:cNvSpPr txBox="1">
            <a:spLocks noGrp="1"/>
          </p:cNvSpPr>
          <p:nvPr>
            <p:ph type="subTitle" idx="7"/>
          </p:nvPr>
        </p:nvSpPr>
        <p:spPr>
          <a:xfrm>
            <a:off x="3986175" y="510300"/>
            <a:ext cx="3858900" cy="452700"/>
          </a:xfrm>
          <a:prstGeom prst="rect">
            <a:avLst/>
          </a:prstGeom>
        </p:spPr>
        <p:txBody>
          <a:bodyPr spcFirstLastPara="1" wrap="square" lIns="91425" tIns="91425" rIns="91425" bIns="91425" anchor="ctr" anchorCtr="0">
            <a:noAutofit/>
          </a:bodyPr>
          <a:lstStyle>
            <a:lvl1pPr lvl="0">
              <a:spcBef>
                <a:spcPts val="0"/>
              </a:spcBef>
              <a:spcAft>
                <a:spcPts val="0"/>
              </a:spcAft>
              <a:buSzPts val="1600"/>
              <a:buFont typeface="Poppins SemiBold"/>
              <a:buNone/>
              <a:defRPr>
                <a:latin typeface="Poppins SemiBold"/>
                <a:ea typeface="Poppins SemiBold"/>
                <a:cs typeface="Poppins SemiBold"/>
                <a:sym typeface="Poppins SemiBold"/>
              </a:defRPr>
            </a:lvl1pPr>
            <a:lvl2pPr lvl="1">
              <a:spcBef>
                <a:spcPts val="0"/>
              </a:spcBef>
              <a:spcAft>
                <a:spcPts val="0"/>
              </a:spcAft>
              <a:buSzPts val="1600"/>
              <a:buFont typeface="Poppins SemiBold"/>
              <a:buNone/>
              <a:defRPr>
                <a:latin typeface="Poppins SemiBold"/>
                <a:ea typeface="Poppins SemiBold"/>
                <a:cs typeface="Poppins SemiBold"/>
                <a:sym typeface="Poppins SemiBold"/>
              </a:defRPr>
            </a:lvl2pPr>
            <a:lvl3pPr lvl="2">
              <a:spcBef>
                <a:spcPts val="0"/>
              </a:spcBef>
              <a:spcAft>
                <a:spcPts val="0"/>
              </a:spcAft>
              <a:buSzPts val="1600"/>
              <a:buFont typeface="Poppins SemiBold"/>
              <a:buNone/>
              <a:defRPr>
                <a:latin typeface="Poppins SemiBold"/>
                <a:ea typeface="Poppins SemiBold"/>
                <a:cs typeface="Poppins SemiBold"/>
                <a:sym typeface="Poppins SemiBold"/>
              </a:defRPr>
            </a:lvl3pPr>
            <a:lvl4pPr lvl="3">
              <a:spcBef>
                <a:spcPts val="0"/>
              </a:spcBef>
              <a:spcAft>
                <a:spcPts val="0"/>
              </a:spcAft>
              <a:buSzPts val="1600"/>
              <a:buFont typeface="Poppins SemiBold"/>
              <a:buNone/>
              <a:defRPr>
                <a:latin typeface="Poppins SemiBold"/>
                <a:ea typeface="Poppins SemiBold"/>
                <a:cs typeface="Poppins SemiBold"/>
                <a:sym typeface="Poppins SemiBold"/>
              </a:defRPr>
            </a:lvl4pPr>
            <a:lvl5pPr lvl="4">
              <a:spcBef>
                <a:spcPts val="0"/>
              </a:spcBef>
              <a:spcAft>
                <a:spcPts val="0"/>
              </a:spcAft>
              <a:buSzPts val="1600"/>
              <a:buFont typeface="Poppins SemiBold"/>
              <a:buNone/>
              <a:defRPr>
                <a:latin typeface="Poppins SemiBold"/>
                <a:ea typeface="Poppins SemiBold"/>
                <a:cs typeface="Poppins SemiBold"/>
                <a:sym typeface="Poppins SemiBold"/>
              </a:defRPr>
            </a:lvl5pPr>
            <a:lvl6pPr lvl="5">
              <a:spcBef>
                <a:spcPts val="0"/>
              </a:spcBef>
              <a:spcAft>
                <a:spcPts val="0"/>
              </a:spcAft>
              <a:buSzPts val="1600"/>
              <a:buFont typeface="Poppins SemiBold"/>
              <a:buNone/>
              <a:defRPr>
                <a:latin typeface="Poppins SemiBold"/>
                <a:ea typeface="Poppins SemiBold"/>
                <a:cs typeface="Poppins SemiBold"/>
                <a:sym typeface="Poppins SemiBold"/>
              </a:defRPr>
            </a:lvl6pPr>
            <a:lvl7pPr lvl="6">
              <a:spcBef>
                <a:spcPts val="0"/>
              </a:spcBef>
              <a:spcAft>
                <a:spcPts val="0"/>
              </a:spcAft>
              <a:buSzPts val="1600"/>
              <a:buFont typeface="Poppins SemiBold"/>
              <a:buNone/>
              <a:defRPr>
                <a:latin typeface="Poppins SemiBold"/>
                <a:ea typeface="Poppins SemiBold"/>
                <a:cs typeface="Poppins SemiBold"/>
                <a:sym typeface="Poppins SemiBold"/>
              </a:defRPr>
            </a:lvl7pPr>
            <a:lvl8pPr lvl="7">
              <a:spcBef>
                <a:spcPts val="0"/>
              </a:spcBef>
              <a:spcAft>
                <a:spcPts val="0"/>
              </a:spcAft>
              <a:buSzPts val="1600"/>
              <a:buFont typeface="Poppins SemiBold"/>
              <a:buNone/>
              <a:defRPr>
                <a:latin typeface="Poppins SemiBold"/>
                <a:ea typeface="Poppins SemiBold"/>
                <a:cs typeface="Poppins SemiBold"/>
                <a:sym typeface="Poppins SemiBold"/>
              </a:defRPr>
            </a:lvl8pPr>
            <a:lvl9pPr lvl="8">
              <a:spcBef>
                <a:spcPts val="0"/>
              </a:spcBef>
              <a:spcAft>
                <a:spcPts val="0"/>
              </a:spcAft>
              <a:buSzPts val="1600"/>
              <a:buFont typeface="Poppins SemiBold"/>
              <a:buNone/>
              <a:defRPr>
                <a:latin typeface="Poppins SemiBold"/>
                <a:ea typeface="Poppins SemiBold"/>
                <a:cs typeface="Poppins SemiBold"/>
                <a:sym typeface="Poppins SemiBold"/>
              </a:defRPr>
            </a:lvl9pPr>
          </a:lstStyle>
          <a:p>
            <a:endParaRPr/>
          </a:p>
        </p:txBody>
      </p:sp>
      <p:sp>
        <p:nvSpPr>
          <p:cNvPr id="555" name="Google Shape;555;p59"/>
          <p:cNvSpPr txBox="1">
            <a:spLocks noGrp="1"/>
          </p:cNvSpPr>
          <p:nvPr>
            <p:ph type="subTitle" idx="8"/>
          </p:nvPr>
        </p:nvSpPr>
        <p:spPr>
          <a:xfrm>
            <a:off x="3986175" y="1202350"/>
            <a:ext cx="3858900" cy="452700"/>
          </a:xfrm>
          <a:prstGeom prst="rect">
            <a:avLst/>
          </a:prstGeom>
        </p:spPr>
        <p:txBody>
          <a:bodyPr spcFirstLastPara="1" wrap="square" lIns="91425" tIns="91425" rIns="91425" bIns="91425" anchor="ctr" anchorCtr="0">
            <a:noAutofit/>
          </a:bodyPr>
          <a:lstStyle>
            <a:lvl1pPr lvl="0">
              <a:spcBef>
                <a:spcPts val="0"/>
              </a:spcBef>
              <a:spcAft>
                <a:spcPts val="0"/>
              </a:spcAft>
              <a:buSzPts val="1600"/>
              <a:buFont typeface="Poppins SemiBold"/>
              <a:buNone/>
              <a:defRPr>
                <a:latin typeface="Poppins SemiBold"/>
                <a:ea typeface="Poppins SemiBold"/>
                <a:cs typeface="Poppins SemiBold"/>
                <a:sym typeface="Poppins SemiBold"/>
              </a:defRPr>
            </a:lvl1pPr>
            <a:lvl2pPr lvl="1">
              <a:spcBef>
                <a:spcPts val="0"/>
              </a:spcBef>
              <a:spcAft>
                <a:spcPts val="0"/>
              </a:spcAft>
              <a:buSzPts val="1600"/>
              <a:buFont typeface="Poppins SemiBold"/>
              <a:buNone/>
              <a:defRPr>
                <a:latin typeface="Poppins SemiBold"/>
                <a:ea typeface="Poppins SemiBold"/>
                <a:cs typeface="Poppins SemiBold"/>
                <a:sym typeface="Poppins SemiBold"/>
              </a:defRPr>
            </a:lvl2pPr>
            <a:lvl3pPr lvl="2">
              <a:spcBef>
                <a:spcPts val="0"/>
              </a:spcBef>
              <a:spcAft>
                <a:spcPts val="0"/>
              </a:spcAft>
              <a:buSzPts val="1600"/>
              <a:buFont typeface="Poppins SemiBold"/>
              <a:buNone/>
              <a:defRPr>
                <a:latin typeface="Poppins SemiBold"/>
                <a:ea typeface="Poppins SemiBold"/>
                <a:cs typeface="Poppins SemiBold"/>
                <a:sym typeface="Poppins SemiBold"/>
              </a:defRPr>
            </a:lvl3pPr>
            <a:lvl4pPr lvl="3">
              <a:spcBef>
                <a:spcPts val="0"/>
              </a:spcBef>
              <a:spcAft>
                <a:spcPts val="0"/>
              </a:spcAft>
              <a:buSzPts val="1600"/>
              <a:buFont typeface="Poppins SemiBold"/>
              <a:buNone/>
              <a:defRPr>
                <a:latin typeface="Poppins SemiBold"/>
                <a:ea typeface="Poppins SemiBold"/>
                <a:cs typeface="Poppins SemiBold"/>
                <a:sym typeface="Poppins SemiBold"/>
              </a:defRPr>
            </a:lvl4pPr>
            <a:lvl5pPr lvl="4">
              <a:spcBef>
                <a:spcPts val="0"/>
              </a:spcBef>
              <a:spcAft>
                <a:spcPts val="0"/>
              </a:spcAft>
              <a:buSzPts val="1600"/>
              <a:buFont typeface="Poppins SemiBold"/>
              <a:buNone/>
              <a:defRPr>
                <a:latin typeface="Poppins SemiBold"/>
                <a:ea typeface="Poppins SemiBold"/>
                <a:cs typeface="Poppins SemiBold"/>
                <a:sym typeface="Poppins SemiBold"/>
              </a:defRPr>
            </a:lvl5pPr>
            <a:lvl6pPr lvl="5">
              <a:spcBef>
                <a:spcPts val="0"/>
              </a:spcBef>
              <a:spcAft>
                <a:spcPts val="0"/>
              </a:spcAft>
              <a:buSzPts val="1600"/>
              <a:buFont typeface="Poppins SemiBold"/>
              <a:buNone/>
              <a:defRPr>
                <a:latin typeface="Poppins SemiBold"/>
                <a:ea typeface="Poppins SemiBold"/>
                <a:cs typeface="Poppins SemiBold"/>
                <a:sym typeface="Poppins SemiBold"/>
              </a:defRPr>
            </a:lvl6pPr>
            <a:lvl7pPr lvl="6">
              <a:spcBef>
                <a:spcPts val="0"/>
              </a:spcBef>
              <a:spcAft>
                <a:spcPts val="0"/>
              </a:spcAft>
              <a:buSzPts val="1600"/>
              <a:buFont typeface="Poppins SemiBold"/>
              <a:buNone/>
              <a:defRPr>
                <a:latin typeface="Poppins SemiBold"/>
                <a:ea typeface="Poppins SemiBold"/>
                <a:cs typeface="Poppins SemiBold"/>
                <a:sym typeface="Poppins SemiBold"/>
              </a:defRPr>
            </a:lvl7pPr>
            <a:lvl8pPr lvl="7">
              <a:spcBef>
                <a:spcPts val="0"/>
              </a:spcBef>
              <a:spcAft>
                <a:spcPts val="0"/>
              </a:spcAft>
              <a:buSzPts val="1600"/>
              <a:buFont typeface="Poppins SemiBold"/>
              <a:buNone/>
              <a:defRPr>
                <a:latin typeface="Poppins SemiBold"/>
                <a:ea typeface="Poppins SemiBold"/>
                <a:cs typeface="Poppins SemiBold"/>
                <a:sym typeface="Poppins SemiBold"/>
              </a:defRPr>
            </a:lvl8pPr>
            <a:lvl9pPr lvl="8">
              <a:spcBef>
                <a:spcPts val="0"/>
              </a:spcBef>
              <a:spcAft>
                <a:spcPts val="0"/>
              </a:spcAft>
              <a:buSzPts val="1600"/>
              <a:buFont typeface="Poppins SemiBold"/>
              <a:buNone/>
              <a:defRPr>
                <a:latin typeface="Poppins SemiBold"/>
                <a:ea typeface="Poppins SemiBold"/>
                <a:cs typeface="Poppins SemiBold"/>
                <a:sym typeface="Poppins SemiBold"/>
              </a:defRPr>
            </a:lvl9pPr>
          </a:lstStyle>
          <a:p>
            <a:endParaRPr/>
          </a:p>
        </p:txBody>
      </p:sp>
      <p:sp>
        <p:nvSpPr>
          <p:cNvPr id="556" name="Google Shape;556;p59"/>
          <p:cNvSpPr txBox="1">
            <a:spLocks noGrp="1"/>
          </p:cNvSpPr>
          <p:nvPr>
            <p:ph type="subTitle" idx="9"/>
          </p:nvPr>
        </p:nvSpPr>
        <p:spPr>
          <a:xfrm>
            <a:off x="3986175" y="1894400"/>
            <a:ext cx="3858900" cy="452700"/>
          </a:xfrm>
          <a:prstGeom prst="rect">
            <a:avLst/>
          </a:prstGeom>
        </p:spPr>
        <p:txBody>
          <a:bodyPr spcFirstLastPara="1" wrap="square" lIns="91425" tIns="91425" rIns="91425" bIns="91425" anchor="ctr" anchorCtr="0">
            <a:noAutofit/>
          </a:bodyPr>
          <a:lstStyle>
            <a:lvl1pPr lvl="0">
              <a:spcBef>
                <a:spcPts val="0"/>
              </a:spcBef>
              <a:spcAft>
                <a:spcPts val="0"/>
              </a:spcAft>
              <a:buSzPts val="1600"/>
              <a:buFont typeface="Poppins SemiBold"/>
              <a:buNone/>
              <a:defRPr>
                <a:latin typeface="Poppins SemiBold"/>
                <a:ea typeface="Poppins SemiBold"/>
                <a:cs typeface="Poppins SemiBold"/>
                <a:sym typeface="Poppins SemiBold"/>
              </a:defRPr>
            </a:lvl1pPr>
            <a:lvl2pPr lvl="1">
              <a:spcBef>
                <a:spcPts val="0"/>
              </a:spcBef>
              <a:spcAft>
                <a:spcPts val="0"/>
              </a:spcAft>
              <a:buSzPts val="1600"/>
              <a:buFont typeface="Poppins SemiBold"/>
              <a:buNone/>
              <a:defRPr>
                <a:latin typeface="Poppins SemiBold"/>
                <a:ea typeface="Poppins SemiBold"/>
                <a:cs typeface="Poppins SemiBold"/>
                <a:sym typeface="Poppins SemiBold"/>
              </a:defRPr>
            </a:lvl2pPr>
            <a:lvl3pPr lvl="2">
              <a:spcBef>
                <a:spcPts val="0"/>
              </a:spcBef>
              <a:spcAft>
                <a:spcPts val="0"/>
              </a:spcAft>
              <a:buSzPts val="1600"/>
              <a:buFont typeface="Poppins SemiBold"/>
              <a:buNone/>
              <a:defRPr>
                <a:latin typeface="Poppins SemiBold"/>
                <a:ea typeface="Poppins SemiBold"/>
                <a:cs typeface="Poppins SemiBold"/>
                <a:sym typeface="Poppins SemiBold"/>
              </a:defRPr>
            </a:lvl3pPr>
            <a:lvl4pPr lvl="3">
              <a:spcBef>
                <a:spcPts val="0"/>
              </a:spcBef>
              <a:spcAft>
                <a:spcPts val="0"/>
              </a:spcAft>
              <a:buSzPts val="1600"/>
              <a:buFont typeface="Poppins SemiBold"/>
              <a:buNone/>
              <a:defRPr>
                <a:latin typeface="Poppins SemiBold"/>
                <a:ea typeface="Poppins SemiBold"/>
                <a:cs typeface="Poppins SemiBold"/>
                <a:sym typeface="Poppins SemiBold"/>
              </a:defRPr>
            </a:lvl4pPr>
            <a:lvl5pPr lvl="4">
              <a:spcBef>
                <a:spcPts val="0"/>
              </a:spcBef>
              <a:spcAft>
                <a:spcPts val="0"/>
              </a:spcAft>
              <a:buSzPts val="1600"/>
              <a:buFont typeface="Poppins SemiBold"/>
              <a:buNone/>
              <a:defRPr>
                <a:latin typeface="Poppins SemiBold"/>
                <a:ea typeface="Poppins SemiBold"/>
                <a:cs typeface="Poppins SemiBold"/>
                <a:sym typeface="Poppins SemiBold"/>
              </a:defRPr>
            </a:lvl5pPr>
            <a:lvl6pPr lvl="5">
              <a:spcBef>
                <a:spcPts val="0"/>
              </a:spcBef>
              <a:spcAft>
                <a:spcPts val="0"/>
              </a:spcAft>
              <a:buSzPts val="1600"/>
              <a:buFont typeface="Poppins SemiBold"/>
              <a:buNone/>
              <a:defRPr>
                <a:latin typeface="Poppins SemiBold"/>
                <a:ea typeface="Poppins SemiBold"/>
                <a:cs typeface="Poppins SemiBold"/>
                <a:sym typeface="Poppins SemiBold"/>
              </a:defRPr>
            </a:lvl6pPr>
            <a:lvl7pPr lvl="6">
              <a:spcBef>
                <a:spcPts val="0"/>
              </a:spcBef>
              <a:spcAft>
                <a:spcPts val="0"/>
              </a:spcAft>
              <a:buSzPts val="1600"/>
              <a:buFont typeface="Poppins SemiBold"/>
              <a:buNone/>
              <a:defRPr>
                <a:latin typeface="Poppins SemiBold"/>
                <a:ea typeface="Poppins SemiBold"/>
                <a:cs typeface="Poppins SemiBold"/>
                <a:sym typeface="Poppins SemiBold"/>
              </a:defRPr>
            </a:lvl7pPr>
            <a:lvl8pPr lvl="7">
              <a:spcBef>
                <a:spcPts val="0"/>
              </a:spcBef>
              <a:spcAft>
                <a:spcPts val="0"/>
              </a:spcAft>
              <a:buSzPts val="1600"/>
              <a:buFont typeface="Poppins SemiBold"/>
              <a:buNone/>
              <a:defRPr>
                <a:latin typeface="Poppins SemiBold"/>
                <a:ea typeface="Poppins SemiBold"/>
                <a:cs typeface="Poppins SemiBold"/>
                <a:sym typeface="Poppins SemiBold"/>
              </a:defRPr>
            </a:lvl8pPr>
            <a:lvl9pPr lvl="8">
              <a:spcBef>
                <a:spcPts val="0"/>
              </a:spcBef>
              <a:spcAft>
                <a:spcPts val="0"/>
              </a:spcAft>
              <a:buSzPts val="1600"/>
              <a:buFont typeface="Poppins SemiBold"/>
              <a:buNone/>
              <a:defRPr>
                <a:latin typeface="Poppins SemiBold"/>
                <a:ea typeface="Poppins SemiBold"/>
                <a:cs typeface="Poppins SemiBold"/>
                <a:sym typeface="Poppins SemiBold"/>
              </a:defRPr>
            </a:lvl9pPr>
          </a:lstStyle>
          <a:p>
            <a:endParaRPr/>
          </a:p>
        </p:txBody>
      </p:sp>
      <p:sp>
        <p:nvSpPr>
          <p:cNvPr id="557" name="Google Shape;557;p59"/>
          <p:cNvSpPr txBox="1">
            <a:spLocks noGrp="1"/>
          </p:cNvSpPr>
          <p:nvPr>
            <p:ph type="subTitle" idx="13"/>
          </p:nvPr>
        </p:nvSpPr>
        <p:spPr>
          <a:xfrm>
            <a:off x="3986175" y="2586450"/>
            <a:ext cx="3858900" cy="452700"/>
          </a:xfrm>
          <a:prstGeom prst="rect">
            <a:avLst/>
          </a:prstGeom>
        </p:spPr>
        <p:txBody>
          <a:bodyPr spcFirstLastPara="1" wrap="square" lIns="91425" tIns="91425" rIns="91425" bIns="91425" anchor="ctr" anchorCtr="0">
            <a:noAutofit/>
          </a:bodyPr>
          <a:lstStyle>
            <a:lvl1pPr lvl="0">
              <a:spcBef>
                <a:spcPts val="0"/>
              </a:spcBef>
              <a:spcAft>
                <a:spcPts val="0"/>
              </a:spcAft>
              <a:buSzPts val="1600"/>
              <a:buFont typeface="Poppins SemiBold"/>
              <a:buNone/>
              <a:defRPr>
                <a:latin typeface="Poppins SemiBold"/>
                <a:ea typeface="Poppins SemiBold"/>
                <a:cs typeface="Poppins SemiBold"/>
                <a:sym typeface="Poppins SemiBold"/>
              </a:defRPr>
            </a:lvl1pPr>
            <a:lvl2pPr lvl="1">
              <a:spcBef>
                <a:spcPts val="0"/>
              </a:spcBef>
              <a:spcAft>
                <a:spcPts val="0"/>
              </a:spcAft>
              <a:buSzPts val="1600"/>
              <a:buFont typeface="Poppins SemiBold"/>
              <a:buNone/>
              <a:defRPr>
                <a:latin typeface="Poppins SemiBold"/>
                <a:ea typeface="Poppins SemiBold"/>
                <a:cs typeface="Poppins SemiBold"/>
                <a:sym typeface="Poppins SemiBold"/>
              </a:defRPr>
            </a:lvl2pPr>
            <a:lvl3pPr lvl="2">
              <a:spcBef>
                <a:spcPts val="0"/>
              </a:spcBef>
              <a:spcAft>
                <a:spcPts val="0"/>
              </a:spcAft>
              <a:buSzPts val="1600"/>
              <a:buFont typeface="Poppins SemiBold"/>
              <a:buNone/>
              <a:defRPr>
                <a:latin typeface="Poppins SemiBold"/>
                <a:ea typeface="Poppins SemiBold"/>
                <a:cs typeface="Poppins SemiBold"/>
                <a:sym typeface="Poppins SemiBold"/>
              </a:defRPr>
            </a:lvl3pPr>
            <a:lvl4pPr lvl="3">
              <a:spcBef>
                <a:spcPts val="0"/>
              </a:spcBef>
              <a:spcAft>
                <a:spcPts val="0"/>
              </a:spcAft>
              <a:buSzPts val="1600"/>
              <a:buFont typeface="Poppins SemiBold"/>
              <a:buNone/>
              <a:defRPr>
                <a:latin typeface="Poppins SemiBold"/>
                <a:ea typeface="Poppins SemiBold"/>
                <a:cs typeface="Poppins SemiBold"/>
                <a:sym typeface="Poppins SemiBold"/>
              </a:defRPr>
            </a:lvl4pPr>
            <a:lvl5pPr lvl="4">
              <a:spcBef>
                <a:spcPts val="0"/>
              </a:spcBef>
              <a:spcAft>
                <a:spcPts val="0"/>
              </a:spcAft>
              <a:buSzPts val="1600"/>
              <a:buFont typeface="Poppins SemiBold"/>
              <a:buNone/>
              <a:defRPr>
                <a:latin typeface="Poppins SemiBold"/>
                <a:ea typeface="Poppins SemiBold"/>
                <a:cs typeface="Poppins SemiBold"/>
                <a:sym typeface="Poppins SemiBold"/>
              </a:defRPr>
            </a:lvl5pPr>
            <a:lvl6pPr lvl="5">
              <a:spcBef>
                <a:spcPts val="0"/>
              </a:spcBef>
              <a:spcAft>
                <a:spcPts val="0"/>
              </a:spcAft>
              <a:buSzPts val="1600"/>
              <a:buFont typeface="Poppins SemiBold"/>
              <a:buNone/>
              <a:defRPr>
                <a:latin typeface="Poppins SemiBold"/>
                <a:ea typeface="Poppins SemiBold"/>
                <a:cs typeface="Poppins SemiBold"/>
                <a:sym typeface="Poppins SemiBold"/>
              </a:defRPr>
            </a:lvl6pPr>
            <a:lvl7pPr lvl="6">
              <a:spcBef>
                <a:spcPts val="0"/>
              </a:spcBef>
              <a:spcAft>
                <a:spcPts val="0"/>
              </a:spcAft>
              <a:buSzPts val="1600"/>
              <a:buFont typeface="Poppins SemiBold"/>
              <a:buNone/>
              <a:defRPr>
                <a:latin typeface="Poppins SemiBold"/>
                <a:ea typeface="Poppins SemiBold"/>
                <a:cs typeface="Poppins SemiBold"/>
                <a:sym typeface="Poppins SemiBold"/>
              </a:defRPr>
            </a:lvl7pPr>
            <a:lvl8pPr lvl="7">
              <a:spcBef>
                <a:spcPts val="0"/>
              </a:spcBef>
              <a:spcAft>
                <a:spcPts val="0"/>
              </a:spcAft>
              <a:buSzPts val="1600"/>
              <a:buFont typeface="Poppins SemiBold"/>
              <a:buNone/>
              <a:defRPr>
                <a:latin typeface="Poppins SemiBold"/>
                <a:ea typeface="Poppins SemiBold"/>
                <a:cs typeface="Poppins SemiBold"/>
                <a:sym typeface="Poppins SemiBold"/>
              </a:defRPr>
            </a:lvl8pPr>
            <a:lvl9pPr lvl="8">
              <a:spcBef>
                <a:spcPts val="0"/>
              </a:spcBef>
              <a:spcAft>
                <a:spcPts val="0"/>
              </a:spcAft>
              <a:buSzPts val="1600"/>
              <a:buFont typeface="Poppins SemiBold"/>
              <a:buNone/>
              <a:defRPr>
                <a:latin typeface="Poppins SemiBold"/>
                <a:ea typeface="Poppins SemiBold"/>
                <a:cs typeface="Poppins SemiBold"/>
                <a:sym typeface="Poppins SemiBold"/>
              </a:defRPr>
            </a:lvl9pPr>
          </a:lstStyle>
          <a:p>
            <a:endParaRPr/>
          </a:p>
        </p:txBody>
      </p:sp>
      <p:sp>
        <p:nvSpPr>
          <p:cNvPr id="558" name="Google Shape;558;p59"/>
          <p:cNvSpPr txBox="1">
            <a:spLocks noGrp="1"/>
          </p:cNvSpPr>
          <p:nvPr>
            <p:ph type="subTitle" idx="14"/>
          </p:nvPr>
        </p:nvSpPr>
        <p:spPr>
          <a:xfrm>
            <a:off x="3986175" y="3278500"/>
            <a:ext cx="3858900" cy="452700"/>
          </a:xfrm>
          <a:prstGeom prst="rect">
            <a:avLst/>
          </a:prstGeom>
        </p:spPr>
        <p:txBody>
          <a:bodyPr spcFirstLastPara="1" wrap="square" lIns="91425" tIns="91425" rIns="91425" bIns="91425" anchor="ctr" anchorCtr="0">
            <a:noAutofit/>
          </a:bodyPr>
          <a:lstStyle>
            <a:lvl1pPr lvl="0">
              <a:spcBef>
                <a:spcPts val="0"/>
              </a:spcBef>
              <a:spcAft>
                <a:spcPts val="0"/>
              </a:spcAft>
              <a:buSzPts val="1600"/>
              <a:buFont typeface="Poppins SemiBold"/>
              <a:buNone/>
              <a:defRPr>
                <a:latin typeface="Poppins SemiBold"/>
                <a:ea typeface="Poppins SemiBold"/>
                <a:cs typeface="Poppins SemiBold"/>
                <a:sym typeface="Poppins SemiBold"/>
              </a:defRPr>
            </a:lvl1pPr>
            <a:lvl2pPr lvl="1">
              <a:spcBef>
                <a:spcPts val="0"/>
              </a:spcBef>
              <a:spcAft>
                <a:spcPts val="0"/>
              </a:spcAft>
              <a:buSzPts val="1600"/>
              <a:buFont typeface="Poppins SemiBold"/>
              <a:buNone/>
              <a:defRPr>
                <a:latin typeface="Poppins SemiBold"/>
                <a:ea typeface="Poppins SemiBold"/>
                <a:cs typeface="Poppins SemiBold"/>
                <a:sym typeface="Poppins SemiBold"/>
              </a:defRPr>
            </a:lvl2pPr>
            <a:lvl3pPr lvl="2">
              <a:spcBef>
                <a:spcPts val="0"/>
              </a:spcBef>
              <a:spcAft>
                <a:spcPts val="0"/>
              </a:spcAft>
              <a:buSzPts val="1600"/>
              <a:buFont typeface="Poppins SemiBold"/>
              <a:buNone/>
              <a:defRPr>
                <a:latin typeface="Poppins SemiBold"/>
                <a:ea typeface="Poppins SemiBold"/>
                <a:cs typeface="Poppins SemiBold"/>
                <a:sym typeface="Poppins SemiBold"/>
              </a:defRPr>
            </a:lvl3pPr>
            <a:lvl4pPr lvl="3">
              <a:spcBef>
                <a:spcPts val="0"/>
              </a:spcBef>
              <a:spcAft>
                <a:spcPts val="0"/>
              </a:spcAft>
              <a:buSzPts val="1600"/>
              <a:buFont typeface="Poppins SemiBold"/>
              <a:buNone/>
              <a:defRPr>
                <a:latin typeface="Poppins SemiBold"/>
                <a:ea typeface="Poppins SemiBold"/>
                <a:cs typeface="Poppins SemiBold"/>
                <a:sym typeface="Poppins SemiBold"/>
              </a:defRPr>
            </a:lvl4pPr>
            <a:lvl5pPr lvl="4">
              <a:spcBef>
                <a:spcPts val="0"/>
              </a:spcBef>
              <a:spcAft>
                <a:spcPts val="0"/>
              </a:spcAft>
              <a:buSzPts val="1600"/>
              <a:buFont typeface="Poppins SemiBold"/>
              <a:buNone/>
              <a:defRPr>
                <a:latin typeface="Poppins SemiBold"/>
                <a:ea typeface="Poppins SemiBold"/>
                <a:cs typeface="Poppins SemiBold"/>
                <a:sym typeface="Poppins SemiBold"/>
              </a:defRPr>
            </a:lvl5pPr>
            <a:lvl6pPr lvl="5">
              <a:spcBef>
                <a:spcPts val="0"/>
              </a:spcBef>
              <a:spcAft>
                <a:spcPts val="0"/>
              </a:spcAft>
              <a:buSzPts val="1600"/>
              <a:buFont typeface="Poppins SemiBold"/>
              <a:buNone/>
              <a:defRPr>
                <a:latin typeface="Poppins SemiBold"/>
                <a:ea typeface="Poppins SemiBold"/>
                <a:cs typeface="Poppins SemiBold"/>
                <a:sym typeface="Poppins SemiBold"/>
              </a:defRPr>
            </a:lvl6pPr>
            <a:lvl7pPr lvl="6">
              <a:spcBef>
                <a:spcPts val="0"/>
              </a:spcBef>
              <a:spcAft>
                <a:spcPts val="0"/>
              </a:spcAft>
              <a:buSzPts val="1600"/>
              <a:buFont typeface="Poppins SemiBold"/>
              <a:buNone/>
              <a:defRPr>
                <a:latin typeface="Poppins SemiBold"/>
                <a:ea typeface="Poppins SemiBold"/>
                <a:cs typeface="Poppins SemiBold"/>
                <a:sym typeface="Poppins SemiBold"/>
              </a:defRPr>
            </a:lvl7pPr>
            <a:lvl8pPr lvl="7">
              <a:spcBef>
                <a:spcPts val="0"/>
              </a:spcBef>
              <a:spcAft>
                <a:spcPts val="0"/>
              </a:spcAft>
              <a:buSzPts val="1600"/>
              <a:buFont typeface="Poppins SemiBold"/>
              <a:buNone/>
              <a:defRPr>
                <a:latin typeface="Poppins SemiBold"/>
                <a:ea typeface="Poppins SemiBold"/>
                <a:cs typeface="Poppins SemiBold"/>
                <a:sym typeface="Poppins SemiBold"/>
              </a:defRPr>
            </a:lvl8pPr>
            <a:lvl9pPr lvl="8">
              <a:spcBef>
                <a:spcPts val="0"/>
              </a:spcBef>
              <a:spcAft>
                <a:spcPts val="0"/>
              </a:spcAft>
              <a:buSzPts val="1600"/>
              <a:buFont typeface="Poppins SemiBold"/>
              <a:buNone/>
              <a:defRPr>
                <a:latin typeface="Poppins SemiBold"/>
                <a:ea typeface="Poppins SemiBold"/>
                <a:cs typeface="Poppins SemiBold"/>
                <a:sym typeface="Poppins SemiBold"/>
              </a:defRPr>
            </a:lvl9pPr>
          </a:lstStyle>
          <a:p>
            <a:endParaRPr/>
          </a:p>
        </p:txBody>
      </p:sp>
      <p:sp>
        <p:nvSpPr>
          <p:cNvPr id="559" name="Google Shape;559;p59"/>
          <p:cNvSpPr txBox="1">
            <a:spLocks noGrp="1"/>
          </p:cNvSpPr>
          <p:nvPr>
            <p:ph type="subTitle" idx="15"/>
          </p:nvPr>
        </p:nvSpPr>
        <p:spPr>
          <a:xfrm>
            <a:off x="3986175" y="3970550"/>
            <a:ext cx="3858900" cy="452700"/>
          </a:xfrm>
          <a:prstGeom prst="rect">
            <a:avLst/>
          </a:prstGeom>
        </p:spPr>
        <p:txBody>
          <a:bodyPr spcFirstLastPara="1" wrap="square" lIns="91425" tIns="91425" rIns="91425" bIns="91425" anchor="ctr" anchorCtr="0">
            <a:noAutofit/>
          </a:bodyPr>
          <a:lstStyle>
            <a:lvl1pPr lvl="0">
              <a:spcBef>
                <a:spcPts val="0"/>
              </a:spcBef>
              <a:spcAft>
                <a:spcPts val="0"/>
              </a:spcAft>
              <a:buSzPts val="1600"/>
              <a:buFont typeface="Poppins SemiBold"/>
              <a:buNone/>
              <a:defRPr>
                <a:latin typeface="Poppins SemiBold"/>
                <a:ea typeface="Poppins SemiBold"/>
                <a:cs typeface="Poppins SemiBold"/>
                <a:sym typeface="Poppins SemiBold"/>
              </a:defRPr>
            </a:lvl1pPr>
            <a:lvl2pPr lvl="1">
              <a:spcBef>
                <a:spcPts val="0"/>
              </a:spcBef>
              <a:spcAft>
                <a:spcPts val="0"/>
              </a:spcAft>
              <a:buSzPts val="1600"/>
              <a:buFont typeface="Poppins SemiBold"/>
              <a:buNone/>
              <a:defRPr>
                <a:latin typeface="Poppins SemiBold"/>
                <a:ea typeface="Poppins SemiBold"/>
                <a:cs typeface="Poppins SemiBold"/>
                <a:sym typeface="Poppins SemiBold"/>
              </a:defRPr>
            </a:lvl2pPr>
            <a:lvl3pPr lvl="2">
              <a:spcBef>
                <a:spcPts val="0"/>
              </a:spcBef>
              <a:spcAft>
                <a:spcPts val="0"/>
              </a:spcAft>
              <a:buSzPts val="1600"/>
              <a:buFont typeface="Poppins SemiBold"/>
              <a:buNone/>
              <a:defRPr>
                <a:latin typeface="Poppins SemiBold"/>
                <a:ea typeface="Poppins SemiBold"/>
                <a:cs typeface="Poppins SemiBold"/>
                <a:sym typeface="Poppins SemiBold"/>
              </a:defRPr>
            </a:lvl3pPr>
            <a:lvl4pPr lvl="3">
              <a:spcBef>
                <a:spcPts val="0"/>
              </a:spcBef>
              <a:spcAft>
                <a:spcPts val="0"/>
              </a:spcAft>
              <a:buSzPts val="1600"/>
              <a:buFont typeface="Poppins SemiBold"/>
              <a:buNone/>
              <a:defRPr>
                <a:latin typeface="Poppins SemiBold"/>
                <a:ea typeface="Poppins SemiBold"/>
                <a:cs typeface="Poppins SemiBold"/>
                <a:sym typeface="Poppins SemiBold"/>
              </a:defRPr>
            </a:lvl4pPr>
            <a:lvl5pPr lvl="4">
              <a:spcBef>
                <a:spcPts val="0"/>
              </a:spcBef>
              <a:spcAft>
                <a:spcPts val="0"/>
              </a:spcAft>
              <a:buSzPts val="1600"/>
              <a:buFont typeface="Poppins SemiBold"/>
              <a:buNone/>
              <a:defRPr>
                <a:latin typeface="Poppins SemiBold"/>
                <a:ea typeface="Poppins SemiBold"/>
                <a:cs typeface="Poppins SemiBold"/>
                <a:sym typeface="Poppins SemiBold"/>
              </a:defRPr>
            </a:lvl5pPr>
            <a:lvl6pPr lvl="5">
              <a:spcBef>
                <a:spcPts val="0"/>
              </a:spcBef>
              <a:spcAft>
                <a:spcPts val="0"/>
              </a:spcAft>
              <a:buSzPts val="1600"/>
              <a:buFont typeface="Poppins SemiBold"/>
              <a:buNone/>
              <a:defRPr>
                <a:latin typeface="Poppins SemiBold"/>
                <a:ea typeface="Poppins SemiBold"/>
                <a:cs typeface="Poppins SemiBold"/>
                <a:sym typeface="Poppins SemiBold"/>
              </a:defRPr>
            </a:lvl6pPr>
            <a:lvl7pPr lvl="6">
              <a:spcBef>
                <a:spcPts val="0"/>
              </a:spcBef>
              <a:spcAft>
                <a:spcPts val="0"/>
              </a:spcAft>
              <a:buSzPts val="1600"/>
              <a:buFont typeface="Poppins SemiBold"/>
              <a:buNone/>
              <a:defRPr>
                <a:latin typeface="Poppins SemiBold"/>
                <a:ea typeface="Poppins SemiBold"/>
                <a:cs typeface="Poppins SemiBold"/>
                <a:sym typeface="Poppins SemiBold"/>
              </a:defRPr>
            </a:lvl7pPr>
            <a:lvl8pPr lvl="7">
              <a:spcBef>
                <a:spcPts val="0"/>
              </a:spcBef>
              <a:spcAft>
                <a:spcPts val="0"/>
              </a:spcAft>
              <a:buSzPts val="1600"/>
              <a:buFont typeface="Poppins SemiBold"/>
              <a:buNone/>
              <a:defRPr>
                <a:latin typeface="Poppins SemiBold"/>
                <a:ea typeface="Poppins SemiBold"/>
                <a:cs typeface="Poppins SemiBold"/>
                <a:sym typeface="Poppins SemiBold"/>
              </a:defRPr>
            </a:lvl8pPr>
            <a:lvl9pPr lvl="8">
              <a:spcBef>
                <a:spcPts val="0"/>
              </a:spcBef>
              <a:spcAft>
                <a:spcPts val="0"/>
              </a:spcAft>
              <a:buSzPts val="1600"/>
              <a:buFont typeface="Poppins SemiBold"/>
              <a:buNone/>
              <a:defRPr>
                <a:latin typeface="Poppins SemiBold"/>
                <a:ea typeface="Poppins SemiBold"/>
                <a:cs typeface="Poppins SemiBold"/>
                <a:sym typeface="Poppins SemiBold"/>
              </a:defRPr>
            </a:lvl9pPr>
          </a:lstStyle>
          <a:p>
            <a:endParaRPr/>
          </a:p>
        </p:txBody>
      </p:sp>
      <p:sp>
        <p:nvSpPr>
          <p:cNvPr id="560" name="Google Shape;560;p59"/>
          <p:cNvSpPr txBox="1">
            <a:spLocks noGrp="1"/>
          </p:cNvSpPr>
          <p:nvPr>
            <p:ph type="title"/>
          </p:nvPr>
        </p:nvSpPr>
        <p:spPr>
          <a:xfrm>
            <a:off x="228600" y="228600"/>
            <a:ext cx="2926200" cy="587700"/>
          </a:xfrm>
          <a:prstGeom prst="rect">
            <a:avLst/>
          </a:prstGeom>
        </p:spPr>
        <p:txBody>
          <a:bodyPr spcFirstLastPara="1" wrap="square" lIns="91425" tIns="91425" rIns="91425" bIns="91425" anchor="t" anchorCtr="0">
            <a:spAutoFit/>
          </a:bodyPr>
          <a:lstStyle>
            <a:lvl1pPr lvl="0">
              <a:spcBef>
                <a:spcPts val="0"/>
              </a:spcBef>
              <a:spcAft>
                <a:spcPts val="0"/>
              </a:spcAft>
              <a:buNone/>
              <a:defRPr/>
            </a:lvl1pPr>
            <a:lvl2pPr lvl="1">
              <a:spcBef>
                <a:spcPts val="0"/>
              </a:spcBef>
              <a:spcAft>
                <a:spcPts val="0"/>
              </a:spcAft>
              <a:buNone/>
              <a:defRPr>
                <a:latin typeface="Poppins SemiBold"/>
                <a:ea typeface="Poppins SemiBold"/>
                <a:cs typeface="Poppins SemiBold"/>
                <a:sym typeface="Poppins SemiBold"/>
              </a:defRPr>
            </a:lvl2pPr>
            <a:lvl3pPr lvl="2">
              <a:spcBef>
                <a:spcPts val="0"/>
              </a:spcBef>
              <a:spcAft>
                <a:spcPts val="0"/>
              </a:spcAft>
              <a:buNone/>
              <a:defRPr>
                <a:latin typeface="Poppins SemiBold"/>
                <a:ea typeface="Poppins SemiBold"/>
                <a:cs typeface="Poppins SemiBold"/>
                <a:sym typeface="Poppins SemiBold"/>
              </a:defRPr>
            </a:lvl3pPr>
            <a:lvl4pPr lvl="3">
              <a:spcBef>
                <a:spcPts val="0"/>
              </a:spcBef>
              <a:spcAft>
                <a:spcPts val="0"/>
              </a:spcAft>
              <a:buNone/>
              <a:defRPr>
                <a:latin typeface="Poppins SemiBold"/>
                <a:ea typeface="Poppins SemiBold"/>
                <a:cs typeface="Poppins SemiBold"/>
                <a:sym typeface="Poppins SemiBold"/>
              </a:defRPr>
            </a:lvl4pPr>
            <a:lvl5pPr lvl="4">
              <a:spcBef>
                <a:spcPts val="0"/>
              </a:spcBef>
              <a:spcAft>
                <a:spcPts val="0"/>
              </a:spcAft>
              <a:buNone/>
              <a:defRPr>
                <a:latin typeface="Poppins SemiBold"/>
                <a:ea typeface="Poppins SemiBold"/>
                <a:cs typeface="Poppins SemiBold"/>
                <a:sym typeface="Poppins SemiBold"/>
              </a:defRPr>
            </a:lvl5pPr>
            <a:lvl6pPr lvl="5">
              <a:spcBef>
                <a:spcPts val="0"/>
              </a:spcBef>
              <a:spcAft>
                <a:spcPts val="0"/>
              </a:spcAft>
              <a:buNone/>
              <a:defRPr>
                <a:latin typeface="Poppins SemiBold"/>
                <a:ea typeface="Poppins SemiBold"/>
                <a:cs typeface="Poppins SemiBold"/>
                <a:sym typeface="Poppins SemiBold"/>
              </a:defRPr>
            </a:lvl6pPr>
            <a:lvl7pPr lvl="6">
              <a:spcBef>
                <a:spcPts val="0"/>
              </a:spcBef>
              <a:spcAft>
                <a:spcPts val="0"/>
              </a:spcAft>
              <a:buNone/>
              <a:defRPr>
                <a:latin typeface="Poppins SemiBold"/>
                <a:ea typeface="Poppins SemiBold"/>
                <a:cs typeface="Poppins SemiBold"/>
                <a:sym typeface="Poppins SemiBold"/>
              </a:defRPr>
            </a:lvl7pPr>
            <a:lvl8pPr lvl="7">
              <a:spcBef>
                <a:spcPts val="0"/>
              </a:spcBef>
              <a:spcAft>
                <a:spcPts val="0"/>
              </a:spcAft>
              <a:buNone/>
              <a:defRPr>
                <a:latin typeface="Poppins SemiBold"/>
                <a:ea typeface="Poppins SemiBold"/>
                <a:cs typeface="Poppins SemiBold"/>
                <a:sym typeface="Poppins SemiBold"/>
              </a:defRPr>
            </a:lvl8pPr>
            <a:lvl9pPr lvl="8">
              <a:spcBef>
                <a:spcPts val="0"/>
              </a:spcBef>
              <a:spcAft>
                <a:spcPts val="0"/>
              </a:spcAft>
              <a:buNone/>
              <a:defRPr>
                <a:latin typeface="Poppins SemiBold"/>
                <a:ea typeface="Poppins SemiBold"/>
                <a:cs typeface="Poppins SemiBold"/>
                <a:sym typeface="Poppins SemiBold"/>
              </a:defRPr>
            </a:lvl9pPr>
          </a:lstStyle>
          <a:p>
            <a:endParaRPr/>
          </a:p>
        </p:txBody>
      </p:sp>
      <p:sp>
        <p:nvSpPr>
          <p:cNvPr id="561" name="Google Shape;561;p59"/>
          <p:cNvSpPr txBox="1"/>
          <p:nvPr/>
        </p:nvSpPr>
        <p:spPr>
          <a:xfrm>
            <a:off x="6720300" y="4800275"/>
            <a:ext cx="2195100" cy="2925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fld id="{00000000-1234-1234-1234-123412341234}" type="slidenum">
              <a:rPr lang="en" sz="700">
                <a:solidFill>
                  <a:schemeClr val="accent5"/>
                </a:solidFill>
                <a:latin typeface="Nunito Sans"/>
                <a:ea typeface="Nunito Sans"/>
                <a:cs typeface="Nunito Sans"/>
                <a:sym typeface="Nunito Sans"/>
              </a:rPr>
              <a:t>‹#›</a:t>
            </a:fld>
            <a:endParaRPr sz="700">
              <a:solidFill>
                <a:schemeClr val="accent5"/>
              </a:solidFill>
              <a:latin typeface="Nunito Sans"/>
              <a:ea typeface="Nunito Sans"/>
              <a:cs typeface="Nunito Sans"/>
              <a:sym typeface="Nunito Sans"/>
            </a:endParaRPr>
          </a:p>
        </p:txBody>
      </p:sp>
      <p:sp>
        <p:nvSpPr>
          <p:cNvPr id="562" name="Google Shape;562;p59"/>
          <p:cNvSpPr txBox="1">
            <a:spLocks noGrp="1"/>
          </p:cNvSpPr>
          <p:nvPr>
            <p:ph type="subTitle" idx="16"/>
          </p:nvPr>
        </p:nvSpPr>
        <p:spPr>
          <a:xfrm>
            <a:off x="7851925" y="510300"/>
            <a:ext cx="1063200" cy="452700"/>
          </a:xfrm>
          <a:prstGeom prst="rect">
            <a:avLst/>
          </a:prstGeom>
        </p:spPr>
        <p:txBody>
          <a:bodyPr spcFirstLastPara="1" wrap="square" lIns="91425" tIns="91425" rIns="91425" bIns="91425" anchor="ctr" anchorCtr="0">
            <a:noAutofit/>
          </a:bodyPr>
          <a:lstStyle>
            <a:lvl1pPr lvl="0" algn="r">
              <a:spcBef>
                <a:spcPts val="0"/>
              </a:spcBef>
              <a:spcAft>
                <a:spcPts val="0"/>
              </a:spcAft>
              <a:buSzPts val="1600"/>
              <a:buFont typeface="Nunito Sans"/>
              <a:buNone/>
              <a:defRPr>
                <a:latin typeface="Nunito Sans"/>
                <a:ea typeface="Nunito Sans"/>
                <a:cs typeface="Nunito Sans"/>
                <a:sym typeface="Nunito Sans"/>
              </a:defRPr>
            </a:lvl1pPr>
            <a:lvl2pPr lvl="1" algn="r">
              <a:spcBef>
                <a:spcPts val="0"/>
              </a:spcBef>
              <a:spcAft>
                <a:spcPts val="0"/>
              </a:spcAft>
              <a:buSzPts val="1600"/>
              <a:buFont typeface="Nunito Sans"/>
              <a:buNone/>
              <a:defRPr>
                <a:latin typeface="Nunito Sans"/>
                <a:ea typeface="Nunito Sans"/>
                <a:cs typeface="Nunito Sans"/>
                <a:sym typeface="Nunito Sans"/>
              </a:defRPr>
            </a:lvl2pPr>
            <a:lvl3pPr lvl="2" algn="r">
              <a:spcBef>
                <a:spcPts val="0"/>
              </a:spcBef>
              <a:spcAft>
                <a:spcPts val="0"/>
              </a:spcAft>
              <a:buSzPts val="1600"/>
              <a:buFont typeface="Nunito Sans"/>
              <a:buNone/>
              <a:defRPr>
                <a:latin typeface="Nunito Sans"/>
                <a:ea typeface="Nunito Sans"/>
                <a:cs typeface="Nunito Sans"/>
                <a:sym typeface="Nunito Sans"/>
              </a:defRPr>
            </a:lvl3pPr>
            <a:lvl4pPr lvl="3" algn="r">
              <a:spcBef>
                <a:spcPts val="0"/>
              </a:spcBef>
              <a:spcAft>
                <a:spcPts val="0"/>
              </a:spcAft>
              <a:buSzPts val="1600"/>
              <a:buFont typeface="Nunito Sans"/>
              <a:buNone/>
              <a:defRPr>
                <a:latin typeface="Nunito Sans"/>
                <a:ea typeface="Nunito Sans"/>
                <a:cs typeface="Nunito Sans"/>
                <a:sym typeface="Nunito Sans"/>
              </a:defRPr>
            </a:lvl4pPr>
            <a:lvl5pPr lvl="4" algn="r">
              <a:spcBef>
                <a:spcPts val="0"/>
              </a:spcBef>
              <a:spcAft>
                <a:spcPts val="0"/>
              </a:spcAft>
              <a:buSzPts val="1600"/>
              <a:buFont typeface="Nunito Sans"/>
              <a:buNone/>
              <a:defRPr>
                <a:latin typeface="Nunito Sans"/>
                <a:ea typeface="Nunito Sans"/>
                <a:cs typeface="Nunito Sans"/>
                <a:sym typeface="Nunito Sans"/>
              </a:defRPr>
            </a:lvl5pPr>
            <a:lvl6pPr lvl="5" algn="r">
              <a:spcBef>
                <a:spcPts val="0"/>
              </a:spcBef>
              <a:spcAft>
                <a:spcPts val="0"/>
              </a:spcAft>
              <a:buSzPts val="1600"/>
              <a:buFont typeface="Nunito Sans"/>
              <a:buNone/>
              <a:defRPr>
                <a:latin typeface="Nunito Sans"/>
                <a:ea typeface="Nunito Sans"/>
                <a:cs typeface="Nunito Sans"/>
                <a:sym typeface="Nunito Sans"/>
              </a:defRPr>
            </a:lvl6pPr>
            <a:lvl7pPr lvl="6" algn="r">
              <a:spcBef>
                <a:spcPts val="0"/>
              </a:spcBef>
              <a:spcAft>
                <a:spcPts val="0"/>
              </a:spcAft>
              <a:buSzPts val="1600"/>
              <a:buFont typeface="Nunito Sans"/>
              <a:buNone/>
              <a:defRPr>
                <a:latin typeface="Nunito Sans"/>
                <a:ea typeface="Nunito Sans"/>
                <a:cs typeface="Nunito Sans"/>
                <a:sym typeface="Nunito Sans"/>
              </a:defRPr>
            </a:lvl7pPr>
            <a:lvl8pPr lvl="7" algn="r">
              <a:spcBef>
                <a:spcPts val="0"/>
              </a:spcBef>
              <a:spcAft>
                <a:spcPts val="0"/>
              </a:spcAft>
              <a:buSzPts val="1600"/>
              <a:buFont typeface="Nunito Sans"/>
              <a:buNone/>
              <a:defRPr>
                <a:latin typeface="Nunito Sans"/>
                <a:ea typeface="Nunito Sans"/>
                <a:cs typeface="Nunito Sans"/>
                <a:sym typeface="Nunito Sans"/>
              </a:defRPr>
            </a:lvl8pPr>
            <a:lvl9pPr lvl="8" algn="r">
              <a:spcBef>
                <a:spcPts val="0"/>
              </a:spcBef>
              <a:spcAft>
                <a:spcPts val="0"/>
              </a:spcAft>
              <a:buSzPts val="1600"/>
              <a:buFont typeface="Nunito Sans"/>
              <a:buNone/>
              <a:defRPr>
                <a:latin typeface="Nunito Sans"/>
                <a:ea typeface="Nunito Sans"/>
                <a:cs typeface="Nunito Sans"/>
                <a:sym typeface="Nunito Sans"/>
              </a:defRPr>
            </a:lvl9pPr>
          </a:lstStyle>
          <a:p>
            <a:endParaRPr/>
          </a:p>
        </p:txBody>
      </p:sp>
      <p:sp>
        <p:nvSpPr>
          <p:cNvPr id="563" name="Google Shape;563;p59"/>
          <p:cNvSpPr txBox="1">
            <a:spLocks noGrp="1"/>
          </p:cNvSpPr>
          <p:nvPr>
            <p:ph type="subTitle" idx="17"/>
          </p:nvPr>
        </p:nvSpPr>
        <p:spPr>
          <a:xfrm>
            <a:off x="7851925" y="1202350"/>
            <a:ext cx="1063200" cy="452700"/>
          </a:xfrm>
          <a:prstGeom prst="rect">
            <a:avLst/>
          </a:prstGeom>
        </p:spPr>
        <p:txBody>
          <a:bodyPr spcFirstLastPara="1" wrap="square" lIns="91425" tIns="91425" rIns="91425" bIns="91425" anchor="ctr" anchorCtr="0">
            <a:noAutofit/>
          </a:bodyPr>
          <a:lstStyle>
            <a:lvl1pPr lvl="0" algn="r">
              <a:spcBef>
                <a:spcPts val="0"/>
              </a:spcBef>
              <a:spcAft>
                <a:spcPts val="0"/>
              </a:spcAft>
              <a:buSzPts val="1600"/>
              <a:buFont typeface="Nunito Sans"/>
              <a:buNone/>
              <a:defRPr>
                <a:latin typeface="Nunito Sans"/>
                <a:ea typeface="Nunito Sans"/>
                <a:cs typeface="Nunito Sans"/>
                <a:sym typeface="Nunito Sans"/>
              </a:defRPr>
            </a:lvl1pPr>
            <a:lvl2pPr lvl="1" algn="r">
              <a:spcBef>
                <a:spcPts val="0"/>
              </a:spcBef>
              <a:spcAft>
                <a:spcPts val="0"/>
              </a:spcAft>
              <a:buSzPts val="1600"/>
              <a:buFont typeface="Nunito Sans"/>
              <a:buNone/>
              <a:defRPr>
                <a:latin typeface="Nunito Sans"/>
                <a:ea typeface="Nunito Sans"/>
                <a:cs typeface="Nunito Sans"/>
                <a:sym typeface="Nunito Sans"/>
              </a:defRPr>
            </a:lvl2pPr>
            <a:lvl3pPr lvl="2" algn="r">
              <a:spcBef>
                <a:spcPts val="0"/>
              </a:spcBef>
              <a:spcAft>
                <a:spcPts val="0"/>
              </a:spcAft>
              <a:buSzPts val="1600"/>
              <a:buFont typeface="Nunito Sans"/>
              <a:buNone/>
              <a:defRPr>
                <a:latin typeface="Nunito Sans"/>
                <a:ea typeface="Nunito Sans"/>
                <a:cs typeface="Nunito Sans"/>
                <a:sym typeface="Nunito Sans"/>
              </a:defRPr>
            </a:lvl3pPr>
            <a:lvl4pPr lvl="3" algn="r">
              <a:spcBef>
                <a:spcPts val="0"/>
              </a:spcBef>
              <a:spcAft>
                <a:spcPts val="0"/>
              </a:spcAft>
              <a:buSzPts val="1600"/>
              <a:buFont typeface="Nunito Sans"/>
              <a:buNone/>
              <a:defRPr>
                <a:latin typeface="Nunito Sans"/>
                <a:ea typeface="Nunito Sans"/>
                <a:cs typeface="Nunito Sans"/>
                <a:sym typeface="Nunito Sans"/>
              </a:defRPr>
            </a:lvl4pPr>
            <a:lvl5pPr lvl="4" algn="r">
              <a:spcBef>
                <a:spcPts val="0"/>
              </a:spcBef>
              <a:spcAft>
                <a:spcPts val="0"/>
              </a:spcAft>
              <a:buSzPts val="1600"/>
              <a:buFont typeface="Nunito Sans"/>
              <a:buNone/>
              <a:defRPr>
                <a:latin typeface="Nunito Sans"/>
                <a:ea typeface="Nunito Sans"/>
                <a:cs typeface="Nunito Sans"/>
                <a:sym typeface="Nunito Sans"/>
              </a:defRPr>
            </a:lvl5pPr>
            <a:lvl6pPr lvl="5" algn="r">
              <a:spcBef>
                <a:spcPts val="0"/>
              </a:spcBef>
              <a:spcAft>
                <a:spcPts val="0"/>
              </a:spcAft>
              <a:buSzPts val="1600"/>
              <a:buFont typeface="Nunito Sans"/>
              <a:buNone/>
              <a:defRPr>
                <a:latin typeface="Nunito Sans"/>
                <a:ea typeface="Nunito Sans"/>
                <a:cs typeface="Nunito Sans"/>
                <a:sym typeface="Nunito Sans"/>
              </a:defRPr>
            </a:lvl6pPr>
            <a:lvl7pPr lvl="6" algn="r">
              <a:spcBef>
                <a:spcPts val="0"/>
              </a:spcBef>
              <a:spcAft>
                <a:spcPts val="0"/>
              </a:spcAft>
              <a:buSzPts val="1600"/>
              <a:buFont typeface="Nunito Sans"/>
              <a:buNone/>
              <a:defRPr>
                <a:latin typeface="Nunito Sans"/>
                <a:ea typeface="Nunito Sans"/>
                <a:cs typeface="Nunito Sans"/>
                <a:sym typeface="Nunito Sans"/>
              </a:defRPr>
            </a:lvl7pPr>
            <a:lvl8pPr lvl="7" algn="r">
              <a:spcBef>
                <a:spcPts val="0"/>
              </a:spcBef>
              <a:spcAft>
                <a:spcPts val="0"/>
              </a:spcAft>
              <a:buSzPts val="1600"/>
              <a:buFont typeface="Nunito Sans"/>
              <a:buNone/>
              <a:defRPr>
                <a:latin typeface="Nunito Sans"/>
                <a:ea typeface="Nunito Sans"/>
                <a:cs typeface="Nunito Sans"/>
                <a:sym typeface="Nunito Sans"/>
              </a:defRPr>
            </a:lvl8pPr>
            <a:lvl9pPr lvl="8" algn="r">
              <a:spcBef>
                <a:spcPts val="0"/>
              </a:spcBef>
              <a:spcAft>
                <a:spcPts val="0"/>
              </a:spcAft>
              <a:buSzPts val="1600"/>
              <a:buFont typeface="Nunito Sans"/>
              <a:buNone/>
              <a:defRPr>
                <a:latin typeface="Nunito Sans"/>
                <a:ea typeface="Nunito Sans"/>
                <a:cs typeface="Nunito Sans"/>
                <a:sym typeface="Nunito Sans"/>
              </a:defRPr>
            </a:lvl9pPr>
          </a:lstStyle>
          <a:p>
            <a:endParaRPr/>
          </a:p>
        </p:txBody>
      </p:sp>
      <p:sp>
        <p:nvSpPr>
          <p:cNvPr id="564" name="Google Shape;564;p59"/>
          <p:cNvSpPr txBox="1">
            <a:spLocks noGrp="1"/>
          </p:cNvSpPr>
          <p:nvPr>
            <p:ph type="subTitle" idx="18"/>
          </p:nvPr>
        </p:nvSpPr>
        <p:spPr>
          <a:xfrm>
            <a:off x="7851925" y="1894400"/>
            <a:ext cx="1063200" cy="452700"/>
          </a:xfrm>
          <a:prstGeom prst="rect">
            <a:avLst/>
          </a:prstGeom>
        </p:spPr>
        <p:txBody>
          <a:bodyPr spcFirstLastPara="1" wrap="square" lIns="91425" tIns="91425" rIns="91425" bIns="91425" anchor="ctr" anchorCtr="0">
            <a:noAutofit/>
          </a:bodyPr>
          <a:lstStyle>
            <a:lvl1pPr lvl="0" algn="r">
              <a:spcBef>
                <a:spcPts val="0"/>
              </a:spcBef>
              <a:spcAft>
                <a:spcPts val="0"/>
              </a:spcAft>
              <a:buSzPts val="1600"/>
              <a:buFont typeface="Nunito Sans"/>
              <a:buNone/>
              <a:defRPr>
                <a:latin typeface="Nunito Sans"/>
                <a:ea typeface="Nunito Sans"/>
                <a:cs typeface="Nunito Sans"/>
                <a:sym typeface="Nunito Sans"/>
              </a:defRPr>
            </a:lvl1pPr>
            <a:lvl2pPr lvl="1" algn="r">
              <a:spcBef>
                <a:spcPts val="0"/>
              </a:spcBef>
              <a:spcAft>
                <a:spcPts val="0"/>
              </a:spcAft>
              <a:buSzPts val="1600"/>
              <a:buFont typeface="Nunito Sans"/>
              <a:buNone/>
              <a:defRPr>
                <a:latin typeface="Nunito Sans"/>
                <a:ea typeface="Nunito Sans"/>
                <a:cs typeface="Nunito Sans"/>
                <a:sym typeface="Nunito Sans"/>
              </a:defRPr>
            </a:lvl2pPr>
            <a:lvl3pPr lvl="2" algn="r">
              <a:spcBef>
                <a:spcPts val="0"/>
              </a:spcBef>
              <a:spcAft>
                <a:spcPts val="0"/>
              </a:spcAft>
              <a:buSzPts val="1600"/>
              <a:buFont typeface="Nunito Sans"/>
              <a:buNone/>
              <a:defRPr>
                <a:latin typeface="Nunito Sans"/>
                <a:ea typeface="Nunito Sans"/>
                <a:cs typeface="Nunito Sans"/>
                <a:sym typeface="Nunito Sans"/>
              </a:defRPr>
            </a:lvl3pPr>
            <a:lvl4pPr lvl="3" algn="r">
              <a:spcBef>
                <a:spcPts val="0"/>
              </a:spcBef>
              <a:spcAft>
                <a:spcPts val="0"/>
              </a:spcAft>
              <a:buSzPts val="1600"/>
              <a:buFont typeface="Nunito Sans"/>
              <a:buNone/>
              <a:defRPr>
                <a:latin typeface="Nunito Sans"/>
                <a:ea typeface="Nunito Sans"/>
                <a:cs typeface="Nunito Sans"/>
                <a:sym typeface="Nunito Sans"/>
              </a:defRPr>
            </a:lvl4pPr>
            <a:lvl5pPr lvl="4" algn="r">
              <a:spcBef>
                <a:spcPts val="0"/>
              </a:spcBef>
              <a:spcAft>
                <a:spcPts val="0"/>
              </a:spcAft>
              <a:buSzPts val="1600"/>
              <a:buFont typeface="Nunito Sans"/>
              <a:buNone/>
              <a:defRPr>
                <a:latin typeface="Nunito Sans"/>
                <a:ea typeface="Nunito Sans"/>
                <a:cs typeface="Nunito Sans"/>
                <a:sym typeface="Nunito Sans"/>
              </a:defRPr>
            </a:lvl5pPr>
            <a:lvl6pPr lvl="5" algn="r">
              <a:spcBef>
                <a:spcPts val="0"/>
              </a:spcBef>
              <a:spcAft>
                <a:spcPts val="0"/>
              </a:spcAft>
              <a:buSzPts val="1600"/>
              <a:buFont typeface="Nunito Sans"/>
              <a:buNone/>
              <a:defRPr>
                <a:latin typeface="Nunito Sans"/>
                <a:ea typeface="Nunito Sans"/>
                <a:cs typeface="Nunito Sans"/>
                <a:sym typeface="Nunito Sans"/>
              </a:defRPr>
            </a:lvl6pPr>
            <a:lvl7pPr lvl="6" algn="r">
              <a:spcBef>
                <a:spcPts val="0"/>
              </a:spcBef>
              <a:spcAft>
                <a:spcPts val="0"/>
              </a:spcAft>
              <a:buSzPts val="1600"/>
              <a:buFont typeface="Nunito Sans"/>
              <a:buNone/>
              <a:defRPr>
                <a:latin typeface="Nunito Sans"/>
                <a:ea typeface="Nunito Sans"/>
                <a:cs typeface="Nunito Sans"/>
                <a:sym typeface="Nunito Sans"/>
              </a:defRPr>
            </a:lvl7pPr>
            <a:lvl8pPr lvl="7" algn="r">
              <a:spcBef>
                <a:spcPts val="0"/>
              </a:spcBef>
              <a:spcAft>
                <a:spcPts val="0"/>
              </a:spcAft>
              <a:buSzPts val="1600"/>
              <a:buFont typeface="Nunito Sans"/>
              <a:buNone/>
              <a:defRPr>
                <a:latin typeface="Nunito Sans"/>
                <a:ea typeface="Nunito Sans"/>
                <a:cs typeface="Nunito Sans"/>
                <a:sym typeface="Nunito Sans"/>
              </a:defRPr>
            </a:lvl8pPr>
            <a:lvl9pPr lvl="8" algn="r">
              <a:spcBef>
                <a:spcPts val="0"/>
              </a:spcBef>
              <a:spcAft>
                <a:spcPts val="0"/>
              </a:spcAft>
              <a:buSzPts val="1600"/>
              <a:buFont typeface="Nunito Sans"/>
              <a:buNone/>
              <a:defRPr>
                <a:latin typeface="Nunito Sans"/>
                <a:ea typeface="Nunito Sans"/>
                <a:cs typeface="Nunito Sans"/>
                <a:sym typeface="Nunito Sans"/>
              </a:defRPr>
            </a:lvl9pPr>
          </a:lstStyle>
          <a:p>
            <a:endParaRPr/>
          </a:p>
        </p:txBody>
      </p:sp>
      <p:sp>
        <p:nvSpPr>
          <p:cNvPr id="565" name="Google Shape;565;p59"/>
          <p:cNvSpPr txBox="1">
            <a:spLocks noGrp="1"/>
          </p:cNvSpPr>
          <p:nvPr>
            <p:ph type="subTitle" idx="19"/>
          </p:nvPr>
        </p:nvSpPr>
        <p:spPr>
          <a:xfrm>
            <a:off x="7851925" y="2586450"/>
            <a:ext cx="1063200" cy="452700"/>
          </a:xfrm>
          <a:prstGeom prst="rect">
            <a:avLst/>
          </a:prstGeom>
        </p:spPr>
        <p:txBody>
          <a:bodyPr spcFirstLastPara="1" wrap="square" lIns="91425" tIns="91425" rIns="91425" bIns="91425" anchor="ctr" anchorCtr="0">
            <a:noAutofit/>
          </a:bodyPr>
          <a:lstStyle>
            <a:lvl1pPr lvl="0" algn="r">
              <a:spcBef>
                <a:spcPts val="0"/>
              </a:spcBef>
              <a:spcAft>
                <a:spcPts val="0"/>
              </a:spcAft>
              <a:buSzPts val="1600"/>
              <a:buFont typeface="Nunito Sans"/>
              <a:buNone/>
              <a:defRPr>
                <a:latin typeface="Nunito Sans"/>
                <a:ea typeface="Nunito Sans"/>
                <a:cs typeface="Nunito Sans"/>
                <a:sym typeface="Nunito Sans"/>
              </a:defRPr>
            </a:lvl1pPr>
            <a:lvl2pPr lvl="1" algn="r">
              <a:spcBef>
                <a:spcPts val="0"/>
              </a:spcBef>
              <a:spcAft>
                <a:spcPts val="0"/>
              </a:spcAft>
              <a:buSzPts val="1600"/>
              <a:buFont typeface="Nunito Sans"/>
              <a:buNone/>
              <a:defRPr>
                <a:latin typeface="Nunito Sans"/>
                <a:ea typeface="Nunito Sans"/>
                <a:cs typeface="Nunito Sans"/>
                <a:sym typeface="Nunito Sans"/>
              </a:defRPr>
            </a:lvl2pPr>
            <a:lvl3pPr lvl="2" algn="r">
              <a:spcBef>
                <a:spcPts val="0"/>
              </a:spcBef>
              <a:spcAft>
                <a:spcPts val="0"/>
              </a:spcAft>
              <a:buSzPts val="1600"/>
              <a:buFont typeface="Nunito Sans"/>
              <a:buNone/>
              <a:defRPr>
                <a:latin typeface="Nunito Sans"/>
                <a:ea typeface="Nunito Sans"/>
                <a:cs typeface="Nunito Sans"/>
                <a:sym typeface="Nunito Sans"/>
              </a:defRPr>
            </a:lvl3pPr>
            <a:lvl4pPr lvl="3" algn="r">
              <a:spcBef>
                <a:spcPts val="0"/>
              </a:spcBef>
              <a:spcAft>
                <a:spcPts val="0"/>
              </a:spcAft>
              <a:buSzPts val="1600"/>
              <a:buFont typeface="Nunito Sans"/>
              <a:buNone/>
              <a:defRPr>
                <a:latin typeface="Nunito Sans"/>
                <a:ea typeface="Nunito Sans"/>
                <a:cs typeface="Nunito Sans"/>
                <a:sym typeface="Nunito Sans"/>
              </a:defRPr>
            </a:lvl4pPr>
            <a:lvl5pPr lvl="4" algn="r">
              <a:spcBef>
                <a:spcPts val="0"/>
              </a:spcBef>
              <a:spcAft>
                <a:spcPts val="0"/>
              </a:spcAft>
              <a:buSzPts val="1600"/>
              <a:buFont typeface="Nunito Sans"/>
              <a:buNone/>
              <a:defRPr>
                <a:latin typeface="Nunito Sans"/>
                <a:ea typeface="Nunito Sans"/>
                <a:cs typeface="Nunito Sans"/>
                <a:sym typeface="Nunito Sans"/>
              </a:defRPr>
            </a:lvl5pPr>
            <a:lvl6pPr lvl="5" algn="r">
              <a:spcBef>
                <a:spcPts val="0"/>
              </a:spcBef>
              <a:spcAft>
                <a:spcPts val="0"/>
              </a:spcAft>
              <a:buSzPts val="1600"/>
              <a:buFont typeface="Nunito Sans"/>
              <a:buNone/>
              <a:defRPr>
                <a:latin typeface="Nunito Sans"/>
                <a:ea typeface="Nunito Sans"/>
                <a:cs typeface="Nunito Sans"/>
                <a:sym typeface="Nunito Sans"/>
              </a:defRPr>
            </a:lvl6pPr>
            <a:lvl7pPr lvl="6" algn="r">
              <a:spcBef>
                <a:spcPts val="0"/>
              </a:spcBef>
              <a:spcAft>
                <a:spcPts val="0"/>
              </a:spcAft>
              <a:buSzPts val="1600"/>
              <a:buFont typeface="Nunito Sans"/>
              <a:buNone/>
              <a:defRPr>
                <a:latin typeface="Nunito Sans"/>
                <a:ea typeface="Nunito Sans"/>
                <a:cs typeface="Nunito Sans"/>
                <a:sym typeface="Nunito Sans"/>
              </a:defRPr>
            </a:lvl7pPr>
            <a:lvl8pPr lvl="7" algn="r">
              <a:spcBef>
                <a:spcPts val="0"/>
              </a:spcBef>
              <a:spcAft>
                <a:spcPts val="0"/>
              </a:spcAft>
              <a:buSzPts val="1600"/>
              <a:buFont typeface="Nunito Sans"/>
              <a:buNone/>
              <a:defRPr>
                <a:latin typeface="Nunito Sans"/>
                <a:ea typeface="Nunito Sans"/>
                <a:cs typeface="Nunito Sans"/>
                <a:sym typeface="Nunito Sans"/>
              </a:defRPr>
            </a:lvl8pPr>
            <a:lvl9pPr lvl="8" algn="r">
              <a:spcBef>
                <a:spcPts val="0"/>
              </a:spcBef>
              <a:spcAft>
                <a:spcPts val="0"/>
              </a:spcAft>
              <a:buSzPts val="1600"/>
              <a:buFont typeface="Nunito Sans"/>
              <a:buNone/>
              <a:defRPr>
                <a:latin typeface="Nunito Sans"/>
                <a:ea typeface="Nunito Sans"/>
                <a:cs typeface="Nunito Sans"/>
                <a:sym typeface="Nunito Sans"/>
              </a:defRPr>
            </a:lvl9pPr>
          </a:lstStyle>
          <a:p>
            <a:endParaRPr/>
          </a:p>
        </p:txBody>
      </p:sp>
      <p:sp>
        <p:nvSpPr>
          <p:cNvPr id="566" name="Google Shape;566;p59"/>
          <p:cNvSpPr txBox="1">
            <a:spLocks noGrp="1"/>
          </p:cNvSpPr>
          <p:nvPr>
            <p:ph type="subTitle" idx="20"/>
          </p:nvPr>
        </p:nvSpPr>
        <p:spPr>
          <a:xfrm>
            <a:off x="7851925" y="3278500"/>
            <a:ext cx="1063200" cy="452700"/>
          </a:xfrm>
          <a:prstGeom prst="rect">
            <a:avLst/>
          </a:prstGeom>
        </p:spPr>
        <p:txBody>
          <a:bodyPr spcFirstLastPara="1" wrap="square" lIns="91425" tIns="91425" rIns="91425" bIns="91425" anchor="ctr" anchorCtr="0">
            <a:noAutofit/>
          </a:bodyPr>
          <a:lstStyle>
            <a:lvl1pPr lvl="0" algn="r">
              <a:spcBef>
                <a:spcPts val="0"/>
              </a:spcBef>
              <a:spcAft>
                <a:spcPts val="0"/>
              </a:spcAft>
              <a:buSzPts val="1600"/>
              <a:buFont typeface="Nunito Sans"/>
              <a:buNone/>
              <a:defRPr>
                <a:latin typeface="Nunito Sans"/>
                <a:ea typeface="Nunito Sans"/>
                <a:cs typeface="Nunito Sans"/>
                <a:sym typeface="Nunito Sans"/>
              </a:defRPr>
            </a:lvl1pPr>
            <a:lvl2pPr lvl="1" algn="r">
              <a:spcBef>
                <a:spcPts val="0"/>
              </a:spcBef>
              <a:spcAft>
                <a:spcPts val="0"/>
              </a:spcAft>
              <a:buSzPts val="1600"/>
              <a:buFont typeface="Nunito Sans"/>
              <a:buNone/>
              <a:defRPr>
                <a:latin typeface="Nunito Sans"/>
                <a:ea typeface="Nunito Sans"/>
                <a:cs typeface="Nunito Sans"/>
                <a:sym typeface="Nunito Sans"/>
              </a:defRPr>
            </a:lvl2pPr>
            <a:lvl3pPr lvl="2" algn="r">
              <a:spcBef>
                <a:spcPts val="0"/>
              </a:spcBef>
              <a:spcAft>
                <a:spcPts val="0"/>
              </a:spcAft>
              <a:buSzPts val="1600"/>
              <a:buFont typeface="Nunito Sans"/>
              <a:buNone/>
              <a:defRPr>
                <a:latin typeface="Nunito Sans"/>
                <a:ea typeface="Nunito Sans"/>
                <a:cs typeface="Nunito Sans"/>
                <a:sym typeface="Nunito Sans"/>
              </a:defRPr>
            </a:lvl3pPr>
            <a:lvl4pPr lvl="3" algn="r">
              <a:spcBef>
                <a:spcPts val="0"/>
              </a:spcBef>
              <a:spcAft>
                <a:spcPts val="0"/>
              </a:spcAft>
              <a:buSzPts val="1600"/>
              <a:buFont typeface="Nunito Sans"/>
              <a:buNone/>
              <a:defRPr>
                <a:latin typeface="Nunito Sans"/>
                <a:ea typeface="Nunito Sans"/>
                <a:cs typeface="Nunito Sans"/>
                <a:sym typeface="Nunito Sans"/>
              </a:defRPr>
            </a:lvl4pPr>
            <a:lvl5pPr lvl="4" algn="r">
              <a:spcBef>
                <a:spcPts val="0"/>
              </a:spcBef>
              <a:spcAft>
                <a:spcPts val="0"/>
              </a:spcAft>
              <a:buSzPts val="1600"/>
              <a:buFont typeface="Nunito Sans"/>
              <a:buNone/>
              <a:defRPr>
                <a:latin typeface="Nunito Sans"/>
                <a:ea typeface="Nunito Sans"/>
                <a:cs typeface="Nunito Sans"/>
                <a:sym typeface="Nunito Sans"/>
              </a:defRPr>
            </a:lvl5pPr>
            <a:lvl6pPr lvl="5" algn="r">
              <a:spcBef>
                <a:spcPts val="0"/>
              </a:spcBef>
              <a:spcAft>
                <a:spcPts val="0"/>
              </a:spcAft>
              <a:buSzPts val="1600"/>
              <a:buFont typeface="Nunito Sans"/>
              <a:buNone/>
              <a:defRPr>
                <a:latin typeface="Nunito Sans"/>
                <a:ea typeface="Nunito Sans"/>
                <a:cs typeface="Nunito Sans"/>
                <a:sym typeface="Nunito Sans"/>
              </a:defRPr>
            </a:lvl6pPr>
            <a:lvl7pPr lvl="6" algn="r">
              <a:spcBef>
                <a:spcPts val="0"/>
              </a:spcBef>
              <a:spcAft>
                <a:spcPts val="0"/>
              </a:spcAft>
              <a:buSzPts val="1600"/>
              <a:buFont typeface="Nunito Sans"/>
              <a:buNone/>
              <a:defRPr>
                <a:latin typeface="Nunito Sans"/>
                <a:ea typeface="Nunito Sans"/>
                <a:cs typeface="Nunito Sans"/>
                <a:sym typeface="Nunito Sans"/>
              </a:defRPr>
            </a:lvl7pPr>
            <a:lvl8pPr lvl="7" algn="r">
              <a:spcBef>
                <a:spcPts val="0"/>
              </a:spcBef>
              <a:spcAft>
                <a:spcPts val="0"/>
              </a:spcAft>
              <a:buSzPts val="1600"/>
              <a:buFont typeface="Nunito Sans"/>
              <a:buNone/>
              <a:defRPr>
                <a:latin typeface="Nunito Sans"/>
                <a:ea typeface="Nunito Sans"/>
                <a:cs typeface="Nunito Sans"/>
                <a:sym typeface="Nunito Sans"/>
              </a:defRPr>
            </a:lvl8pPr>
            <a:lvl9pPr lvl="8" algn="r">
              <a:spcBef>
                <a:spcPts val="0"/>
              </a:spcBef>
              <a:spcAft>
                <a:spcPts val="0"/>
              </a:spcAft>
              <a:buSzPts val="1600"/>
              <a:buFont typeface="Nunito Sans"/>
              <a:buNone/>
              <a:defRPr>
                <a:latin typeface="Nunito Sans"/>
                <a:ea typeface="Nunito Sans"/>
                <a:cs typeface="Nunito Sans"/>
                <a:sym typeface="Nunito Sans"/>
              </a:defRPr>
            </a:lvl9pPr>
          </a:lstStyle>
          <a:p>
            <a:endParaRPr/>
          </a:p>
        </p:txBody>
      </p:sp>
      <p:sp>
        <p:nvSpPr>
          <p:cNvPr id="567" name="Google Shape;567;p59"/>
          <p:cNvSpPr txBox="1">
            <a:spLocks noGrp="1"/>
          </p:cNvSpPr>
          <p:nvPr>
            <p:ph type="subTitle" idx="21"/>
          </p:nvPr>
        </p:nvSpPr>
        <p:spPr>
          <a:xfrm>
            <a:off x="7851925" y="3970550"/>
            <a:ext cx="1063200" cy="452700"/>
          </a:xfrm>
          <a:prstGeom prst="rect">
            <a:avLst/>
          </a:prstGeom>
        </p:spPr>
        <p:txBody>
          <a:bodyPr spcFirstLastPara="1" wrap="square" lIns="91425" tIns="91425" rIns="91425" bIns="91425" anchor="ctr" anchorCtr="0">
            <a:noAutofit/>
          </a:bodyPr>
          <a:lstStyle>
            <a:lvl1pPr lvl="0" algn="r">
              <a:spcBef>
                <a:spcPts val="0"/>
              </a:spcBef>
              <a:spcAft>
                <a:spcPts val="0"/>
              </a:spcAft>
              <a:buSzPts val="1600"/>
              <a:buFont typeface="Nunito Sans"/>
              <a:buNone/>
              <a:defRPr>
                <a:latin typeface="Nunito Sans"/>
                <a:ea typeface="Nunito Sans"/>
                <a:cs typeface="Nunito Sans"/>
                <a:sym typeface="Nunito Sans"/>
              </a:defRPr>
            </a:lvl1pPr>
            <a:lvl2pPr lvl="1" algn="r">
              <a:spcBef>
                <a:spcPts val="0"/>
              </a:spcBef>
              <a:spcAft>
                <a:spcPts val="0"/>
              </a:spcAft>
              <a:buSzPts val="1600"/>
              <a:buFont typeface="Nunito Sans"/>
              <a:buNone/>
              <a:defRPr>
                <a:latin typeface="Nunito Sans"/>
                <a:ea typeface="Nunito Sans"/>
                <a:cs typeface="Nunito Sans"/>
                <a:sym typeface="Nunito Sans"/>
              </a:defRPr>
            </a:lvl2pPr>
            <a:lvl3pPr lvl="2" algn="r">
              <a:spcBef>
                <a:spcPts val="0"/>
              </a:spcBef>
              <a:spcAft>
                <a:spcPts val="0"/>
              </a:spcAft>
              <a:buSzPts val="1600"/>
              <a:buFont typeface="Nunito Sans"/>
              <a:buNone/>
              <a:defRPr>
                <a:latin typeface="Nunito Sans"/>
                <a:ea typeface="Nunito Sans"/>
                <a:cs typeface="Nunito Sans"/>
                <a:sym typeface="Nunito Sans"/>
              </a:defRPr>
            </a:lvl3pPr>
            <a:lvl4pPr lvl="3" algn="r">
              <a:spcBef>
                <a:spcPts val="0"/>
              </a:spcBef>
              <a:spcAft>
                <a:spcPts val="0"/>
              </a:spcAft>
              <a:buSzPts val="1600"/>
              <a:buFont typeface="Nunito Sans"/>
              <a:buNone/>
              <a:defRPr>
                <a:latin typeface="Nunito Sans"/>
                <a:ea typeface="Nunito Sans"/>
                <a:cs typeface="Nunito Sans"/>
                <a:sym typeface="Nunito Sans"/>
              </a:defRPr>
            </a:lvl4pPr>
            <a:lvl5pPr lvl="4" algn="r">
              <a:spcBef>
                <a:spcPts val="0"/>
              </a:spcBef>
              <a:spcAft>
                <a:spcPts val="0"/>
              </a:spcAft>
              <a:buSzPts val="1600"/>
              <a:buFont typeface="Nunito Sans"/>
              <a:buNone/>
              <a:defRPr>
                <a:latin typeface="Nunito Sans"/>
                <a:ea typeface="Nunito Sans"/>
                <a:cs typeface="Nunito Sans"/>
                <a:sym typeface="Nunito Sans"/>
              </a:defRPr>
            </a:lvl5pPr>
            <a:lvl6pPr lvl="5" algn="r">
              <a:spcBef>
                <a:spcPts val="0"/>
              </a:spcBef>
              <a:spcAft>
                <a:spcPts val="0"/>
              </a:spcAft>
              <a:buSzPts val="1600"/>
              <a:buFont typeface="Nunito Sans"/>
              <a:buNone/>
              <a:defRPr>
                <a:latin typeface="Nunito Sans"/>
                <a:ea typeface="Nunito Sans"/>
                <a:cs typeface="Nunito Sans"/>
                <a:sym typeface="Nunito Sans"/>
              </a:defRPr>
            </a:lvl6pPr>
            <a:lvl7pPr lvl="6" algn="r">
              <a:spcBef>
                <a:spcPts val="0"/>
              </a:spcBef>
              <a:spcAft>
                <a:spcPts val="0"/>
              </a:spcAft>
              <a:buSzPts val="1600"/>
              <a:buFont typeface="Nunito Sans"/>
              <a:buNone/>
              <a:defRPr>
                <a:latin typeface="Nunito Sans"/>
                <a:ea typeface="Nunito Sans"/>
                <a:cs typeface="Nunito Sans"/>
                <a:sym typeface="Nunito Sans"/>
              </a:defRPr>
            </a:lvl7pPr>
            <a:lvl8pPr lvl="7" algn="r">
              <a:spcBef>
                <a:spcPts val="0"/>
              </a:spcBef>
              <a:spcAft>
                <a:spcPts val="0"/>
              </a:spcAft>
              <a:buSzPts val="1600"/>
              <a:buFont typeface="Nunito Sans"/>
              <a:buNone/>
              <a:defRPr>
                <a:latin typeface="Nunito Sans"/>
                <a:ea typeface="Nunito Sans"/>
                <a:cs typeface="Nunito Sans"/>
                <a:sym typeface="Nunito Sans"/>
              </a:defRPr>
            </a:lvl8pPr>
            <a:lvl9pPr lvl="8" algn="r">
              <a:spcBef>
                <a:spcPts val="0"/>
              </a:spcBef>
              <a:spcAft>
                <a:spcPts val="0"/>
              </a:spcAft>
              <a:buSzPts val="1600"/>
              <a:buFont typeface="Nunito Sans"/>
              <a:buNone/>
              <a:defRPr>
                <a:latin typeface="Nunito Sans"/>
                <a:ea typeface="Nunito Sans"/>
                <a:cs typeface="Nunito Sans"/>
                <a:sym typeface="Nunito Sans"/>
              </a:defRPr>
            </a:lvl9pPr>
          </a:lstStyle>
          <a:p>
            <a:endParaRPr/>
          </a:p>
        </p:txBody>
      </p:sp>
      <p:sp>
        <p:nvSpPr>
          <p:cNvPr id="568" name="Google Shape;568;p59"/>
          <p:cNvSpPr txBox="1">
            <a:spLocks noGrp="1"/>
          </p:cNvSpPr>
          <p:nvPr>
            <p:ph type="subTitle" idx="22"/>
          </p:nvPr>
        </p:nvSpPr>
        <p:spPr>
          <a:xfrm>
            <a:off x="228600" y="4800275"/>
            <a:ext cx="1115700" cy="311400"/>
          </a:xfrm>
          <a:prstGeom prst="rect">
            <a:avLst/>
          </a:prstGeom>
        </p:spPr>
        <p:txBody>
          <a:bodyPr spcFirstLastPara="1" wrap="square" lIns="91425" tIns="91425" rIns="91425" bIns="91425" anchor="t" anchorCtr="0">
            <a:noAutofit/>
          </a:bodyPr>
          <a:lstStyle>
            <a:lvl1pPr lvl="0">
              <a:spcBef>
                <a:spcPts val="0"/>
              </a:spcBef>
              <a:spcAft>
                <a:spcPts val="0"/>
              </a:spcAft>
              <a:buNone/>
              <a:defRPr sz="700">
                <a:solidFill>
                  <a:schemeClr val="dk2"/>
                </a:solidFill>
                <a:latin typeface="Nunito Sans"/>
                <a:ea typeface="Nunito Sans"/>
                <a:cs typeface="Nunito Sans"/>
                <a:sym typeface="Nunito Sans"/>
              </a:defRPr>
            </a:lvl1pPr>
            <a:lvl2pPr lvl="1">
              <a:spcBef>
                <a:spcPts val="0"/>
              </a:spcBef>
              <a:spcAft>
                <a:spcPts val="0"/>
              </a:spcAft>
              <a:buClr>
                <a:schemeClr val="dk2"/>
              </a:buClr>
              <a:buSzPts val="700"/>
              <a:buFont typeface="Nunito Sans"/>
              <a:buNone/>
              <a:defRPr sz="700">
                <a:solidFill>
                  <a:schemeClr val="dk2"/>
                </a:solidFill>
                <a:latin typeface="Nunito Sans"/>
                <a:ea typeface="Nunito Sans"/>
                <a:cs typeface="Nunito Sans"/>
                <a:sym typeface="Nunito Sans"/>
              </a:defRPr>
            </a:lvl2pPr>
            <a:lvl3pPr lvl="2">
              <a:spcBef>
                <a:spcPts val="0"/>
              </a:spcBef>
              <a:spcAft>
                <a:spcPts val="0"/>
              </a:spcAft>
              <a:buClr>
                <a:schemeClr val="dk2"/>
              </a:buClr>
              <a:buSzPts val="700"/>
              <a:buFont typeface="Nunito Sans"/>
              <a:buNone/>
              <a:defRPr sz="700">
                <a:solidFill>
                  <a:schemeClr val="dk2"/>
                </a:solidFill>
                <a:latin typeface="Nunito Sans"/>
                <a:ea typeface="Nunito Sans"/>
                <a:cs typeface="Nunito Sans"/>
                <a:sym typeface="Nunito Sans"/>
              </a:defRPr>
            </a:lvl3pPr>
            <a:lvl4pPr lvl="3">
              <a:spcBef>
                <a:spcPts val="0"/>
              </a:spcBef>
              <a:spcAft>
                <a:spcPts val="0"/>
              </a:spcAft>
              <a:buClr>
                <a:schemeClr val="dk2"/>
              </a:buClr>
              <a:buSzPts val="700"/>
              <a:buFont typeface="Nunito Sans"/>
              <a:buNone/>
              <a:defRPr sz="700">
                <a:solidFill>
                  <a:schemeClr val="dk2"/>
                </a:solidFill>
                <a:latin typeface="Nunito Sans"/>
                <a:ea typeface="Nunito Sans"/>
                <a:cs typeface="Nunito Sans"/>
                <a:sym typeface="Nunito Sans"/>
              </a:defRPr>
            </a:lvl4pPr>
            <a:lvl5pPr lvl="4">
              <a:spcBef>
                <a:spcPts val="0"/>
              </a:spcBef>
              <a:spcAft>
                <a:spcPts val="0"/>
              </a:spcAft>
              <a:buClr>
                <a:schemeClr val="dk2"/>
              </a:buClr>
              <a:buSzPts val="700"/>
              <a:buFont typeface="Nunito Sans"/>
              <a:buNone/>
              <a:defRPr sz="700">
                <a:solidFill>
                  <a:schemeClr val="dk2"/>
                </a:solidFill>
                <a:latin typeface="Nunito Sans"/>
                <a:ea typeface="Nunito Sans"/>
                <a:cs typeface="Nunito Sans"/>
                <a:sym typeface="Nunito Sans"/>
              </a:defRPr>
            </a:lvl5pPr>
            <a:lvl6pPr lvl="5">
              <a:spcBef>
                <a:spcPts val="0"/>
              </a:spcBef>
              <a:spcAft>
                <a:spcPts val="0"/>
              </a:spcAft>
              <a:buClr>
                <a:schemeClr val="dk2"/>
              </a:buClr>
              <a:buSzPts val="700"/>
              <a:buFont typeface="Nunito Sans"/>
              <a:buNone/>
              <a:defRPr sz="700">
                <a:solidFill>
                  <a:schemeClr val="dk2"/>
                </a:solidFill>
                <a:latin typeface="Nunito Sans"/>
                <a:ea typeface="Nunito Sans"/>
                <a:cs typeface="Nunito Sans"/>
                <a:sym typeface="Nunito Sans"/>
              </a:defRPr>
            </a:lvl6pPr>
            <a:lvl7pPr lvl="6">
              <a:spcBef>
                <a:spcPts val="0"/>
              </a:spcBef>
              <a:spcAft>
                <a:spcPts val="0"/>
              </a:spcAft>
              <a:buClr>
                <a:schemeClr val="dk2"/>
              </a:buClr>
              <a:buSzPts val="700"/>
              <a:buFont typeface="Nunito Sans"/>
              <a:buNone/>
              <a:defRPr sz="700">
                <a:solidFill>
                  <a:schemeClr val="dk2"/>
                </a:solidFill>
                <a:latin typeface="Nunito Sans"/>
                <a:ea typeface="Nunito Sans"/>
                <a:cs typeface="Nunito Sans"/>
                <a:sym typeface="Nunito Sans"/>
              </a:defRPr>
            </a:lvl7pPr>
            <a:lvl8pPr lvl="7">
              <a:spcBef>
                <a:spcPts val="0"/>
              </a:spcBef>
              <a:spcAft>
                <a:spcPts val="0"/>
              </a:spcAft>
              <a:buClr>
                <a:schemeClr val="dk2"/>
              </a:buClr>
              <a:buSzPts val="700"/>
              <a:buFont typeface="Nunito Sans"/>
              <a:buNone/>
              <a:defRPr sz="700">
                <a:solidFill>
                  <a:schemeClr val="dk2"/>
                </a:solidFill>
                <a:latin typeface="Nunito Sans"/>
                <a:ea typeface="Nunito Sans"/>
                <a:cs typeface="Nunito Sans"/>
                <a:sym typeface="Nunito Sans"/>
              </a:defRPr>
            </a:lvl8pPr>
            <a:lvl9pPr lvl="8">
              <a:spcBef>
                <a:spcPts val="0"/>
              </a:spcBef>
              <a:spcAft>
                <a:spcPts val="0"/>
              </a:spcAft>
              <a:buClr>
                <a:schemeClr val="dk2"/>
              </a:buClr>
              <a:buSzPts val="700"/>
              <a:buFont typeface="Nunito Sans"/>
              <a:buNone/>
              <a:defRPr sz="700">
                <a:solidFill>
                  <a:schemeClr val="dk2"/>
                </a:solidFill>
                <a:latin typeface="Nunito Sans"/>
                <a:ea typeface="Nunito Sans"/>
                <a:cs typeface="Nunito Sans"/>
                <a:sym typeface="Nunito Sans"/>
              </a:defRPr>
            </a:lvl9pPr>
          </a:lstStyle>
          <a:p>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Title, body and image - Alt 1">
  <p:cSld name="BLANK_1_1_1_1_1_1_1_1_1_1_1_1">
    <p:spTree>
      <p:nvGrpSpPr>
        <p:cNvPr id="1" name="Shape 569"/>
        <p:cNvGrpSpPr/>
        <p:nvPr/>
      </p:nvGrpSpPr>
      <p:grpSpPr>
        <a:xfrm>
          <a:off x="0" y="0"/>
          <a:ext cx="0" cy="0"/>
          <a:chOff x="0" y="0"/>
          <a:chExt cx="0" cy="0"/>
        </a:xfrm>
      </p:grpSpPr>
      <p:pic>
        <p:nvPicPr>
          <p:cNvPr id="570" name="Google Shape;570;p60"/>
          <p:cNvPicPr preferRelativeResize="0"/>
          <p:nvPr/>
        </p:nvPicPr>
        <p:blipFill rotWithShape="1">
          <a:blip r:embed="rId2">
            <a:alphaModFix/>
          </a:blip>
          <a:srcRect t="21451"/>
          <a:stretch/>
        </p:blipFill>
        <p:spPr>
          <a:xfrm>
            <a:off x="4061100" y="0"/>
            <a:ext cx="4136100" cy="3248727"/>
          </a:xfrm>
          <a:prstGeom prst="rect">
            <a:avLst/>
          </a:prstGeom>
          <a:noFill/>
          <a:ln>
            <a:noFill/>
          </a:ln>
        </p:spPr>
      </p:pic>
      <p:sp>
        <p:nvSpPr>
          <p:cNvPr id="571" name="Google Shape;571;p60"/>
          <p:cNvSpPr/>
          <p:nvPr/>
        </p:nvSpPr>
        <p:spPr>
          <a:xfrm rot="-5400000" flipH="1">
            <a:off x="5143020" y="1161600"/>
            <a:ext cx="7978200" cy="7978200"/>
          </a:xfrm>
          <a:prstGeom prst="pie">
            <a:avLst>
              <a:gd name="adj1" fmla="val 10792592"/>
              <a:gd name="adj2" fmla="val 16198514"/>
            </a:avLst>
          </a:prstGeom>
          <a:gradFill>
            <a:gsLst>
              <a:gs pos="0">
                <a:schemeClr val="accent1"/>
              </a:gs>
              <a:gs pos="64000">
                <a:schemeClr val="dk2"/>
              </a:gs>
              <a:gs pos="100000">
                <a:schemeClr val="dk2"/>
              </a:gs>
            </a:gsLst>
            <a:path path="circle">
              <a:fillToRect l="100000" t="100000"/>
            </a:path>
            <a:tileRect r="-100000" b="-10000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2"/>
              </a:solidFill>
              <a:latin typeface="Nunito Sans"/>
              <a:ea typeface="Nunito Sans"/>
              <a:cs typeface="Nunito Sans"/>
              <a:sym typeface="Nunito Sans"/>
            </a:endParaRPr>
          </a:p>
        </p:txBody>
      </p:sp>
      <p:sp>
        <p:nvSpPr>
          <p:cNvPr id="572" name="Google Shape;572;p60"/>
          <p:cNvSpPr/>
          <p:nvPr/>
        </p:nvSpPr>
        <p:spPr>
          <a:xfrm>
            <a:off x="4600000" y="-50"/>
            <a:ext cx="3973152" cy="5143488"/>
          </a:xfrm>
          <a:custGeom>
            <a:avLst/>
            <a:gdLst/>
            <a:ahLst/>
            <a:cxnLst/>
            <a:rect l="l" t="t" r="r" b="b"/>
            <a:pathLst>
              <a:path w="124161" h="160734" extrusionOk="0">
                <a:moveTo>
                  <a:pt x="46435" y="0"/>
                </a:moveTo>
                <a:lnTo>
                  <a:pt x="50007" y="3088"/>
                </a:lnTo>
                <a:lnTo>
                  <a:pt x="53988" y="6586"/>
                </a:lnTo>
                <a:lnTo>
                  <a:pt x="58379" y="10492"/>
                </a:lnTo>
                <a:lnTo>
                  <a:pt x="63067" y="14697"/>
                </a:lnTo>
                <a:lnTo>
                  <a:pt x="67978" y="19199"/>
                </a:lnTo>
                <a:lnTo>
                  <a:pt x="73075" y="23924"/>
                </a:lnTo>
                <a:lnTo>
                  <a:pt x="78247" y="28835"/>
                </a:lnTo>
                <a:lnTo>
                  <a:pt x="83419" y="33858"/>
                </a:lnTo>
                <a:lnTo>
                  <a:pt x="88144" y="38546"/>
                </a:lnTo>
                <a:lnTo>
                  <a:pt x="92609" y="43048"/>
                </a:lnTo>
                <a:lnTo>
                  <a:pt x="96739" y="47402"/>
                </a:lnTo>
                <a:lnTo>
                  <a:pt x="98711" y="49485"/>
                </a:lnTo>
                <a:lnTo>
                  <a:pt x="100609" y="51532"/>
                </a:lnTo>
                <a:lnTo>
                  <a:pt x="102432" y="53578"/>
                </a:lnTo>
                <a:lnTo>
                  <a:pt x="104181" y="55550"/>
                </a:lnTo>
                <a:lnTo>
                  <a:pt x="105855" y="57448"/>
                </a:lnTo>
                <a:lnTo>
                  <a:pt x="107455" y="59345"/>
                </a:lnTo>
                <a:lnTo>
                  <a:pt x="108980" y="61168"/>
                </a:lnTo>
                <a:lnTo>
                  <a:pt x="110431" y="62954"/>
                </a:lnTo>
                <a:lnTo>
                  <a:pt x="111808" y="64703"/>
                </a:lnTo>
                <a:lnTo>
                  <a:pt x="113110" y="66414"/>
                </a:lnTo>
                <a:lnTo>
                  <a:pt x="114636" y="68424"/>
                </a:lnTo>
                <a:lnTo>
                  <a:pt x="116050" y="70396"/>
                </a:lnTo>
                <a:lnTo>
                  <a:pt x="117315" y="72293"/>
                </a:lnTo>
                <a:lnTo>
                  <a:pt x="118468" y="74079"/>
                </a:lnTo>
                <a:lnTo>
                  <a:pt x="119510" y="75828"/>
                </a:lnTo>
                <a:lnTo>
                  <a:pt x="120440" y="77502"/>
                </a:lnTo>
                <a:lnTo>
                  <a:pt x="121221" y="79065"/>
                </a:lnTo>
                <a:lnTo>
                  <a:pt x="121928" y="80553"/>
                </a:lnTo>
                <a:lnTo>
                  <a:pt x="122486" y="82004"/>
                </a:lnTo>
                <a:lnTo>
                  <a:pt x="122933" y="83344"/>
                </a:lnTo>
                <a:lnTo>
                  <a:pt x="123119" y="83976"/>
                </a:lnTo>
                <a:lnTo>
                  <a:pt x="123268" y="84609"/>
                </a:lnTo>
                <a:lnTo>
                  <a:pt x="123379" y="85241"/>
                </a:lnTo>
                <a:lnTo>
                  <a:pt x="123491" y="85799"/>
                </a:lnTo>
                <a:lnTo>
                  <a:pt x="123528" y="86395"/>
                </a:lnTo>
                <a:lnTo>
                  <a:pt x="123565" y="86915"/>
                </a:lnTo>
                <a:lnTo>
                  <a:pt x="123565" y="87474"/>
                </a:lnTo>
                <a:lnTo>
                  <a:pt x="123528" y="87957"/>
                </a:lnTo>
                <a:lnTo>
                  <a:pt x="123491" y="88441"/>
                </a:lnTo>
                <a:lnTo>
                  <a:pt x="123379" y="88925"/>
                </a:lnTo>
                <a:lnTo>
                  <a:pt x="123268" y="89371"/>
                </a:lnTo>
                <a:lnTo>
                  <a:pt x="123119" y="89780"/>
                </a:lnTo>
                <a:lnTo>
                  <a:pt x="122858" y="90413"/>
                </a:lnTo>
                <a:lnTo>
                  <a:pt x="122486" y="90971"/>
                </a:lnTo>
                <a:lnTo>
                  <a:pt x="122077" y="91492"/>
                </a:lnTo>
                <a:lnTo>
                  <a:pt x="121593" y="91938"/>
                </a:lnTo>
                <a:lnTo>
                  <a:pt x="121035" y="92385"/>
                </a:lnTo>
                <a:lnTo>
                  <a:pt x="120403" y="92757"/>
                </a:lnTo>
                <a:lnTo>
                  <a:pt x="119733" y="93092"/>
                </a:lnTo>
                <a:lnTo>
                  <a:pt x="118989" y="93389"/>
                </a:lnTo>
                <a:lnTo>
                  <a:pt x="118133" y="93650"/>
                </a:lnTo>
                <a:lnTo>
                  <a:pt x="117240" y="93873"/>
                </a:lnTo>
                <a:lnTo>
                  <a:pt x="116310" y="94059"/>
                </a:lnTo>
                <a:lnTo>
                  <a:pt x="115268" y="94171"/>
                </a:lnTo>
                <a:lnTo>
                  <a:pt x="114189" y="94245"/>
                </a:lnTo>
                <a:lnTo>
                  <a:pt x="112999" y="94282"/>
                </a:lnTo>
                <a:lnTo>
                  <a:pt x="111771" y="94282"/>
                </a:lnTo>
                <a:lnTo>
                  <a:pt x="110506" y="94245"/>
                </a:lnTo>
                <a:lnTo>
                  <a:pt x="97558" y="93501"/>
                </a:lnTo>
                <a:lnTo>
                  <a:pt x="89744" y="93055"/>
                </a:lnTo>
                <a:lnTo>
                  <a:pt x="81782" y="92645"/>
                </a:lnTo>
                <a:lnTo>
                  <a:pt x="73745" y="92236"/>
                </a:lnTo>
                <a:lnTo>
                  <a:pt x="65708" y="91901"/>
                </a:lnTo>
                <a:lnTo>
                  <a:pt x="57746" y="91604"/>
                </a:lnTo>
                <a:lnTo>
                  <a:pt x="53839" y="91529"/>
                </a:lnTo>
                <a:lnTo>
                  <a:pt x="49970" y="91455"/>
                </a:lnTo>
                <a:lnTo>
                  <a:pt x="46175" y="91380"/>
                </a:lnTo>
                <a:lnTo>
                  <a:pt x="42491" y="91380"/>
                </a:lnTo>
                <a:lnTo>
                  <a:pt x="38845" y="91417"/>
                </a:lnTo>
                <a:lnTo>
                  <a:pt x="35310" y="91492"/>
                </a:lnTo>
                <a:lnTo>
                  <a:pt x="31627" y="91604"/>
                </a:lnTo>
                <a:lnTo>
                  <a:pt x="28167" y="91752"/>
                </a:lnTo>
                <a:lnTo>
                  <a:pt x="24930" y="91976"/>
                </a:lnTo>
                <a:lnTo>
                  <a:pt x="21916" y="92236"/>
                </a:lnTo>
                <a:lnTo>
                  <a:pt x="19088" y="92534"/>
                </a:lnTo>
                <a:lnTo>
                  <a:pt x="16446" y="92906"/>
                </a:lnTo>
                <a:lnTo>
                  <a:pt x="14028" y="93315"/>
                </a:lnTo>
                <a:lnTo>
                  <a:pt x="11795" y="93762"/>
                </a:lnTo>
                <a:lnTo>
                  <a:pt x="10568" y="94059"/>
                </a:lnTo>
                <a:lnTo>
                  <a:pt x="9451" y="94357"/>
                </a:lnTo>
                <a:lnTo>
                  <a:pt x="8372" y="94692"/>
                </a:lnTo>
                <a:lnTo>
                  <a:pt x="7368" y="95027"/>
                </a:lnTo>
                <a:lnTo>
                  <a:pt x="6438" y="95361"/>
                </a:lnTo>
                <a:lnTo>
                  <a:pt x="5545" y="95733"/>
                </a:lnTo>
                <a:lnTo>
                  <a:pt x="4763" y="96106"/>
                </a:lnTo>
                <a:lnTo>
                  <a:pt x="4019" y="96515"/>
                </a:lnTo>
                <a:lnTo>
                  <a:pt x="3312" y="96924"/>
                </a:lnTo>
                <a:lnTo>
                  <a:pt x="2717" y="97371"/>
                </a:lnTo>
                <a:lnTo>
                  <a:pt x="2159" y="97817"/>
                </a:lnTo>
                <a:lnTo>
                  <a:pt x="1675" y="98301"/>
                </a:lnTo>
                <a:lnTo>
                  <a:pt x="1229" y="98784"/>
                </a:lnTo>
                <a:lnTo>
                  <a:pt x="894" y="99305"/>
                </a:lnTo>
                <a:lnTo>
                  <a:pt x="596" y="99826"/>
                </a:lnTo>
                <a:lnTo>
                  <a:pt x="336" y="100384"/>
                </a:lnTo>
                <a:lnTo>
                  <a:pt x="224" y="100756"/>
                </a:lnTo>
                <a:lnTo>
                  <a:pt x="112" y="101128"/>
                </a:lnTo>
                <a:lnTo>
                  <a:pt x="75" y="101538"/>
                </a:lnTo>
                <a:lnTo>
                  <a:pt x="38" y="101947"/>
                </a:lnTo>
                <a:lnTo>
                  <a:pt x="1" y="102356"/>
                </a:lnTo>
                <a:lnTo>
                  <a:pt x="38" y="102766"/>
                </a:lnTo>
                <a:lnTo>
                  <a:pt x="75" y="103175"/>
                </a:lnTo>
                <a:lnTo>
                  <a:pt x="187" y="103621"/>
                </a:lnTo>
                <a:lnTo>
                  <a:pt x="299" y="104031"/>
                </a:lnTo>
                <a:lnTo>
                  <a:pt x="410" y="104477"/>
                </a:lnTo>
                <a:lnTo>
                  <a:pt x="596" y="104924"/>
                </a:lnTo>
                <a:lnTo>
                  <a:pt x="782" y="105407"/>
                </a:lnTo>
                <a:lnTo>
                  <a:pt x="1005" y="105854"/>
                </a:lnTo>
                <a:lnTo>
                  <a:pt x="1266" y="106337"/>
                </a:lnTo>
                <a:lnTo>
                  <a:pt x="1898" y="107305"/>
                </a:lnTo>
                <a:lnTo>
                  <a:pt x="2605" y="108309"/>
                </a:lnTo>
                <a:lnTo>
                  <a:pt x="3461" y="109314"/>
                </a:lnTo>
                <a:lnTo>
                  <a:pt x="4429" y="110393"/>
                </a:lnTo>
                <a:lnTo>
                  <a:pt x="5508" y="111472"/>
                </a:lnTo>
                <a:lnTo>
                  <a:pt x="6698" y="112625"/>
                </a:lnTo>
                <a:lnTo>
                  <a:pt x="8038" y="113779"/>
                </a:lnTo>
                <a:lnTo>
                  <a:pt x="9489" y="114969"/>
                </a:lnTo>
                <a:lnTo>
                  <a:pt x="11051" y="116197"/>
                </a:lnTo>
                <a:lnTo>
                  <a:pt x="15144" y="119323"/>
                </a:lnTo>
                <a:lnTo>
                  <a:pt x="19125" y="122411"/>
                </a:lnTo>
                <a:lnTo>
                  <a:pt x="23069" y="125499"/>
                </a:lnTo>
                <a:lnTo>
                  <a:pt x="26902" y="128587"/>
                </a:lnTo>
                <a:lnTo>
                  <a:pt x="30697" y="131601"/>
                </a:lnTo>
                <a:lnTo>
                  <a:pt x="34343" y="134578"/>
                </a:lnTo>
                <a:lnTo>
                  <a:pt x="41412" y="140382"/>
                </a:lnTo>
                <a:lnTo>
                  <a:pt x="48072" y="145963"/>
                </a:lnTo>
                <a:lnTo>
                  <a:pt x="54249" y="151246"/>
                </a:lnTo>
                <a:lnTo>
                  <a:pt x="59941" y="156195"/>
                </a:lnTo>
                <a:lnTo>
                  <a:pt x="65113" y="160734"/>
                </a:lnTo>
                <a:lnTo>
                  <a:pt x="66006" y="160734"/>
                </a:lnTo>
                <a:lnTo>
                  <a:pt x="60834" y="156158"/>
                </a:lnTo>
                <a:lnTo>
                  <a:pt x="55104" y="151172"/>
                </a:lnTo>
                <a:lnTo>
                  <a:pt x="48854" y="145851"/>
                </a:lnTo>
                <a:lnTo>
                  <a:pt x="42156" y="140233"/>
                </a:lnTo>
                <a:lnTo>
                  <a:pt x="38622" y="137331"/>
                </a:lnTo>
                <a:lnTo>
                  <a:pt x="35013" y="134354"/>
                </a:lnTo>
                <a:lnTo>
                  <a:pt x="31292" y="131341"/>
                </a:lnTo>
                <a:lnTo>
                  <a:pt x="27497" y="128252"/>
                </a:lnTo>
                <a:lnTo>
                  <a:pt x="23590" y="125164"/>
                </a:lnTo>
                <a:lnTo>
                  <a:pt x="19609" y="122039"/>
                </a:lnTo>
                <a:lnTo>
                  <a:pt x="15553" y="118876"/>
                </a:lnTo>
                <a:lnTo>
                  <a:pt x="11423" y="115714"/>
                </a:lnTo>
                <a:lnTo>
                  <a:pt x="9898" y="114523"/>
                </a:lnTo>
                <a:lnTo>
                  <a:pt x="8521" y="113370"/>
                </a:lnTo>
                <a:lnTo>
                  <a:pt x="7219" y="112253"/>
                </a:lnTo>
                <a:lnTo>
                  <a:pt x="6066" y="111174"/>
                </a:lnTo>
                <a:lnTo>
                  <a:pt x="5024" y="110133"/>
                </a:lnTo>
                <a:lnTo>
                  <a:pt x="4056" y="109091"/>
                </a:lnTo>
                <a:lnTo>
                  <a:pt x="3238" y="108123"/>
                </a:lnTo>
                <a:lnTo>
                  <a:pt x="2531" y="107156"/>
                </a:lnTo>
                <a:lnTo>
                  <a:pt x="1936" y="106226"/>
                </a:lnTo>
                <a:lnTo>
                  <a:pt x="1452" y="105296"/>
                </a:lnTo>
                <a:lnTo>
                  <a:pt x="1229" y="104886"/>
                </a:lnTo>
                <a:lnTo>
                  <a:pt x="1080" y="104440"/>
                </a:lnTo>
                <a:lnTo>
                  <a:pt x="931" y="104031"/>
                </a:lnTo>
                <a:lnTo>
                  <a:pt x="819" y="103621"/>
                </a:lnTo>
                <a:lnTo>
                  <a:pt x="708" y="103212"/>
                </a:lnTo>
                <a:lnTo>
                  <a:pt x="671" y="102803"/>
                </a:lnTo>
                <a:lnTo>
                  <a:pt x="633" y="102394"/>
                </a:lnTo>
                <a:lnTo>
                  <a:pt x="633" y="102021"/>
                </a:lnTo>
                <a:lnTo>
                  <a:pt x="671" y="101649"/>
                </a:lnTo>
                <a:lnTo>
                  <a:pt x="708" y="101277"/>
                </a:lnTo>
                <a:lnTo>
                  <a:pt x="782" y="100942"/>
                </a:lnTo>
                <a:lnTo>
                  <a:pt x="894" y="100570"/>
                </a:lnTo>
                <a:lnTo>
                  <a:pt x="1117" y="100087"/>
                </a:lnTo>
                <a:lnTo>
                  <a:pt x="1415" y="99603"/>
                </a:lnTo>
                <a:lnTo>
                  <a:pt x="1750" y="99119"/>
                </a:lnTo>
                <a:lnTo>
                  <a:pt x="2159" y="98673"/>
                </a:lnTo>
                <a:lnTo>
                  <a:pt x="2643" y="98226"/>
                </a:lnTo>
                <a:lnTo>
                  <a:pt x="3163" y="97780"/>
                </a:lnTo>
                <a:lnTo>
                  <a:pt x="3759" y="97371"/>
                </a:lnTo>
                <a:lnTo>
                  <a:pt x="4429" y="96961"/>
                </a:lnTo>
                <a:lnTo>
                  <a:pt x="5135" y="96589"/>
                </a:lnTo>
                <a:lnTo>
                  <a:pt x="5917" y="96217"/>
                </a:lnTo>
                <a:lnTo>
                  <a:pt x="6773" y="95882"/>
                </a:lnTo>
                <a:lnTo>
                  <a:pt x="7666" y="95547"/>
                </a:lnTo>
                <a:lnTo>
                  <a:pt x="8633" y="95213"/>
                </a:lnTo>
                <a:lnTo>
                  <a:pt x="9675" y="94915"/>
                </a:lnTo>
                <a:lnTo>
                  <a:pt x="10754" y="94617"/>
                </a:lnTo>
                <a:lnTo>
                  <a:pt x="11907" y="94357"/>
                </a:lnTo>
                <a:lnTo>
                  <a:pt x="14140" y="93910"/>
                </a:lnTo>
                <a:lnTo>
                  <a:pt x="16558" y="93501"/>
                </a:lnTo>
                <a:lnTo>
                  <a:pt x="19162" y="93129"/>
                </a:lnTo>
                <a:lnTo>
                  <a:pt x="21990" y="92831"/>
                </a:lnTo>
                <a:lnTo>
                  <a:pt x="25004" y="92571"/>
                </a:lnTo>
                <a:lnTo>
                  <a:pt x="28204" y="92348"/>
                </a:lnTo>
                <a:lnTo>
                  <a:pt x="31664" y="92199"/>
                </a:lnTo>
                <a:lnTo>
                  <a:pt x="35348" y="92087"/>
                </a:lnTo>
                <a:lnTo>
                  <a:pt x="38845" y="92013"/>
                </a:lnTo>
                <a:lnTo>
                  <a:pt x="42491" y="91976"/>
                </a:lnTo>
                <a:lnTo>
                  <a:pt x="46212" y="91976"/>
                </a:lnTo>
                <a:lnTo>
                  <a:pt x="49970" y="92050"/>
                </a:lnTo>
                <a:lnTo>
                  <a:pt x="53839" y="92124"/>
                </a:lnTo>
                <a:lnTo>
                  <a:pt x="57746" y="92199"/>
                </a:lnTo>
                <a:lnTo>
                  <a:pt x="65708" y="92496"/>
                </a:lnTo>
                <a:lnTo>
                  <a:pt x="73708" y="92831"/>
                </a:lnTo>
                <a:lnTo>
                  <a:pt x="81782" y="93241"/>
                </a:lnTo>
                <a:lnTo>
                  <a:pt x="89707" y="93650"/>
                </a:lnTo>
                <a:lnTo>
                  <a:pt x="97520" y="94096"/>
                </a:lnTo>
                <a:lnTo>
                  <a:pt x="110469" y="94841"/>
                </a:lnTo>
                <a:lnTo>
                  <a:pt x="111808" y="94878"/>
                </a:lnTo>
                <a:lnTo>
                  <a:pt x="113073" y="94878"/>
                </a:lnTo>
                <a:lnTo>
                  <a:pt x="114301" y="94841"/>
                </a:lnTo>
                <a:lnTo>
                  <a:pt x="115417" y="94766"/>
                </a:lnTo>
                <a:lnTo>
                  <a:pt x="116496" y="94617"/>
                </a:lnTo>
                <a:lnTo>
                  <a:pt x="117501" y="94431"/>
                </a:lnTo>
                <a:lnTo>
                  <a:pt x="118431" y="94208"/>
                </a:lnTo>
                <a:lnTo>
                  <a:pt x="119287" y="93910"/>
                </a:lnTo>
                <a:lnTo>
                  <a:pt x="120105" y="93575"/>
                </a:lnTo>
                <a:lnTo>
                  <a:pt x="120812" y="93203"/>
                </a:lnTo>
                <a:lnTo>
                  <a:pt x="121482" y="92794"/>
                </a:lnTo>
                <a:lnTo>
                  <a:pt x="122040" y="92348"/>
                </a:lnTo>
                <a:lnTo>
                  <a:pt x="122561" y="91827"/>
                </a:lnTo>
                <a:lnTo>
                  <a:pt x="123007" y="91269"/>
                </a:lnTo>
                <a:lnTo>
                  <a:pt x="123379" y="90673"/>
                </a:lnTo>
                <a:lnTo>
                  <a:pt x="123677" y="90004"/>
                </a:lnTo>
                <a:lnTo>
                  <a:pt x="123826" y="89557"/>
                </a:lnTo>
                <a:lnTo>
                  <a:pt x="123975" y="89036"/>
                </a:lnTo>
                <a:lnTo>
                  <a:pt x="124049" y="88515"/>
                </a:lnTo>
                <a:lnTo>
                  <a:pt x="124124" y="87994"/>
                </a:lnTo>
                <a:lnTo>
                  <a:pt x="124161" y="87436"/>
                </a:lnTo>
                <a:lnTo>
                  <a:pt x="124161" y="86841"/>
                </a:lnTo>
                <a:lnTo>
                  <a:pt x="124124" y="86246"/>
                </a:lnTo>
                <a:lnTo>
                  <a:pt x="124049" y="85613"/>
                </a:lnTo>
                <a:lnTo>
                  <a:pt x="123937" y="84981"/>
                </a:lnTo>
                <a:lnTo>
                  <a:pt x="123789" y="84311"/>
                </a:lnTo>
                <a:lnTo>
                  <a:pt x="123640" y="83604"/>
                </a:lnTo>
                <a:lnTo>
                  <a:pt x="123417" y="82897"/>
                </a:lnTo>
                <a:lnTo>
                  <a:pt x="123193" y="82153"/>
                </a:lnTo>
                <a:lnTo>
                  <a:pt x="122896" y="81409"/>
                </a:lnTo>
                <a:lnTo>
                  <a:pt x="122598" y="80627"/>
                </a:lnTo>
                <a:lnTo>
                  <a:pt x="122263" y="79846"/>
                </a:lnTo>
                <a:lnTo>
                  <a:pt x="121556" y="78358"/>
                </a:lnTo>
                <a:lnTo>
                  <a:pt x="120738" y="76795"/>
                </a:lnTo>
                <a:lnTo>
                  <a:pt x="119808" y="75195"/>
                </a:lnTo>
                <a:lnTo>
                  <a:pt x="118803" y="73484"/>
                </a:lnTo>
                <a:lnTo>
                  <a:pt x="117650" y="71735"/>
                </a:lnTo>
                <a:lnTo>
                  <a:pt x="116422" y="69912"/>
                </a:lnTo>
                <a:lnTo>
                  <a:pt x="115045" y="68014"/>
                </a:lnTo>
                <a:lnTo>
                  <a:pt x="113594" y="66042"/>
                </a:lnTo>
                <a:lnTo>
                  <a:pt x="112292" y="64331"/>
                </a:lnTo>
                <a:lnTo>
                  <a:pt x="110915" y="62582"/>
                </a:lnTo>
                <a:lnTo>
                  <a:pt x="109464" y="60796"/>
                </a:lnTo>
                <a:lnTo>
                  <a:pt x="107938" y="58973"/>
                </a:lnTo>
                <a:lnTo>
                  <a:pt x="106301" y="57075"/>
                </a:lnTo>
                <a:lnTo>
                  <a:pt x="104627" y="55141"/>
                </a:lnTo>
                <a:lnTo>
                  <a:pt x="102878" y="53169"/>
                </a:lnTo>
                <a:lnTo>
                  <a:pt x="101055" y="51160"/>
                </a:lnTo>
                <a:lnTo>
                  <a:pt x="99158" y="49076"/>
                </a:lnTo>
                <a:lnTo>
                  <a:pt x="97186" y="46992"/>
                </a:lnTo>
                <a:lnTo>
                  <a:pt x="93018" y="42639"/>
                </a:lnTo>
                <a:lnTo>
                  <a:pt x="88591" y="38100"/>
                </a:lnTo>
                <a:lnTo>
                  <a:pt x="83866" y="33449"/>
                </a:lnTo>
                <a:lnTo>
                  <a:pt x="78731" y="28501"/>
                </a:lnTo>
                <a:lnTo>
                  <a:pt x="73671" y="23664"/>
                </a:lnTo>
                <a:lnTo>
                  <a:pt x="68685" y="19050"/>
                </a:lnTo>
                <a:lnTo>
                  <a:pt x="63848" y="14622"/>
                </a:lnTo>
                <a:lnTo>
                  <a:pt x="59234" y="10455"/>
                </a:lnTo>
                <a:lnTo>
                  <a:pt x="54881" y="6586"/>
                </a:lnTo>
                <a:lnTo>
                  <a:pt x="50900" y="3088"/>
                </a:lnTo>
                <a:lnTo>
                  <a:pt x="473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latin typeface="Nunito Sans"/>
              <a:ea typeface="Nunito Sans"/>
              <a:cs typeface="Nunito Sans"/>
              <a:sym typeface="Nunito Sans"/>
            </a:endParaRPr>
          </a:p>
        </p:txBody>
      </p:sp>
      <p:sp>
        <p:nvSpPr>
          <p:cNvPr id="573" name="Google Shape;573;p60"/>
          <p:cNvSpPr txBox="1">
            <a:spLocks noGrp="1"/>
          </p:cNvSpPr>
          <p:nvPr>
            <p:ph type="sldNum" idx="12"/>
          </p:nvPr>
        </p:nvSpPr>
        <p:spPr>
          <a:xfrm>
            <a:off x="6080700" y="3995650"/>
            <a:ext cx="2834700" cy="393600"/>
          </a:xfrm>
          <a:prstGeom prst="rect">
            <a:avLst/>
          </a:prstGeom>
          <a:noFill/>
          <a:ln>
            <a:noFill/>
          </a:ln>
        </p:spPr>
        <p:txBody>
          <a:bodyPr spcFirstLastPara="1" wrap="square" lIns="91425" tIns="91425" rIns="91425" bIns="91425" anchor="ctr" anchorCtr="0">
            <a:noAutofit/>
          </a:bodyPr>
          <a:lstStyle>
            <a:lvl1pPr lvl="0" algn="r">
              <a:buNone/>
              <a:defRPr sz="700">
                <a:solidFill>
                  <a:schemeClr val="dk2"/>
                </a:solidFill>
                <a:latin typeface="Nunito Sans"/>
                <a:ea typeface="Nunito Sans"/>
                <a:cs typeface="Nunito Sans"/>
                <a:sym typeface="Nunito Sans"/>
              </a:defRPr>
            </a:lvl1pPr>
            <a:lvl2pPr lvl="1" algn="r">
              <a:buNone/>
              <a:defRPr sz="700">
                <a:solidFill>
                  <a:schemeClr val="dk2"/>
                </a:solidFill>
                <a:latin typeface="Nunito Sans"/>
                <a:ea typeface="Nunito Sans"/>
                <a:cs typeface="Nunito Sans"/>
                <a:sym typeface="Nunito Sans"/>
              </a:defRPr>
            </a:lvl2pPr>
            <a:lvl3pPr lvl="2" algn="r">
              <a:buNone/>
              <a:defRPr sz="700">
                <a:solidFill>
                  <a:schemeClr val="dk2"/>
                </a:solidFill>
                <a:latin typeface="Nunito Sans"/>
                <a:ea typeface="Nunito Sans"/>
                <a:cs typeface="Nunito Sans"/>
                <a:sym typeface="Nunito Sans"/>
              </a:defRPr>
            </a:lvl3pPr>
            <a:lvl4pPr lvl="3" algn="r">
              <a:buNone/>
              <a:defRPr sz="700">
                <a:solidFill>
                  <a:schemeClr val="dk2"/>
                </a:solidFill>
                <a:latin typeface="Nunito Sans"/>
                <a:ea typeface="Nunito Sans"/>
                <a:cs typeface="Nunito Sans"/>
                <a:sym typeface="Nunito Sans"/>
              </a:defRPr>
            </a:lvl4pPr>
            <a:lvl5pPr lvl="4" algn="r">
              <a:buNone/>
              <a:defRPr sz="700">
                <a:solidFill>
                  <a:schemeClr val="dk2"/>
                </a:solidFill>
                <a:latin typeface="Nunito Sans"/>
                <a:ea typeface="Nunito Sans"/>
                <a:cs typeface="Nunito Sans"/>
                <a:sym typeface="Nunito Sans"/>
              </a:defRPr>
            </a:lvl5pPr>
            <a:lvl6pPr lvl="5" algn="r">
              <a:buNone/>
              <a:defRPr sz="700">
                <a:solidFill>
                  <a:schemeClr val="dk2"/>
                </a:solidFill>
                <a:latin typeface="Nunito Sans"/>
                <a:ea typeface="Nunito Sans"/>
                <a:cs typeface="Nunito Sans"/>
                <a:sym typeface="Nunito Sans"/>
              </a:defRPr>
            </a:lvl6pPr>
            <a:lvl7pPr lvl="6" algn="r">
              <a:buNone/>
              <a:defRPr sz="700">
                <a:solidFill>
                  <a:schemeClr val="dk2"/>
                </a:solidFill>
                <a:latin typeface="Nunito Sans"/>
                <a:ea typeface="Nunito Sans"/>
                <a:cs typeface="Nunito Sans"/>
                <a:sym typeface="Nunito Sans"/>
              </a:defRPr>
            </a:lvl7pPr>
            <a:lvl8pPr lvl="7" algn="r">
              <a:buNone/>
              <a:defRPr sz="700">
                <a:solidFill>
                  <a:schemeClr val="dk2"/>
                </a:solidFill>
                <a:latin typeface="Nunito Sans"/>
                <a:ea typeface="Nunito Sans"/>
                <a:cs typeface="Nunito Sans"/>
                <a:sym typeface="Nunito Sans"/>
              </a:defRPr>
            </a:lvl8pPr>
            <a:lvl9pPr lvl="8" algn="r">
              <a:buNone/>
              <a:defRPr sz="700">
                <a:solidFill>
                  <a:schemeClr val="dk2"/>
                </a:solidFill>
                <a:latin typeface="Nunito Sans"/>
                <a:ea typeface="Nunito Sans"/>
                <a:cs typeface="Nunito Sans"/>
                <a:sym typeface="Nunito Sans"/>
              </a:defRPr>
            </a:lvl9pPr>
          </a:lstStyle>
          <a:p>
            <a:pPr marL="0" lvl="0" indent="0" algn="r" rtl="0">
              <a:spcBef>
                <a:spcPts val="0"/>
              </a:spcBef>
              <a:spcAft>
                <a:spcPts val="0"/>
              </a:spcAft>
              <a:buNone/>
            </a:pPr>
            <a:r>
              <a:rPr lang="en"/>
              <a:t>Month </a:t>
            </a:r>
            <a:r>
              <a:rPr lang="en" sz="600"/>
              <a:t>🞹</a:t>
            </a:r>
            <a:r>
              <a:rPr lang="en"/>
              <a:t> Year </a:t>
            </a:r>
            <a:r>
              <a:rPr lang="en" sz="600"/>
              <a:t>🞹</a:t>
            </a:r>
            <a:r>
              <a:rPr lang="en"/>
              <a:t> </a:t>
            </a:r>
            <a:fld id="{00000000-1234-1234-1234-123412341234}" type="slidenum">
              <a:rPr lang="en"/>
              <a:t>‹#›</a:t>
            </a:fld>
            <a:endParaRPr/>
          </a:p>
        </p:txBody>
      </p:sp>
      <p:sp>
        <p:nvSpPr>
          <p:cNvPr id="574" name="Google Shape;574;p60"/>
          <p:cNvSpPr txBox="1">
            <a:spLocks noGrp="1"/>
          </p:cNvSpPr>
          <p:nvPr>
            <p:ph type="body" idx="1"/>
          </p:nvPr>
        </p:nvSpPr>
        <p:spPr>
          <a:xfrm>
            <a:off x="228600" y="1646991"/>
            <a:ext cx="4296600" cy="3063300"/>
          </a:xfrm>
          <a:prstGeom prst="rect">
            <a:avLst/>
          </a:prstGeom>
        </p:spPr>
        <p:txBody>
          <a:bodyPr spcFirstLastPara="1" wrap="square" lIns="91425" tIns="91425" rIns="91425" bIns="91425" anchor="b" anchorCtr="0">
            <a:noAutofit/>
          </a:bodyPr>
          <a:lstStyle>
            <a:lvl1pPr marL="457200" lvl="0" indent="-304800">
              <a:spcBef>
                <a:spcPts val="0"/>
              </a:spcBef>
              <a:spcAft>
                <a:spcPts val="0"/>
              </a:spcAft>
              <a:buSzPts val="1200"/>
              <a:buFont typeface="Nunito Sans"/>
              <a:buChar char="●"/>
              <a:defRPr/>
            </a:lvl1pPr>
            <a:lvl2pPr marL="914400" lvl="1" indent="-304800">
              <a:spcBef>
                <a:spcPts val="800"/>
              </a:spcBef>
              <a:spcAft>
                <a:spcPts val="0"/>
              </a:spcAft>
              <a:buSzPts val="1200"/>
              <a:buFont typeface="Nunito Sans"/>
              <a:buChar char="○"/>
              <a:defRPr/>
            </a:lvl2pPr>
            <a:lvl3pPr marL="1371600" lvl="2" indent="-304800">
              <a:spcBef>
                <a:spcPts val="800"/>
              </a:spcBef>
              <a:spcAft>
                <a:spcPts val="0"/>
              </a:spcAft>
              <a:buSzPts val="1200"/>
              <a:buFont typeface="Nunito Sans"/>
              <a:buChar char="■"/>
              <a:defRPr/>
            </a:lvl3pPr>
            <a:lvl4pPr marL="1828800" lvl="3" indent="-304800">
              <a:spcBef>
                <a:spcPts val="800"/>
              </a:spcBef>
              <a:spcAft>
                <a:spcPts val="0"/>
              </a:spcAft>
              <a:buSzPts val="1200"/>
              <a:buFont typeface="Nunito Sans"/>
              <a:buChar char="●"/>
              <a:defRPr/>
            </a:lvl4pPr>
            <a:lvl5pPr marL="2286000" lvl="4" indent="-304800">
              <a:spcBef>
                <a:spcPts val="800"/>
              </a:spcBef>
              <a:spcAft>
                <a:spcPts val="0"/>
              </a:spcAft>
              <a:buSzPts val="1200"/>
              <a:buFont typeface="Nunito Sans"/>
              <a:buChar char="○"/>
              <a:defRPr/>
            </a:lvl5pPr>
            <a:lvl6pPr marL="2743200" lvl="5" indent="-304800">
              <a:spcBef>
                <a:spcPts val="800"/>
              </a:spcBef>
              <a:spcAft>
                <a:spcPts val="0"/>
              </a:spcAft>
              <a:buSzPts val="1200"/>
              <a:buFont typeface="Nunito Sans"/>
              <a:buChar char="■"/>
              <a:defRPr/>
            </a:lvl6pPr>
            <a:lvl7pPr marL="3200400" lvl="6" indent="-304800">
              <a:spcBef>
                <a:spcPts val="800"/>
              </a:spcBef>
              <a:spcAft>
                <a:spcPts val="0"/>
              </a:spcAft>
              <a:buSzPts val="1200"/>
              <a:buFont typeface="Nunito Sans"/>
              <a:buChar char="●"/>
              <a:defRPr/>
            </a:lvl7pPr>
            <a:lvl8pPr marL="3657600" lvl="7" indent="-304800">
              <a:spcBef>
                <a:spcPts val="800"/>
              </a:spcBef>
              <a:spcAft>
                <a:spcPts val="0"/>
              </a:spcAft>
              <a:buSzPts val="1200"/>
              <a:buFont typeface="Nunito Sans"/>
              <a:buChar char="○"/>
              <a:defRPr/>
            </a:lvl8pPr>
            <a:lvl9pPr marL="4114800" lvl="8" indent="-304800">
              <a:spcBef>
                <a:spcPts val="800"/>
              </a:spcBef>
              <a:spcAft>
                <a:spcPts val="800"/>
              </a:spcAft>
              <a:buSzPts val="1200"/>
              <a:buFont typeface="Nunito Sans"/>
              <a:buChar char="■"/>
              <a:defRPr/>
            </a:lvl9pPr>
          </a:lstStyle>
          <a:p>
            <a:endParaRPr/>
          </a:p>
        </p:txBody>
      </p:sp>
      <p:sp>
        <p:nvSpPr>
          <p:cNvPr id="575" name="Google Shape;575;p60"/>
          <p:cNvSpPr>
            <a:spLocks noGrp="1"/>
          </p:cNvSpPr>
          <p:nvPr>
            <p:ph type="pic" idx="2"/>
          </p:nvPr>
        </p:nvSpPr>
        <p:spPr>
          <a:xfrm>
            <a:off x="5212300" y="460300"/>
            <a:ext cx="3702900" cy="4136100"/>
          </a:xfrm>
          <a:prstGeom prst="roundRect">
            <a:avLst>
              <a:gd name="adj" fmla="val 6865"/>
            </a:avLst>
          </a:prstGeom>
          <a:noFill/>
          <a:ln>
            <a:noFill/>
          </a:ln>
        </p:spPr>
      </p:sp>
      <p:sp>
        <p:nvSpPr>
          <p:cNvPr id="576" name="Google Shape;576;p60"/>
          <p:cNvSpPr txBox="1">
            <a:spLocks noGrp="1"/>
          </p:cNvSpPr>
          <p:nvPr>
            <p:ph type="title"/>
          </p:nvPr>
        </p:nvSpPr>
        <p:spPr>
          <a:xfrm>
            <a:off x="228600" y="228600"/>
            <a:ext cx="4296600" cy="587700"/>
          </a:xfrm>
          <a:prstGeom prst="rect">
            <a:avLst/>
          </a:prstGeom>
        </p:spPr>
        <p:txBody>
          <a:bodyPr spcFirstLastPara="1" wrap="square" lIns="91425" tIns="91425" rIns="91425" bIns="91425" anchor="t" anchorCtr="0">
            <a:spAutoFit/>
          </a:bodyPr>
          <a:lstStyle>
            <a:lvl1pPr lvl="0">
              <a:spcBef>
                <a:spcPts val="0"/>
              </a:spcBef>
              <a:spcAft>
                <a:spcPts val="0"/>
              </a:spcAft>
              <a:buNone/>
              <a:defRPr/>
            </a:lvl1pPr>
            <a:lvl2pPr lvl="1">
              <a:spcBef>
                <a:spcPts val="0"/>
              </a:spcBef>
              <a:spcAft>
                <a:spcPts val="0"/>
              </a:spcAft>
              <a:buNone/>
              <a:defRPr>
                <a:latin typeface="Poppins SemiBold"/>
                <a:ea typeface="Poppins SemiBold"/>
                <a:cs typeface="Poppins SemiBold"/>
                <a:sym typeface="Poppins SemiBold"/>
              </a:defRPr>
            </a:lvl2pPr>
            <a:lvl3pPr lvl="2">
              <a:spcBef>
                <a:spcPts val="0"/>
              </a:spcBef>
              <a:spcAft>
                <a:spcPts val="0"/>
              </a:spcAft>
              <a:buNone/>
              <a:defRPr>
                <a:latin typeface="Poppins SemiBold"/>
                <a:ea typeface="Poppins SemiBold"/>
                <a:cs typeface="Poppins SemiBold"/>
                <a:sym typeface="Poppins SemiBold"/>
              </a:defRPr>
            </a:lvl3pPr>
            <a:lvl4pPr lvl="3">
              <a:spcBef>
                <a:spcPts val="0"/>
              </a:spcBef>
              <a:spcAft>
                <a:spcPts val="0"/>
              </a:spcAft>
              <a:buNone/>
              <a:defRPr>
                <a:latin typeface="Poppins SemiBold"/>
                <a:ea typeface="Poppins SemiBold"/>
                <a:cs typeface="Poppins SemiBold"/>
                <a:sym typeface="Poppins SemiBold"/>
              </a:defRPr>
            </a:lvl4pPr>
            <a:lvl5pPr lvl="4">
              <a:spcBef>
                <a:spcPts val="0"/>
              </a:spcBef>
              <a:spcAft>
                <a:spcPts val="0"/>
              </a:spcAft>
              <a:buNone/>
              <a:defRPr>
                <a:latin typeface="Poppins SemiBold"/>
                <a:ea typeface="Poppins SemiBold"/>
                <a:cs typeface="Poppins SemiBold"/>
                <a:sym typeface="Poppins SemiBold"/>
              </a:defRPr>
            </a:lvl5pPr>
            <a:lvl6pPr lvl="5">
              <a:spcBef>
                <a:spcPts val="0"/>
              </a:spcBef>
              <a:spcAft>
                <a:spcPts val="0"/>
              </a:spcAft>
              <a:buNone/>
              <a:defRPr>
                <a:latin typeface="Poppins SemiBold"/>
                <a:ea typeface="Poppins SemiBold"/>
                <a:cs typeface="Poppins SemiBold"/>
                <a:sym typeface="Poppins SemiBold"/>
              </a:defRPr>
            </a:lvl6pPr>
            <a:lvl7pPr lvl="6">
              <a:spcBef>
                <a:spcPts val="0"/>
              </a:spcBef>
              <a:spcAft>
                <a:spcPts val="0"/>
              </a:spcAft>
              <a:buNone/>
              <a:defRPr>
                <a:latin typeface="Poppins SemiBold"/>
                <a:ea typeface="Poppins SemiBold"/>
                <a:cs typeface="Poppins SemiBold"/>
                <a:sym typeface="Poppins SemiBold"/>
              </a:defRPr>
            </a:lvl7pPr>
            <a:lvl8pPr lvl="7">
              <a:spcBef>
                <a:spcPts val="0"/>
              </a:spcBef>
              <a:spcAft>
                <a:spcPts val="0"/>
              </a:spcAft>
              <a:buNone/>
              <a:defRPr>
                <a:latin typeface="Poppins SemiBold"/>
                <a:ea typeface="Poppins SemiBold"/>
                <a:cs typeface="Poppins SemiBold"/>
                <a:sym typeface="Poppins SemiBold"/>
              </a:defRPr>
            </a:lvl8pPr>
            <a:lvl9pPr lvl="8">
              <a:spcBef>
                <a:spcPts val="0"/>
              </a:spcBef>
              <a:spcAft>
                <a:spcPts val="0"/>
              </a:spcAft>
              <a:buNone/>
              <a:defRPr>
                <a:latin typeface="Poppins SemiBold"/>
                <a:ea typeface="Poppins SemiBold"/>
                <a:cs typeface="Poppins SemiBold"/>
                <a:sym typeface="Poppins SemiBold"/>
              </a:defRPr>
            </a:lvl9pPr>
          </a:lstStyle>
          <a:p>
            <a:endParaRPr/>
          </a:p>
        </p:txBody>
      </p:sp>
      <p:sp>
        <p:nvSpPr>
          <p:cNvPr id="577" name="Google Shape;577;p60"/>
          <p:cNvSpPr/>
          <p:nvPr/>
        </p:nvSpPr>
        <p:spPr>
          <a:xfrm>
            <a:off x="7766436" y="148752"/>
            <a:ext cx="1377568" cy="2421760"/>
          </a:xfrm>
          <a:custGeom>
            <a:avLst/>
            <a:gdLst/>
            <a:ahLst/>
            <a:cxnLst/>
            <a:rect l="l" t="t" r="r" b="b"/>
            <a:pathLst>
              <a:path w="43049" h="75680" extrusionOk="0">
                <a:moveTo>
                  <a:pt x="10456" y="1"/>
                </a:moveTo>
                <a:lnTo>
                  <a:pt x="9414" y="38"/>
                </a:lnTo>
                <a:lnTo>
                  <a:pt x="8409" y="112"/>
                </a:lnTo>
                <a:lnTo>
                  <a:pt x="7479" y="187"/>
                </a:lnTo>
                <a:lnTo>
                  <a:pt x="6586" y="336"/>
                </a:lnTo>
                <a:lnTo>
                  <a:pt x="5768" y="522"/>
                </a:lnTo>
                <a:lnTo>
                  <a:pt x="4986" y="708"/>
                </a:lnTo>
                <a:lnTo>
                  <a:pt x="4279" y="931"/>
                </a:lnTo>
                <a:lnTo>
                  <a:pt x="3610" y="1229"/>
                </a:lnTo>
                <a:lnTo>
                  <a:pt x="3014" y="1526"/>
                </a:lnTo>
                <a:lnTo>
                  <a:pt x="2456" y="1861"/>
                </a:lnTo>
                <a:lnTo>
                  <a:pt x="1972" y="2270"/>
                </a:lnTo>
                <a:lnTo>
                  <a:pt x="1526" y="2680"/>
                </a:lnTo>
                <a:lnTo>
                  <a:pt x="1154" y="3126"/>
                </a:lnTo>
                <a:lnTo>
                  <a:pt x="893" y="3461"/>
                </a:lnTo>
                <a:lnTo>
                  <a:pt x="707" y="3796"/>
                </a:lnTo>
                <a:lnTo>
                  <a:pt x="521" y="4168"/>
                </a:lnTo>
                <a:lnTo>
                  <a:pt x="373" y="4540"/>
                </a:lnTo>
                <a:lnTo>
                  <a:pt x="261" y="4912"/>
                </a:lnTo>
                <a:lnTo>
                  <a:pt x="149" y="5321"/>
                </a:lnTo>
                <a:lnTo>
                  <a:pt x="75" y="5731"/>
                </a:lnTo>
                <a:lnTo>
                  <a:pt x="38" y="6177"/>
                </a:lnTo>
                <a:lnTo>
                  <a:pt x="0" y="6624"/>
                </a:lnTo>
                <a:lnTo>
                  <a:pt x="0" y="7070"/>
                </a:lnTo>
                <a:lnTo>
                  <a:pt x="38" y="7554"/>
                </a:lnTo>
                <a:lnTo>
                  <a:pt x="112" y="8075"/>
                </a:lnTo>
                <a:lnTo>
                  <a:pt x="187" y="8558"/>
                </a:lnTo>
                <a:lnTo>
                  <a:pt x="298" y="9117"/>
                </a:lnTo>
                <a:lnTo>
                  <a:pt x="596" y="10196"/>
                </a:lnTo>
                <a:lnTo>
                  <a:pt x="1005" y="11386"/>
                </a:lnTo>
                <a:lnTo>
                  <a:pt x="1489" y="12614"/>
                </a:lnTo>
                <a:lnTo>
                  <a:pt x="2121" y="13916"/>
                </a:lnTo>
                <a:lnTo>
                  <a:pt x="2828" y="15256"/>
                </a:lnTo>
                <a:lnTo>
                  <a:pt x="3684" y="16707"/>
                </a:lnTo>
                <a:lnTo>
                  <a:pt x="4614" y="18195"/>
                </a:lnTo>
                <a:lnTo>
                  <a:pt x="5656" y="19758"/>
                </a:lnTo>
                <a:lnTo>
                  <a:pt x="6772" y="21358"/>
                </a:lnTo>
                <a:lnTo>
                  <a:pt x="9525" y="25190"/>
                </a:lnTo>
                <a:lnTo>
                  <a:pt x="12204" y="28985"/>
                </a:lnTo>
                <a:lnTo>
                  <a:pt x="14809" y="32706"/>
                </a:lnTo>
                <a:lnTo>
                  <a:pt x="17376" y="36426"/>
                </a:lnTo>
                <a:lnTo>
                  <a:pt x="22325" y="43682"/>
                </a:lnTo>
                <a:lnTo>
                  <a:pt x="27050" y="50714"/>
                </a:lnTo>
                <a:lnTo>
                  <a:pt x="31478" y="57486"/>
                </a:lnTo>
                <a:lnTo>
                  <a:pt x="35645" y="63922"/>
                </a:lnTo>
                <a:lnTo>
                  <a:pt x="39514" y="69987"/>
                </a:lnTo>
                <a:lnTo>
                  <a:pt x="43049" y="75680"/>
                </a:lnTo>
                <a:lnTo>
                  <a:pt x="43049" y="74526"/>
                </a:lnTo>
                <a:lnTo>
                  <a:pt x="39514" y="68908"/>
                </a:lnTo>
                <a:lnTo>
                  <a:pt x="35682" y="62918"/>
                </a:lnTo>
                <a:lnTo>
                  <a:pt x="31589" y="56555"/>
                </a:lnTo>
                <a:lnTo>
                  <a:pt x="27199" y="49895"/>
                </a:lnTo>
                <a:lnTo>
                  <a:pt x="22548" y="42975"/>
                </a:lnTo>
                <a:lnTo>
                  <a:pt x="17674" y="35831"/>
                </a:lnTo>
                <a:lnTo>
                  <a:pt x="15144" y="32185"/>
                </a:lnTo>
                <a:lnTo>
                  <a:pt x="12576" y="28501"/>
                </a:lnTo>
                <a:lnTo>
                  <a:pt x="9935" y="24781"/>
                </a:lnTo>
                <a:lnTo>
                  <a:pt x="7256" y="21023"/>
                </a:lnTo>
                <a:lnTo>
                  <a:pt x="6177" y="19460"/>
                </a:lnTo>
                <a:lnTo>
                  <a:pt x="5172" y="17972"/>
                </a:lnTo>
                <a:lnTo>
                  <a:pt x="4279" y="16521"/>
                </a:lnTo>
                <a:lnTo>
                  <a:pt x="3461" y="15144"/>
                </a:lnTo>
                <a:lnTo>
                  <a:pt x="2754" y="13805"/>
                </a:lnTo>
                <a:lnTo>
                  <a:pt x="2158" y="12577"/>
                </a:lnTo>
                <a:lnTo>
                  <a:pt x="1638" y="11386"/>
                </a:lnTo>
                <a:lnTo>
                  <a:pt x="1266" y="10233"/>
                </a:lnTo>
                <a:lnTo>
                  <a:pt x="931" y="9191"/>
                </a:lnTo>
                <a:lnTo>
                  <a:pt x="745" y="8186"/>
                </a:lnTo>
                <a:lnTo>
                  <a:pt x="670" y="7703"/>
                </a:lnTo>
                <a:lnTo>
                  <a:pt x="633" y="7219"/>
                </a:lnTo>
                <a:lnTo>
                  <a:pt x="633" y="6773"/>
                </a:lnTo>
                <a:lnTo>
                  <a:pt x="633" y="6363"/>
                </a:lnTo>
                <a:lnTo>
                  <a:pt x="670" y="5954"/>
                </a:lnTo>
                <a:lnTo>
                  <a:pt x="745" y="5545"/>
                </a:lnTo>
                <a:lnTo>
                  <a:pt x="819" y="5173"/>
                </a:lnTo>
                <a:lnTo>
                  <a:pt x="931" y="4801"/>
                </a:lnTo>
                <a:lnTo>
                  <a:pt x="1042" y="4428"/>
                </a:lnTo>
                <a:lnTo>
                  <a:pt x="1228" y="4094"/>
                </a:lnTo>
                <a:lnTo>
                  <a:pt x="1414" y="3796"/>
                </a:lnTo>
                <a:lnTo>
                  <a:pt x="1600" y="3498"/>
                </a:lnTo>
                <a:lnTo>
                  <a:pt x="1972" y="3089"/>
                </a:lnTo>
                <a:lnTo>
                  <a:pt x="2382" y="2680"/>
                </a:lnTo>
                <a:lnTo>
                  <a:pt x="2865" y="2345"/>
                </a:lnTo>
                <a:lnTo>
                  <a:pt x="3386" y="2010"/>
                </a:lnTo>
                <a:lnTo>
                  <a:pt x="3944" y="1750"/>
                </a:lnTo>
                <a:lnTo>
                  <a:pt x="4577" y="1489"/>
                </a:lnTo>
                <a:lnTo>
                  <a:pt x="5284" y="1266"/>
                </a:lnTo>
                <a:lnTo>
                  <a:pt x="6028" y="1080"/>
                </a:lnTo>
                <a:lnTo>
                  <a:pt x="6809" y="894"/>
                </a:lnTo>
                <a:lnTo>
                  <a:pt x="7665" y="782"/>
                </a:lnTo>
                <a:lnTo>
                  <a:pt x="8595" y="708"/>
                </a:lnTo>
                <a:lnTo>
                  <a:pt x="9563" y="633"/>
                </a:lnTo>
                <a:lnTo>
                  <a:pt x="10567" y="596"/>
                </a:lnTo>
                <a:lnTo>
                  <a:pt x="11646" y="633"/>
                </a:lnTo>
                <a:lnTo>
                  <a:pt x="12762" y="671"/>
                </a:lnTo>
                <a:lnTo>
                  <a:pt x="13953" y="745"/>
                </a:lnTo>
                <a:lnTo>
                  <a:pt x="16223" y="931"/>
                </a:lnTo>
                <a:lnTo>
                  <a:pt x="18641" y="1266"/>
                </a:lnTo>
                <a:lnTo>
                  <a:pt x="21246" y="1675"/>
                </a:lnTo>
                <a:lnTo>
                  <a:pt x="24036" y="2196"/>
                </a:lnTo>
                <a:lnTo>
                  <a:pt x="26976" y="2829"/>
                </a:lnTo>
                <a:lnTo>
                  <a:pt x="30138" y="3573"/>
                </a:lnTo>
                <a:lnTo>
                  <a:pt x="33487" y="4428"/>
                </a:lnTo>
                <a:lnTo>
                  <a:pt x="37021" y="5359"/>
                </a:lnTo>
                <a:lnTo>
                  <a:pt x="39998" y="6214"/>
                </a:lnTo>
                <a:lnTo>
                  <a:pt x="43049" y="7107"/>
                </a:lnTo>
                <a:lnTo>
                  <a:pt x="43049" y="6475"/>
                </a:lnTo>
                <a:lnTo>
                  <a:pt x="40072" y="5619"/>
                </a:lnTo>
                <a:lnTo>
                  <a:pt x="37170" y="4801"/>
                </a:lnTo>
                <a:lnTo>
                  <a:pt x="33636" y="3833"/>
                </a:lnTo>
                <a:lnTo>
                  <a:pt x="30250" y="2977"/>
                </a:lnTo>
                <a:lnTo>
                  <a:pt x="27087" y="2233"/>
                </a:lnTo>
                <a:lnTo>
                  <a:pt x="24111" y="1601"/>
                </a:lnTo>
                <a:lnTo>
                  <a:pt x="21320" y="1080"/>
                </a:lnTo>
                <a:lnTo>
                  <a:pt x="18716" y="671"/>
                </a:lnTo>
                <a:lnTo>
                  <a:pt x="16260" y="336"/>
                </a:lnTo>
                <a:lnTo>
                  <a:pt x="13990" y="150"/>
                </a:lnTo>
                <a:lnTo>
                  <a:pt x="12762" y="75"/>
                </a:lnTo>
                <a:lnTo>
                  <a:pt x="11609" y="38"/>
                </a:lnTo>
                <a:lnTo>
                  <a:pt x="104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latin typeface="Nunito Sans"/>
              <a:ea typeface="Nunito Sans"/>
              <a:cs typeface="Nunito Sans"/>
              <a:sym typeface="Nunito Sans"/>
            </a:endParaRPr>
          </a:p>
        </p:txBody>
      </p:sp>
      <p:sp>
        <p:nvSpPr>
          <p:cNvPr id="578" name="Google Shape;578;p60"/>
          <p:cNvSpPr txBox="1"/>
          <p:nvPr/>
        </p:nvSpPr>
        <p:spPr>
          <a:xfrm>
            <a:off x="6720300" y="4800275"/>
            <a:ext cx="2195100" cy="2925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fld id="{00000000-1234-1234-1234-123412341234}" type="slidenum">
              <a:rPr lang="en" sz="700">
                <a:solidFill>
                  <a:schemeClr val="dk2"/>
                </a:solidFill>
                <a:latin typeface="Nunito Sans"/>
                <a:ea typeface="Nunito Sans"/>
                <a:cs typeface="Nunito Sans"/>
                <a:sym typeface="Nunito Sans"/>
              </a:rPr>
              <a:t>‹#›</a:t>
            </a:fld>
            <a:endParaRPr sz="700">
              <a:solidFill>
                <a:schemeClr val="dk2"/>
              </a:solidFill>
              <a:latin typeface="Nunito Sans"/>
              <a:ea typeface="Nunito Sans"/>
              <a:cs typeface="Nunito Sans"/>
              <a:sym typeface="Nunito Sans"/>
            </a:endParaRPr>
          </a:p>
        </p:txBody>
      </p:sp>
      <p:sp>
        <p:nvSpPr>
          <p:cNvPr id="579" name="Google Shape;579;p60"/>
          <p:cNvSpPr txBox="1">
            <a:spLocks noGrp="1"/>
          </p:cNvSpPr>
          <p:nvPr>
            <p:ph type="subTitle" idx="3"/>
          </p:nvPr>
        </p:nvSpPr>
        <p:spPr>
          <a:xfrm>
            <a:off x="228600" y="4800275"/>
            <a:ext cx="1115700" cy="311400"/>
          </a:xfrm>
          <a:prstGeom prst="rect">
            <a:avLst/>
          </a:prstGeom>
        </p:spPr>
        <p:txBody>
          <a:bodyPr spcFirstLastPara="1" wrap="square" lIns="91425" tIns="91425" rIns="91425" bIns="91425" anchor="t" anchorCtr="0">
            <a:noAutofit/>
          </a:bodyPr>
          <a:lstStyle>
            <a:lvl1pPr lvl="0">
              <a:spcBef>
                <a:spcPts val="0"/>
              </a:spcBef>
              <a:spcAft>
                <a:spcPts val="0"/>
              </a:spcAft>
              <a:buNone/>
              <a:defRPr sz="700">
                <a:solidFill>
                  <a:schemeClr val="accent5"/>
                </a:solidFill>
                <a:latin typeface="Nunito Sans"/>
                <a:ea typeface="Nunito Sans"/>
                <a:cs typeface="Nunito Sans"/>
                <a:sym typeface="Nunito Sans"/>
              </a:defRPr>
            </a:lvl1pPr>
            <a:lvl2pPr lvl="1">
              <a:spcBef>
                <a:spcPts val="0"/>
              </a:spcBef>
              <a:spcAft>
                <a:spcPts val="0"/>
              </a:spcAft>
              <a:buSzPts val="700"/>
              <a:buFont typeface="Nunito Sans"/>
              <a:buNone/>
              <a:defRPr sz="700">
                <a:latin typeface="Nunito Sans"/>
                <a:ea typeface="Nunito Sans"/>
                <a:cs typeface="Nunito Sans"/>
                <a:sym typeface="Nunito Sans"/>
              </a:defRPr>
            </a:lvl2pPr>
            <a:lvl3pPr lvl="2">
              <a:spcBef>
                <a:spcPts val="0"/>
              </a:spcBef>
              <a:spcAft>
                <a:spcPts val="0"/>
              </a:spcAft>
              <a:buSzPts val="700"/>
              <a:buFont typeface="Nunito Sans"/>
              <a:buNone/>
              <a:defRPr sz="700">
                <a:latin typeface="Nunito Sans"/>
                <a:ea typeface="Nunito Sans"/>
                <a:cs typeface="Nunito Sans"/>
                <a:sym typeface="Nunito Sans"/>
              </a:defRPr>
            </a:lvl3pPr>
            <a:lvl4pPr lvl="3">
              <a:spcBef>
                <a:spcPts val="0"/>
              </a:spcBef>
              <a:spcAft>
                <a:spcPts val="0"/>
              </a:spcAft>
              <a:buSzPts val="700"/>
              <a:buFont typeface="Nunito Sans"/>
              <a:buNone/>
              <a:defRPr sz="700">
                <a:latin typeface="Nunito Sans"/>
                <a:ea typeface="Nunito Sans"/>
                <a:cs typeface="Nunito Sans"/>
                <a:sym typeface="Nunito Sans"/>
              </a:defRPr>
            </a:lvl4pPr>
            <a:lvl5pPr lvl="4">
              <a:spcBef>
                <a:spcPts val="0"/>
              </a:spcBef>
              <a:spcAft>
                <a:spcPts val="0"/>
              </a:spcAft>
              <a:buSzPts val="700"/>
              <a:buFont typeface="Nunito Sans"/>
              <a:buNone/>
              <a:defRPr sz="700">
                <a:latin typeface="Nunito Sans"/>
                <a:ea typeface="Nunito Sans"/>
                <a:cs typeface="Nunito Sans"/>
                <a:sym typeface="Nunito Sans"/>
              </a:defRPr>
            </a:lvl5pPr>
            <a:lvl6pPr lvl="5">
              <a:spcBef>
                <a:spcPts val="0"/>
              </a:spcBef>
              <a:spcAft>
                <a:spcPts val="0"/>
              </a:spcAft>
              <a:buSzPts val="700"/>
              <a:buFont typeface="Nunito Sans"/>
              <a:buNone/>
              <a:defRPr sz="700">
                <a:latin typeface="Nunito Sans"/>
                <a:ea typeface="Nunito Sans"/>
                <a:cs typeface="Nunito Sans"/>
                <a:sym typeface="Nunito Sans"/>
              </a:defRPr>
            </a:lvl6pPr>
            <a:lvl7pPr lvl="6">
              <a:spcBef>
                <a:spcPts val="0"/>
              </a:spcBef>
              <a:spcAft>
                <a:spcPts val="0"/>
              </a:spcAft>
              <a:buSzPts val="700"/>
              <a:buFont typeface="Nunito Sans"/>
              <a:buNone/>
              <a:defRPr sz="700">
                <a:latin typeface="Nunito Sans"/>
                <a:ea typeface="Nunito Sans"/>
                <a:cs typeface="Nunito Sans"/>
                <a:sym typeface="Nunito Sans"/>
              </a:defRPr>
            </a:lvl7pPr>
            <a:lvl8pPr lvl="7">
              <a:spcBef>
                <a:spcPts val="0"/>
              </a:spcBef>
              <a:spcAft>
                <a:spcPts val="0"/>
              </a:spcAft>
              <a:buSzPts val="700"/>
              <a:buFont typeface="Nunito Sans"/>
              <a:buNone/>
              <a:defRPr sz="700">
                <a:latin typeface="Nunito Sans"/>
                <a:ea typeface="Nunito Sans"/>
                <a:cs typeface="Nunito Sans"/>
                <a:sym typeface="Nunito Sans"/>
              </a:defRPr>
            </a:lvl8pPr>
            <a:lvl9pPr lvl="8">
              <a:spcBef>
                <a:spcPts val="0"/>
              </a:spcBef>
              <a:spcAft>
                <a:spcPts val="0"/>
              </a:spcAft>
              <a:buSzPts val="700"/>
              <a:buFont typeface="Nunito Sans"/>
              <a:buNone/>
              <a:defRPr sz="700">
                <a:latin typeface="Nunito Sans"/>
                <a:ea typeface="Nunito Sans"/>
                <a:cs typeface="Nunito Sans"/>
                <a:sym typeface="Nunito Sans"/>
              </a:defRPr>
            </a:lvl9pPr>
          </a:lstStyle>
          <a:p>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Title, body and image - Alt 2">
  <p:cSld name="BLANK_1_1_1_1_1_1_1_1_1_1_1_1_2">
    <p:spTree>
      <p:nvGrpSpPr>
        <p:cNvPr id="1" name="Shape 580"/>
        <p:cNvGrpSpPr/>
        <p:nvPr/>
      </p:nvGrpSpPr>
      <p:grpSpPr>
        <a:xfrm>
          <a:off x="0" y="0"/>
          <a:ext cx="0" cy="0"/>
          <a:chOff x="0" y="0"/>
          <a:chExt cx="0" cy="0"/>
        </a:xfrm>
      </p:grpSpPr>
      <p:pic>
        <p:nvPicPr>
          <p:cNvPr id="581" name="Google Shape;581;p61"/>
          <p:cNvPicPr preferRelativeResize="0"/>
          <p:nvPr/>
        </p:nvPicPr>
        <p:blipFill rotWithShape="1">
          <a:blip r:embed="rId2">
            <a:alphaModFix/>
          </a:blip>
          <a:srcRect b="59420"/>
          <a:stretch/>
        </p:blipFill>
        <p:spPr>
          <a:xfrm>
            <a:off x="4246500" y="3605146"/>
            <a:ext cx="3791099" cy="1538350"/>
          </a:xfrm>
          <a:prstGeom prst="rect">
            <a:avLst/>
          </a:prstGeom>
          <a:noFill/>
          <a:ln>
            <a:noFill/>
          </a:ln>
        </p:spPr>
      </p:pic>
      <p:sp>
        <p:nvSpPr>
          <p:cNvPr id="582" name="Google Shape;582;p61"/>
          <p:cNvSpPr/>
          <p:nvPr/>
        </p:nvSpPr>
        <p:spPr>
          <a:xfrm rot="-5400000">
            <a:off x="5152931" y="-3996218"/>
            <a:ext cx="7978200" cy="7978200"/>
          </a:xfrm>
          <a:prstGeom prst="pie">
            <a:avLst>
              <a:gd name="adj1" fmla="val 10792592"/>
              <a:gd name="adj2" fmla="val 16198514"/>
            </a:avLst>
          </a:prstGeom>
          <a:gradFill>
            <a:gsLst>
              <a:gs pos="0">
                <a:schemeClr val="accent1"/>
              </a:gs>
              <a:gs pos="50000">
                <a:schemeClr val="dk2"/>
              </a:gs>
              <a:gs pos="100000">
                <a:schemeClr val="dk2"/>
              </a:gs>
            </a:gsLst>
            <a:path path="circle">
              <a:fillToRect l="100000" b="100000"/>
            </a:path>
            <a:tileRect t="-100000" r="-10000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Nunito Sans"/>
              <a:ea typeface="Nunito Sans"/>
              <a:cs typeface="Nunito Sans"/>
              <a:sym typeface="Nunito Sans"/>
            </a:endParaRPr>
          </a:p>
        </p:txBody>
      </p:sp>
      <p:pic>
        <p:nvPicPr>
          <p:cNvPr id="583" name="Google Shape;583;p61"/>
          <p:cNvPicPr preferRelativeResize="0"/>
          <p:nvPr/>
        </p:nvPicPr>
        <p:blipFill rotWithShape="1">
          <a:blip r:embed="rId3">
            <a:alphaModFix/>
          </a:blip>
          <a:srcRect l="149" b="34691"/>
          <a:stretch/>
        </p:blipFill>
        <p:spPr>
          <a:xfrm rot="10800000">
            <a:off x="3915350" y="-2066"/>
            <a:ext cx="3992800" cy="2611474"/>
          </a:xfrm>
          <a:prstGeom prst="rect">
            <a:avLst/>
          </a:prstGeom>
          <a:noFill/>
          <a:ln>
            <a:noFill/>
          </a:ln>
        </p:spPr>
      </p:pic>
      <p:sp>
        <p:nvSpPr>
          <p:cNvPr id="584" name="Google Shape;584;p61"/>
          <p:cNvSpPr/>
          <p:nvPr/>
        </p:nvSpPr>
        <p:spPr>
          <a:xfrm>
            <a:off x="4638645" y="1838308"/>
            <a:ext cx="4505344" cy="3305184"/>
          </a:xfrm>
          <a:custGeom>
            <a:avLst/>
            <a:gdLst/>
            <a:ahLst/>
            <a:cxnLst/>
            <a:rect l="l" t="t" r="r" b="b"/>
            <a:pathLst>
              <a:path w="140792" h="103287" extrusionOk="0">
                <a:moveTo>
                  <a:pt x="23664" y="596"/>
                </a:moveTo>
                <a:lnTo>
                  <a:pt x="24892" y="633"/>
                </a:lnTo>
                <a:lnTo>
                  <a:pt x="26120" y="670"/>
                </a:lnTo>
                <a:lnTo>
                  <a:pt x="27348" y="782"/>
                </a:lnTo>
                <a:lnTo>
                  <a:pt x="28576" y="931"/>
                </a:lnTo>
                <a:lnTo>
                  <a:pt x="29766" y="1117"/>
                </a:lnTo>
                <a:lnTo>
                  <a:pt x="30994" y="1340"/>
                </a:lnTo>
                <a:lnTo>
                  <a:pt x="32185" y="1600"/>
                </a:lnTo>
                <a:lnTo>
                  <a:pt x="33413" y="1898"/>
                </a:lnTo>
                <a:lnTo>
                  <a:pt x="34603" y="2233"/>
                </a:lnTo>
                <a:lnTo>
                  <a:pt x="35794" y="2642"/>
                </a:lnTo>
                <a:lnTo>
                  <a:pt x="36984" y="3051"/>
                </a:lnTo>
                <a:lnTo>
                  <a:pt x="38138" y="3498"/>
                </a:lnTo>
                <a:lnTo>
                  <a:pt x="39328" y="3982"/>
                </a:lnTo>
                <a:lnTo>
                  <a:pt x="40482" y="4503"/>
                </a:lnTo>
                <a:lnTo>
                  <a:pt x="41598" y="5098"/>
                </a:lnTo>
                <a:lnTo>
                  <a:pt x="42751" y="5693"/>
                </a:lnTo>
                <a:lnTo>
                  <a:pt x="43868" y="6326"/>
                </a:lnTo>
                <a:lnTo>
                  <a:pt x="44947" y="6995"/>
                </a:lnTo>
                <a:lnTo>
                  <a:pt x="46175" y="7777"/>
                </a:lnTo>
                <a:lnTo>
                  <a:pt x="47365" y="8633"/>
                </a:lnTo>
                <a:lnTo>
                  <a:pt x="48556" y="9526"/>
                </a:lnTo>
                <a:lnTo>
                  <a:pt x="49672" y="10418"/>
                </a:lnTo>
                <a:lnTo>
                  <a:pt x="50788" y="11386"/>
                </a:lnTo>
                <a:lnTo>
                  <a:pt x="51867" y="12353"/>
                </a:lnTo>
                <a:lnTo>
                  <a:pt x="52909" y="13395"/>
                </a:lnTo>
                <a:lnTo>
                  <a:pt x="53914" y="14474"/>
                </a:lnTo>
                <a:lnTo>
                  <a:pt x="54881" y="15553"/>
                </a:lnTo>
                <a:lnTo>
                  <a:pt x="55811" y="16706"/>
                </a:lnTo>
                <a:lnTo>
                  <a:pt x="56741" y="17860"/>
                </a:lnTo>
                <a:lnTo>
                  <a:pt x="57597" y="19050"/>
                </a:lnTo>
                <a:lnTo>
                  <a:pt x="58453" y="20316"/>
                </a:lnTo>
                <a:lnTo>
                  <a:pt x="59271" y="21581"/>
                </a:lnTo>
                <a:lnTo>
                  <a:pt x="60053" y="22883"/>
                </a:lnTo>
                <a:lnTo>
                  <a:pt x="60797" y="24222"/>
                </a:lnTo>
                <a:lnTo>
                  <a:pt x="62360" y="27310"/>
                </a:lnTo>
                <a:lnTo>
                  <a:pt x="63848" y="30324"/>
                </a:lnTo>
                <a:lnTo>
                  <a:pt x="65187" y="33264"/>
                </a:lnTo>
                <a:lnTo>
                  <a:pt x="65820" y="34752"/>
                </a:lnTo>
                <a:lnTo>
                  <a:pt x="66415" y="36166"/>
                </a:lnTo>
                <a:lnTo>
                  <a:pt x="66973" y="37617"/>
                </a:lnTo>
                <a:lnTo>
                  <a:pt x="67531" y="39031"/>
                </a:lnTo>
                <a:lnTo>
                  <a:pt x="68015" y="40444"/>
                </a:lnTo>
                <a:lnTo>
                  <a:pt x="68499" y="41821"/>
                </a:lnTo>
                <a:lnTo>
                  <a:pt x="68945" y="43198"/>
                </a:lnTo>
                <a:lnTo>
                  <a:pt x="69392" y="44574"/>
                </a:lnTo>
                <a:lnTo>
                  <a:pt x="69764" y="45951"/>
                </a:lnTo>
                <a:lnTo>
                  <a:pt x="70136" y="47291"/>
                </a:lnTo>
                <a:lnTo>
                  <a:pt x="70471" y="48630"/>
                </a:lnTo>
                <a:lnTo>
                  <a:pt x="70768" y="49969"/>
                </a:lnTo>
                <a:lnTo>
                  <a:pt x="71029" y="51309"/>
                </a:lnTo>
                <a:lnTo>
                  <a:pt x="71252" y="52611"/>
                </a:lnTo>
                <a:lnTo>
                  <a:pt x="71475" y="53913"/>
                </a:lnTo>
                <a:lnTo>
                  <a:pt x="71661" y="55216"/>
                </a:lnTo>
                <a:lnTo>
                  <a:pt x="71810" y="56518"/>
                </a:lnTo>
                <a:lnTo>
                  <a:pt x="71959" y="57783"/>
                </a:lnTo>
                <a:lnTo>
                  <a:pt x="72033" y="59048"/>
                </a:lnTo>
                <a:lnTo>
                  <a:pt x="72108" y="60350"/>
                </a:lnTo>
                <a:lnTo>
                  <a:pt x="72145" y="61578"/>
                </a:lnTo>
                <a:lnTo>
                  <a:pt x="72182" y="62843"/>
                </a:lnTo>
                <a:lnTo>
                  <a:pt x="72145" y="64108"/>
                </a:lnTo>
                <a:lnTo>
                  <a:pt x="72108" y="65336"/>
                </a:lnTo>
                <a:lnTo>
                  <a:pt x="72033" y="66601"/>
                </a:lnTo>
                <a:lnTo>
                  <a:pt x="71922" y="67829"/>
                </a:lnTo>
                <a:lnTo>
                  <a:pt x="71810" y="69057"/>
                </a:lnTo>
                <a:lnTo>
                  <a:pt x="71661" y="70284"/>
                </a:lnTo>
                <a:lnTo>
                  <a:pt x="71475" y="71512"/>
                </a:lnTo>
                <a:lnTo>
                  <a:pt x="71252" y="72703"/>
                </a:lnTo>
                <a:lnTo>
                  <a:pt x="71029" y="73931"/>
                </a:lnTo>
                <a:lnTo>
                  <a:pt x="70768" y="75121"/>
                </a:lnTo>
                <a:lnTo>
                  <a:pt x="70471" y="76349"/>
                </a:lnTo>
                <a:lnTo>
                  <a:pt x="70136" y="77540"/>
                </a:lnTo>
                <a:lnTo>
                  <a:pt x="67420" y="77205"/>
                </a:lnTo>
                <a:lnTo>
                  <a:pt x="64666" y="76758"/>
                </a:lnTo>
                <a:lnTo>
                  <a:pt x="62285" y="76312"/>
                </a:lnTo>
                <a:lnTo>
                  <a:pt x="59867" y="75828"/>
                </a:lnTo>
                <a:lnTo>
                  <a:pt x="57448" y="75307"/>
                </a:lnTo>
                <a:lnTo>
                  <a:pt x="54993" y="74675"/>
                </a:lnTo>
                <a:lnTo>
                  <a:pt x="52537" y="74042"/>
                </a:lnTo>
                <a:lnTo>
                  <a:pt x="50118" y="73335"/>
                </a:lnTo>
                <a:lnTo>
                  <a:pt x="47663" y="72591"/>
                </a:lnTo>
                <a:lnTo>
                  <a:pt x="45244" y="71810"/>
                </a:lnTo>
                <a:lnTo>
                  <a:pt x="42826" y="70954"/>
                </a:lnTo>
                <a:lnTo>
                  <a:pt x="40445" y="70098"/>
                </a:lnTo>
                <a:lnTo>
                  <a:pt x="38063" y="69168"/>
                </a:lnTo>
                <a:lnTo>
                  <a:pt x="35719" y="68201"/>
                </a:lnTo>
                <a:lnTo>
                  <a:pt x="33413" y="67196"/>
                </a:lnTo>
                <a:lnTo>
                  <a:pt x="31180" y="66154"/>
                </a:lnTo>
                <a:lnTo>
                  <a:pt x="28948" y="65113"/>
                </a:lnTo>
                <a:lnTo>
                  <a:pt x="26790" y="63996"/>
                </a:lnTo>
                <a:lnTo>
                  <a:pt x="25450" y="63290"/>
                </a:lnTo>
                <a:lnTo>
                  <a:pt x="24185" y="62545"/>
                </a:lnTo>
                <a:lnTo>
                  <a:pt x="22920" y="61801"/>
                </a:lnTo>
                <a:lnTo>
                  <a:pt x="21692" y="61020"/>
                </a:lnTo>
                <a:lnTo>
                  <a:pt x="20464" y="60201"/>
                </a:lnTo>
                <a:lnTo>
                  <a:pt x="19311" y="59383"/>
                </a:lnTo>
                <a:lnTo>
                  <a:pt x="18158" y="58564"/>
                </a:lnTo>
                <a:lnTo>
                  <a:pt x="17079" y="57709"/>
                </a:lnTo>
                <a:lnTo>
                  <a:pt x="16000" y="56816"/>
                </a:lnTo>
                <a:lnTo>
                  <a:pt x="14958" y="55923"/>
                </a:lnTo>
                <a:lnTo>
                  <a:pt x="13953" y="54992"/>
                </a:lnTo>
                <a:lnTo>
                  <a:pt x="12986" y="54062"/>
                </a:lnTo>
                <a:lnTo>
                  <a:pt x="12056" y="53095"/>
                </a:lnTo>
                <a:lnTo>
                  <a:pt x="11126" y="52127"/>
                </a:lnTo>
                <a:lnTo>
                  <a:pt x="10270" y="51123"/>
                </a:lnTo>
                <a:lnTo>
                  <a:pt x="9451" y="50118"/>
                </a:lnTo>
                <a:lnTo>
                  <a:pt x="8707" y="49188"/>
                </a:lnTo>
                <a:lnTo>
                  <a:pt x="8037" y="48258"/>
                </a:lnTo>
                <a:lnTo>
                  <a:pt x="7368" y="47328"/>
                </a:lnTo>
                <a:lnTo>
                  <a:pt x="6772" y="46360"/>
                </a:lnTo>
                <a:lnTo>
                  <a:pt x="6177" y="45430"/>
                </a:lnTo>
                <a:lnTo>
                  <a:pt x="5582" y="44426"/>
                </a:lnTo>
                <a:lnTo>
                  <a:pt x="5061" y="43458"/>
                </a:lnTo>
                <a:lnTo>
                  <a:pt x="4540" y="42454"/>
                </a:lnTo>
                <a:lnTo>
                  <a:pt x="4056" y="41449"/>
                </a:lnTo>
                <a:lnTo>
                  <a:pt x="3610" y="40444"/>
                </a:lnTo>
                <a:lnTo>
                  <a:pt x="3200" y="39403"/>
                </a:lnTo>
                <a:lnTo>
                  <a:pt x="2828" y="38361"/>
                </a:lnTo>
                <a:lnTo>
                  <a:pt x="2456" y="37319"/>
                </a:lnTo>
                <a:lnTo>
                  <a:pt x="2121" y="36277"/>
                </a:lnTo>
                <a:lnTo>
                  <a:pt x="1824" y="35198"/>
                </a:lnTo>
                <a:lnTo>
                  <a:pt x="1563" y="34119"/>
                </a:lnTo>
                <a:lnTo>
                  <a:pt x="1377" y="33264"/>
                </a:lnTo>
                <a:lnTo>
                  <a:pt x="1191" y="32371"/>
                </a:lnTo>
                <a:lnTo>
                  <a:pt x="894" y="30585"/>
                </a:lnTo>
                <a:lnTo>
                  <a:pt x="708" y="28799"/>
                </a:lnTo>
                <a:lnTo>
                  <a:pt x="596" y="27013"/>
                </a:lnTo>
                <a:lnTo>
                  <a:pt x="596" y="25227"/>
                </a:lnTo>
                <a:lnTo>
                  <a:pt x="670" y="23478"/>
                </a:lnTo>
                <a:lnTo>
                  <a:pt x="819" y="21767"/>
                </a:lnTo>
                <a:lnTo>
                  <a:pt x="1042" y="20055"/>
                </a:lnTo>
                <a:lnTo>
                  <a:pt x="1377" y="18381"/>
                </a:lnTo>
                <a:lnTo>
                  <a:pt x="1749" y="16744"/>
                </a:lnTo>
                <a:lnTo>
                  <a:pt x="2010" y="15925"/>
                </a:lnTo>
                <a:lnTo>
                  <a:pt x="2233" y="15144"/>
                </a:lnTo>
                <a:lnTo>
                  <a:pt x="2531" y="14362"/>
                </a:lnTo>
                <a:lnTo>
                  <a:pt x="2791" y="13581"/>
                </a:lnTo>
                <a:lnTo>
                  <a:pt x="3126" y="12837"/>
                </a:lnTo>
                <a:lnTo>
                  <a:pt x="3424" y="12130"/>
                </a:lnTo>
                <a:lnTo>
                  <a:pt x="3796" y="11386"/>
                </a:lnTo>
                <a:lnTo>
                  <a:pt x="4168" y="10679"/>
                </a:lnTo>
                <a:lnTo>
                  <a:pt x="4540" y="10009"/>
                </a:lnTo>
                <a:lnTo>
                  <a:pt x="4949" y="9339"/>
                </a:lnTo>
                <a:lnTo>
                  <a:pt x="5358" y="8670"/>
                </a:lnTo>
                <a:lnTo>
                  <a:pt x="5805" y="8037"/>
                </a:lnTo>
                <a:lnTo>
                  <a:pt x="6512" y="7181"/>
                </a:lnTo>
                <a:lnTo>
                  <a:pt x="7256" y="6363"/>
                </a:lnTo>
                <a:lnTo>
                  <a:pt x="8075" y="5582"/>
                </a:lnTo>
                <a:lnTo>
                  <a:pt x="8967" y="4875"/>
                </a:lnTo>
                <a:lnTo>
                  <a:pt x="9898" y="4205"/>
                </a:lnTo>
                <a:lnTo>
                  <a:pt x="10902" y="3610"/>
                </a:lnTo>
                <a:lnTo>
                  <a:pt x="11981" y="3051"/>
                </a:lnTo>
                <a:lnTo>
                  <a:pt x="13097" y="2531"/>
                </a:lnTo>
                <a:lnTo>
                  <a:pt x="14251" y="2084"/>
                </a:lnTo>
                <a:lnTo>
                  <a:pt x="15479" y="1712"/>
                </a:lnTo>
                <a:lnTo>
                  <a:pt x="16744" y="1377"/>
                </a:lnTo>
                <a:lnTo>
                  <a:pt x="18046" y="1080"/>
                </a:lnTo>
                <a:lnTo>
                  <a:pt x="19423" y="893"/>
                </a:lnTo>
                <a:lnTo>
                  <a:pt x="20799" y="707"/>
                </a:lnTo>
                <a:lnTo>
                  <a:pt x="22213" y="633"/>
                </a:lnTo>
                <a:lnTo>
                  <a:pt x="23664" y="596"/>
                </a:lnTo>
                <a:close/>
                <a:moveTo>
                  <a:pt x="22809" y="1"/>
                </a:moveTo>
                <a:lnTo>
                  <a:pt x="21209" y="112"/>
                </a:lnTo>
                <a:lnTo>
                  <a:pt x="19609" y="261"/>
                </a:lnTo>
                <a:lnTo>
                  <a:pt x="18083" y="484"/>
                </a:lnTo>
                <a:lnTo>
                  <a:pt x="16595" y="782"/>
                </a:lnTo>
                <a:lnTo>
                  <a:pt x="15181" y="1191"/>
                </a:lnTo>
                <a:lnTo>
                  <a:pt x="13804" y="1638"/>
                </a:lnTo>
                <a:lnTo>
                  <a:pt x="12502" y="2159"/>
                </a:lnTo>
                <a:lnTo>
                  <a:pt x="11870" y="2456"/>
                </a:lnTo>
                <a:lnTo>
                  <a:pt x="11237" y="2754"/>
                </a:lnTo>
                <a:lnTo>
                  <a:pt x="10642" y="3089"/>
                </a:lnTo>
                <a:lnTo>
                  <a:pt x="10084" y="3424"/>
                </a:lnTo>
                <a:lnTo>
                  <a:pt x="9488" y="3758"/>
                </a:lnTo>
                <a:lnTo>
                  <a:pt x="8967" y="4130"/>
                </a:lnTo>
                <a:lnTo>
                  <a:pt x="8447" y="4540"/>
                </a:lnTo>
                <a:lnTo>
                  <a:pt x="7926" y="4949"/>
                </a:lnTo>
                <a:lnTo>
                  <a:pt x="7442" y="5358"/>
                </a:lnTo>
                <a:lnTo>
                  <a:pt x="6996" y="5805"/>
                </a:lnTo>
                <a:lnTo>
                  <a:pt x="6549" y="6251"/>
                </a:lnTo>
                <a:lnTo>
                  <a:pt x="6103" y="6698"/>
                </a:lnTo>
                <a:lnTo>
                  <a:pt x="5730" y="7181"/>
                </a:lnTo>
                <a:lnTo>
                  <a:pt x="5321" y="7702"/>
                </a:lnTo>
                <a:lnTo>
                  <a:pt x="4912" y="8298"/>
                </a:lnTo>
                <a:lnTo>
                  <a:pt x="4503" y="8930"/>
                </a:lnTo>
                <a:lnTo>
                  <a:pt x="4093" y="9600"/>
                </a:lnTo>
                <a:lnTo>
                  <a:pt x="3721" y="10270"/>
                </a:lnTo>
                <a:lnTo>
                  <a:pt x="3349" y="10939"/>
                </a:lnTo>
                <a:lnTo>
                  <a:pt x="2977" y="11646"/>
                </a:lnTo>
                <a:lnTo>
                  <a:pt x="2680" y="12390"/>
                </a:lnTo>
                <a:lnTo>
                  <a:pt x="2345" y="13135"/>
                </a:lnTo>
                <a:lnTo>
                  <a:pt x="1787" y="14623"/>
                </a:lnTo>
                <a:lnTo>
                  <a:pt x="1303" y="16223"/>
                </a:lnTo>
                <a:lnTo>
                  <a:pt x="856" y="17823"/>
                </a:lnTo>
                <a:lnTo>
                  <a:pt x="522" y="19497"/>
                </a:lnTo>
                <a:lnTo>
                  <a:pt x="373" y="20390"/>
                </a:lnTo>
                <a:lnTo>
                  <a:pt x="261" y="21283"/>
                </a:lnTo>
                <a:lnTo>
                  <a:pt x="149" y="22213"/>
                </a:lnTo>
                <a:lnTo>
                  <a:pt x="75" y="23106"/>
                </a:lnTo>
                <a:lnTo>
                  <a:pt x="38" y="24036"/>
                </a:lnTo>
                <a:lnTo>
                  <a:pt x="1" y="24966"/>
                </a:lnTo>
                <a:lnTo>
                  <a:pt x="1" y="25897"/>
                </a:lnTo>
                <a:lnTo>
                  <a:pt x="1" y="26827"/>
                </a:lnTo>
                <a:lnTo>
                  <a:pt x="38" y="27757"/>
                </a:lnTo>
                <a:lnTo>
                  <a:pt x="112" y="28687"/>
                </a:lnTo>
                <a:lnTo>
                  <a:pt x="187" y="29617"/>
                </a:lnTo>
                <a:lnTo>
                  <a:pt x="298" y="30547"/>
                </a:lnTo>
                <a:lnTo>
                  <a:pt x="447" y="31478"/>
                </a:lnTo>
                <a:lnTo>
                  <a:pt x="596" y="32408"/>
                </a:lnTo>
                <a:lnTo>
                  <a:pt x="782" y="33338"/>
                </a:lnTo>
                <a:lnTo>
                  <a:pt x="968" y="34268"/>
                </a:lnTo>
                <a:lnTo>
                  <a:pt x="1266" y="35347"/>
                </a:lnTo>
                <a:lnTo>
                  <a:pt x="1563" y="36426"/>
                </a:lnTo>
                <a:lnTo>
                  <a:pt x="1898" y="37505"/>
                </a:lnTo>
                <a:lnTo>
                  <a:pt x="2270" y="38584"/>
                </a:lnTo>
                <a:lnTo>
                  <a:pt x="2642" y="39626"/>
                </a:lnTo>
                <a:lnTo>
                  <a:pt x="3089" y="40668"/>
                </a:lnTo>
                <a:lnTo>
                  <a:pt x="3535" y="41710"/>
                </a:lnTo>
                <a:lnTo>
                  <a:pt x="4019" y="42714"/>
                </a:lnTo>
                <a:lnTo>
                  <a:pt x="4540" y="43719"/>
                </a:lnTo>
                <a:lnTo>
                  <a:pt x="5061" y="44723"/>
                </a:lnTo>
                <a:lnTo>
                  <a:pt x="5656" y="45728"/>
                </a:lnTo>
                <a:lnTo>
                  <a:pt x="6251" y="46695"/>
                </a:lnTo>
                <a:lnTo>
                  <a:pt x="6884" y="47663"/>
                </a:lnTo>
                <a:lnTo>
                  <a:pt x="7554" y="48630"/>
                </a:lnTo>
                <a:lnTo>
                  <a:pt x="8261" y="49560"/>
                </a:lnTo>
                <a:lnTo>
                  <a:pt x="8967" y="50490"/>
                </a:lnTo>
                <a:lnTo>
                  <a:pt x="9823" y="51495"/>
                </a:lnTo>
                <a:lnTo>
                  <a:pt x="10679" y="52537"/>
                </a:lnTo>
                <a:lnTo>
                  <a:pt x="11609" y="53504"/>
                </a:lnTo>
                <a:lnTo>
                  <a:pt x="12577" y="54471"/>
                </a:lnTo>
                <a:lnTo>
                  <a:pt x="13544" y="55439"/>
                </a:lnTo>
                <a:lnTo>
                  <a:pt x="14549" y="56369"/>
                </a:lnTo>
                <a:lnTo>
                  <a:pt x="15628" y="57262"/>
                </a:lnTo>
                <a:lnTo>
                  <a:pt x="16707" y="58155"/>
                </a:lnTo>
                <a:lnTo>
                  <a:pt x="17823" y="59048"/>
                </a:lnTo>
                <a:lnTo>
                  <a:pt x="18939" y="59867"/>
                </a:lnTo>
                <a:lnTo>
                  <a:pt x="20130" y="60722"/>
                </a:lnTo>
                <a:lnTo>
                  <a:pt x="21357" y="61504"/>
                </a:lnTo>
                <a:lnTo>
                  <a:pt x="22585" y="62285"/>
                </a:lnTo>
                <a:lnTo>
                  <a:pt x="23888" y="63066"/>
                </a:lnTo>
                <a:lnTo>
                  <a:pt x="25190" y="63810"/>
                </a:lnTo>
                <a:lnTo>
                  <a:pt x="26529" y="64517"/>
                </a:lnTo>
                <a:lnTo>
                  <a:pt x="28687" y="65634"/>
                </a:lnTo>
                <a:lnTo>
                  <a:pt x="30920" y="66713"/>
                </a:lnTo>
                <a:lnTo>
                  <a:pt x="33189" y="67754"/>
                </a:lnTo>
                <a:lnTo>
                  <a:pt x="35496" y="68759"/>
                </a:lnTo>
                <a:lnTo>
                  <a:pt x="37840" y="69726"/>
                </a:lnTo>
                <a:lnTo>
                  <a:pt x="40221" y="70619"/>
                </a:lnTo>
                <a:lnTo>
                  <a:pt x="42640" y="71512"/>
                </a:lnTo>
                <a:lnTo>
                  <a:pt x="45058" y="72368"/>
                </a:lnTo>
                <a:lnTo>
                  <a:pt x="47477" y="73149"/>
                </a:lnTo>
                <a:lnTo>
                  <a:pt x="49932" y="73931"/>
                </a:lnTo>
                <a:lnTo>
                  <a:pt x="52388" y="74600"/>
                </a:lnTo>
                <a:lnTo>
                  <a:pt x="54844" y="75270"/>
                </a:lnTo>
                <a:lnTo>
                  <a:pt x="57299" y="75865"/>
                </a:lnTo>
                <a:lnTo>
                  <a:pt x="59755" y="76424"/>
                </a:lnTo>
                <a:lnTo>
                  <a:pt x="62174" y="76907"/>
                </a:lnTo>
                <a:lnTo>
                  <a:pt x="64592" y="77354"/>
                </a:lnTo>
                <a:lnTo>
                  <a:pt x="67271" y="77763"/>
                </a:lnTo>
                <a:lnTo>
                  <a:pt x="69950" y="78135"/>
                </a:lnTo>
                <a:lnTo>
                  <a:pt x="69429" y="79884"/>
                </a:lnTo>
                <a:lnTo>
                  <a:pt x="68796" y="81633"/>
                </a:lnTo>
                <a:lnTo>
                  <a:pt x="68127" y="83344"/>
                </a:lnTo>
                <a:lnTo>
                  <a:pt x="67420" y="85093"/>
                </a:lnTo>
                <a:lnTo>
                  <a:pt x="66638" y="86804"/>
                </a:lnTo>
                <a:lnTo>
                  <a:pt x="65783" y="88516"/>
                </a:lnTo>
                <a:lnTo>
                  <a:pt x="64890" y="90227"/>
                </a:lnTo>
                <a:lnTo>
                  <a:pt x="63922" y="91902"/>
                </a:lnTo>
                <a:lnTo>
                  <a:pt x="63029" y="93316"/>
                </a:lnTo>
                <a:lnTo>
                  <a:pt x="62099" y="94767"/>
                </a:lnTo>
                <a:lnTo>
                  <a:pt x="61169" y="96180"/>
                </a:lnTo>
                <a:lnTo>
                  <a:pt x="60127" y="97632"/>
                </a:lnTo>
                <a:lnTo>
                  <a:pt x="59085" y="99045"/>
                </a:lnTo>
                <a:lnTo>
                  <a:pt x="57969" y="100459"/>
                </a:lnTo>
                <a:lnTo>
                  <a:pt x="56853" y="101873"/>
                </a:lnTo>
                <a:lnTo>
                  <a:pt x="55662" y="103287"/>
                </a:lnTo>
                <a:lnTo>
                  <a:pt x="56444" y="103287"/>
                </a:lnTo>
                <a:lnTo>
                  <a:pt x="57597" y="101910"/>
                </a:lnTo>
                <a:lnTo>
                  <a:pt x="58676" y="100534"/>
                </a:lnTo>
                <a:lnTo>
                  <a:pt x="59755" y="99157"/>
                </a:lnTo>
                <a:lnTo>
                  <a:pt x="60760" y="97780"/>
                </a:lnTo>
                <a:lnTo>
                  <a:pt x="61764" y="96367"/>
                </a:lnTo>
                <a:lnTo>
                  <a:pt x="62694" y="94990"/>
                </a:lnTo>
                <a:lnTo>
                  <a:pt x="63587" y="93576"/>
                </a:lnTo>
                <a:lnTo>
                  <a:pt x="64406" y="92199"/>
                </a:lnTo>
                <a:lnTo>
                  <a:pt x="65411" y="90488"/>
                </a:lnTo>
                <a:lnTo>
                  <a:pt x="66304" y="88776"/>
                </a:lnTo>
                <a:lnTo>
                  <a:pt x="67197" y="87028"/>
                </a:lnTo>
                <a:lnTo>
                  <a:pt x="67978" y="85279"/>
                </a:lnTo>
                <a:lnTo>
                  <a:pt x="68722" y="83530"/>
                </a:lnTo>
                <a:lnTo>
                  <a:pt x="69392" y="81744"/>
                </a:lnTo>
                <a:lnTo>
                  <a:pt x="69987" y="79995"/>
                </a:lnTo>
                <a:lnTo>
                  <a:pt x="70545" y="78210"/>
                </a:lnTo>
                <a:lnTo>
                  <a:pt x="72703" y="78433"/>
                </a:lnTo>
                <a:lnTo>
                  <a:pt x="74861" y="78582"/>
                </a:lnTo>
                <a:lnTo>
                  <a:pt x="76945" y="78730"/>
                </a:lnTo>
                <a:lnTo>
                  <a:pt x="79028" y="78805"/>
                </a:lnTo>
                <a:lnTo>
                  <a:pt x="81112" y="78842"/>
                </a:lnTo>
                <a:lnTo>
                  <a:pt x="83158" y="78805"/>
                </a:lnTo>
                <a:lnTo>
                  <a:pt x="85167" y="78768"/>
                </a:lnTo>
                <a:lnTo>
                  <a:pt x="87139" y="78656"/>
                </a:lnTo>
                <a:lnTo>
                  <a:pt x="88628" y="78507"/>
                </a:lnTo>
                <a:lnTo>
                  <a:pt x="90116" y="78396"/>
                </a:lnTo>
                <a:lnTo>
                  <a:pt x="91567" y="78210"/>
                </a:lnTo>
                <a:lnTo>
                  <a:pt x="93018" y="78023"/>
                </a:lnTo>
                <a:lnTo>
                  <a:pt x="94469" y="77763"/>
                </a:lnTo>
                <a:lnTo>
                  <a:pt x="95883" y="77540"/>
                </a:lnTo>
                <a:lnTo>
                  <a:pt x="97260" y="77242"/>
                </a:lnTo>
                <a:lnTo>
                  <a:pt x="98674" y="76944"/>
                </a:lnTo>
                <a:lnTo>
                  <a:pt x="100013" y="76610"/>
                </a:lnTo>
                <a:lnTo>
                  <a:pt x="101353" y="76238"/>
                </a:lnTo>
                <a:lnTo>
                  <a:pt x="102692" y="75828"/>
                </a:lnTo>
                <a:lnTo>
                  <a:pt x="103994" y="75419"/>
                </a:lnTo>
                <a:lnTo>
                  <a:pt x="105297" y="74973"/>
                </a:lnTo>
                <a:lnTo>
                  <a:pt x="106562" y="74489"/>
                </a:lnTo>
                <a:lnTo>
                  <a:pt x="107827" y="74005"/>
                </a:lnTo>
                <a:lnTo>
                  <a:pt x="109054" y="73484"/>
                </a:lnTo>
                <a:lnTo>
                  <a:pt x="110431" y="72852"/>
                </a:lnTo>
                <a:lnTo>
                  <a:pt x="111771" y="72182"/>
                </a:lnTo>
                <a:lnTo>
                  <a:pt x="113073" y="71512"/>
                </a:lnTo>
                <a:lnTo>
                  <a:pt x="114375" y="70805"/>
                </a:lnTo>
                <a:lnTo>
                  <a:pt x="115640" y="70024"/>
                </a:lnTo>
                <a:lnTo>
                  <a:pt x="116868" y="69243"/>
                </a:lnTo>
                <a:lnTo>
                  <a:pt x="118096" y="68424"/>
                </a:lnTo>
                <a:lnTo>
                  <a:pt x="119286" y="67568"/>
                </a:lnTo>
                <a:lnTo>
                  <a:pt x="120477" y="66713"/>
                </a:lnTo>
                <a:lnTo>
                  <a:pt x="121630" y="65782"/>
                </a:lnTo>
                <a:lnTo>
                  <a:pt x="122747" y="64815"/>
                </a:lnTo>
                <a:lnTo>
                  <a:pt x="123863" y="63848"/>
                </a:lnTo>
                <a:lnTo>
                  <a:pt x="124905" y="62843"/>
                </a:lnTo>
                <a:lnTo>
                  <a:pt x="125984" y="61801"/>
                </a:lnTo>
                <a:lnTo>
                  <a:pt x="126988" y="60685"/>
                </a:lnTo>
                <a:lnTo>
                  <a:pt x="127993" y="59606"/>
                </a:lnTo>
                <a:lnTo>
                  <a:pt x="128997" y="58453"/>
                </a:lnTo>
                <a:lnTo>
                  <a:pt x="129928" y="57262"/>
                </a:lnTo>
                <a:lnTo>
                  <a:pt x="130895" y="56071"/>
                </a:lnTo>
                <a:lnTo>
                  <a:pt x="131788" y="54806"/>
                </a:lnTo>
                <a:lnTo>
                  <a:pt x="132681" y="53541"/>
                </a:lnTo>
                <a:lnTo>
                  <a:pt x="133537" y="52239"/>
                </a:lnTo>
                <a:lnTo>
                  <a:pt x="134355" y="50900"/>
                </a:lnTo>
                <a:lnTo>
                  <a:pt x="135174" y="49523"/>
                </a:lnTo>
                <a:lnTo>
                  <a:pt x="135955" y="48109"/>
                </a:lnTo>
                <a:lnTo>
                  <a:pt x="136736" y="46695"/>
                </a:lnTo>
                <a:lnTo>
                  <a:pt x="137481" y="45207"/>
                </a:lnTo>
                <a:lnTo>
                  <a:pt x="138188" y="43719"/>
                </a:lnTo>
                <a:lnTo>
                  <a:pt x="138857" y="42193"/>
                </a:lnTo>
                <a:lnTo>
                  <a:pt x="139527" y="40631"/>
                </a:lnTo>
                <a:lnTo>
                  <a:pt x="140159" y="39031"/>
                </a:lnTo>
                <a:lnTo>
                  <a:pt x="140792" y="37431"/>
                </a:lnTo>
                <a:lnTo>
                  <a:pt x="140792" y="35645"/>
                </a:lnTo>
                <a:lnTo>
                  <a:pt x="140197" y="37319"/>
                </a:lnTo>
                <a:lnTo>
                  <a:pt x="139564" y="38993"/>
                </a:lnTo>
                <a:lnTo>
                  <a:pt x="138894" y="40631"/>
                </a:lnTo>
                <a:lnTo>
                  <a:pt x="138225" y="42193"/>
                </a:lnTo>
                <a:lnTo>
                  <a:pt x="137518" y="43756"/>
                </a:lnTo>
                <a:lnTo>
                  <a:pt x="136774" y="45281"/>
                </a:lnTo>
                <a:lnTo>
                  <a:pt x="136030" y="46770"/>
                </a:lnTo>
                <a:lnTo>
                  <a:pt x="135248" y="48221"/>
                </a:lnTo>
                <a:lnTo>
                  <a:pt x="134430" y="49635"/>
                </a:lnTo>
                <a:lnTo>
                  <a:pt x="133574" y="51048"/>
                </a:lnTo>
                <a:lnTo>
                  <a:pt x="132718" y="52388"/>
                </a:lnTo>
                <a:lnTo>
                  <a:pt x="131825" y="53690"/>
                </a:lnTo>
                <a:lnTo>
                  <a:pt x="130932" y="54992"/>
                </a:lnTo>
                <a:lnTo>
                  <a:pt x="130002" y="56257"/>
                </a:lnTo>
                <a:lnTo>
                  <a:pt x="129035" y="57448"/>
                </a:lnTo>
                <a:lnTo>
                  <a:pt x="128030" y="58639"/>
                </a:lnTo>
                <a:lnTo>
                  <a:pt x="127025" y="59792"/>
                </a:lnTo>
                <a:lnTo>
                  <a:pt x="125984" y="60908"/>
                </a:lnTo>
                <a:lnTo>
                  <a:pt x="124905" y="61987"/>
                </a:lnTo>
                <a:lnTo>
                  <a:pt x="123826" y="63029"/>
                </a:lnTo>
                <a:lnTo>
                  <a:pt x="122709" y="64071"/>
                </a:lnTo>
                <a:lnTo>
                  <a:pt x="121593" y="65038"/>
                </a:lnTo>
                <a:lnTo>
                  <a:pt x="120403" y="65968"/>
                </a:lnTo>
                <a:lnTo>
                  <a:pt x="119212" y="66899"/>
                </a:lnTo>
                <a:lnTo>
                  <a:pt x="118021" y="67754"/>
                </a:lnTo>
                <a:lnTo>
                  <a:pt x="116793" y="68610"/>
                </a:lnTo>
                <a:lnTo>
                  <a:pt x="115528" y="69429"/>
                </a:lnTo>
                <a:lnTo>
                  <a:pt x="114226" y="70173"/>
                </a:lnTo>
                <a:lnTo>
                  <a:pt x="112924" y="70917"/>
                </a:lnTo>
                <a:lnTo>
                  <a:pt x="111584" y="71624"/>
                </a:lnTo>
                <a:lnTo>
                  <a:pt x="110208" y="72294"/>
                </a:lnTo>
                <a:lnTo>
                  <a:pt x="108831" y="72926"/>
                </a:lnTo>
                <a:lnTo>
                  <a:pt x="107603" y="73447"/>
                </a:lnTo>
                <a:lnTo>
                  <a:pt x="106376" y="73931"/>
                </a:lnTo>
                <a:lnTo>
                  <a:pt x="105110" y="74414"/>
                </a:lnTo>
                <a:lnTo>
                  <a:pt x="103808" y="74861"/>
                </a:lnTo>
                <a:lnTo>
                  <a:pt x="102506" y="75270"/>
                </a:lnTo>
                <a:lnTo>
                  <a:pt x="101204" y="75642"/>
                </a:lnTo>
                <a:lnTo>
                  <a:pt x="99864" y="76014"/>
                </a:lnTo>
                <a:lnTo>
                  <a:pt x="98525" y="76349"/>
                </a:lnTo>
                <a:lnTo>
                  <a:pt x="97148" y="76647"/>
                </a:lnTo>
                <a:lnTo>
                  <a:pt x="95772" y="76944"/>
                </a:lnTo>
                <a:lnTo>
                  <a:pt x="94358" y="77205"/>
                </a:lnTo>
                <a:lnTo>
                  <a:pt x="92944" y="77428"/>
                </a:lnTo>
                <a:lnTo>
                  <a:pt x="91493" y="77614"/>
                </a:lnTo>
                <a:lnTo>
                  <a:pt x="90042" y="77800"/>
                </a:lnTo>
                <a:lnTo>
                  <a:pt x="88591" y="77949"/>
                </a:lnTo>
                <a:lnTo>
                  <a:pt x="87102" y="78061"/>
                </a:lnTo>
                <a:lnTo>
                  <a:pt x="85130" y="78172"/>
                </a:lnTo>
                <a:lnTo>
                  <a:pt x="83158" y="78210"/>
                </a:lnTo>
                <a:lnTo>
                  <a:pt x="81149" y="78247"/>
                </a:lnTo>
                <a:lnTo>
                  <a:pt x="79103" y="78210"/>
                </a:lnTo>
                <a:lnTo>
                  <a:pt x="77056" y="78135"/>
                </a:lnTo>
                <a:lnTo>
                  <a:pt x="74973" y="77986"/>
                </a:lnTo>
                <a:lnTo>
                  <a:pt x="72852" y="77837"/>
                </a:lnTo>
                <a:lnTo>
                  <a:pt x="70731" y="77614"/>
                </a:lnTo>
                <a:lnTo>
                  <a:pt x="71066" y="76424"/>
                </a:lnTo>
                <a:lnTo>
                  <a:pt x="71364" y="75196"/>
                </a:lnTo>
                <a:lnTo>
                  <a:pt x="71624" y="74005"/>
                </a:lnTo>
                <a:lnTo>
                  <a:pt x="71847" y="72777"/>
                </a:lnTo>
                <a:lnTo>
                  <a:pt x="72071" y="71549"/>
                </a:lnTo>
                <a:lnTo>
                  <a:pt x="72257" y="70322"/>
                </a:lnTo>
                <a:lnTo>
                  <a:pt x="72405" y="69131"/>
                </a:lnTo>
                <a:lnTo>
                  <a:pt x="72517" y="67903"/>
                </a:lnTo>
                <a:lnTo>
                  <a:pt x="72629" y="66489"/>
                </a:lnTo>
                <a:lnTo>
                  <a:pt x="72703" y="65113"/>
                </a:lnTo>
                <a:lnTo>
                  <a:pt x="72778" y="63736"/>
                </a:lnTo>
                <a:lnTo>
                  <a:pt x="72778" y="62322"/>
                </a:lnTo>
                <a:lnTo>
                  <a:pt x="72740" y="60946"/>
                </a:lnTo>
                <a:lnTo>
                  <a:pt x="72666" y="59532"/>
                </a:lnTo>
                <a:lnTo>
                  <a:pt x="72592" y="58118"/>
                </a:lnTo>
                <a:lnTo>
                  <a:pt x="72443" y="56704"/>
                </a:lnTo>
                <a:lnTo>
                  <a:pt x="72294" y="55253"/>
                </a:lnTo>
                <a:lnTo>
                  <a:pt x="72071" y="53839"/>
                </a:lnTo>
                <a:lnTo>
                  <a:pt x="71847" y="52388"/>
                </a:lnTo>
                <a:lnTo>
                  <a:pt x="71587" y="50937"/>
                </a:lnTo>
                <a:lnTo>
                  <a:pt x="71252" y="49486"/>
                </a:lnTo>
                <a:lnTo>
                  <a:pt x="70917" y="47997"/>
                </a:lnTo>
                <a:lnTo>
                  <a:pt x="70545" y="46509"/>
                </a:lnTo>
                <a:lnTo>
                  <a:pt x="70136" y="45021"/>
                </a:lnTo>
                <a:lnTo>
                  <a:pt x="69392" y="42565"/>
                </a:lnTo>
                <a:lnTo>
                  <a:pt x="68536" y="40035"/>
                </a:lnTo>
                <a:lnTo>
                  <a:pt x="67606" y="37505"/>
                </a:lnTo>
                <a:lnTo>
                  <a:pt x="66564" y="34901"/>
                </a:lnTo>
                <a:lnTo>
                  <a:pt x="65411" y="32259"/>
                </a:lnTo>
                <a:lnTo>
                  <a:pt x="64146" y="29543"/>
                </a:lnTo>
                <a:lnTo>
                  <a:pt x="62769" y="26790"/>
                </a:lnTo>
                <a:lnTo>
                  <a:pt x="61318" y="23962"/>
                </a:lnTo>
                <a:lnTo>
                  <a:pt x="60536" y="22585"/>
                </a:lnTo>
                <a:lnTo>
                  <a:pt x="59755" y="21283"/>
                </a:lnTo>
                <a:lnTo>
                  <a:pt x="58937" y="19981"/>
                </a:lnTo>
                <a:lnTo>
                  <a:pt x="58081" y="18716"/>
                </a:lnTo>
                <a:lnTo>
                  <a:pt x="57188" y="17488"/>
                </a:lnTo>
                <a:lnTo>
                  <a:pt x="56295" y="16334"/>
                </a:lnTo>
                <a:lnTo>
                  <a:pt x="55327" y="15181"/>
                </a:lnTo>
                <a:lnTo>
                  <a:pt x="54323" y="14065"/>
                </a:lnTo>
                <a:lnTo>
                  <a:pt x="53318" y="12986"/>
                </a:lnTo>
                <a:lnTo>
                  <a:pt x="52276" y="11944"/>
                </a:lnTo>
                <a:lnTo>
                  <a:pt x="51160" y="10939"/>
                </a:lnTo>
                <a:lnTo>
                  <a:pt x="50044" y="9972"/>
                </a:lnTo>
                <a:lnTo>
                  <a:pt x="48891" y="9042"/>
                </a:lnTo>
                <a:lnTo>
                  <a:pt x="47737" y="8149"/>
                </a:lnTo>
                <a:lnTo>
                  <a:pt x="46509" y="7293"/>
                </a:lnTo>
                <a:lnTo>
                  <a:pt x="45282" y="6475"/>
                </a:lnTo>
                <a:lnTo>
                  <a:pt x="44165" y="5805"/>
                </a:lnTo>
                <a:lnTo>
                  <a:pt x="43012" y="5172"/>
                </a:lnTo>
                <a:lnTo>
                  <a:pt x="41896" y="4540"/>
                </a:lnTo>
                <a:lnTo>
                  <a:pt x="40705" y="3982"/>
                </a:lnTo>
                <a:lnTo>
                  <a:pt x="39552" y="3461"/>
                </a:lnTo>
                <a:lnTo>
                  <a:pt x="38361" y="2940"/>
                </a:lnTo>
                <a:lnTo>
                  <a:pt x="37170" y="2493"/>
                </a:lnTo>
                <a:lnTo>
                  <a:pt x="35980" y="2047"/>
                </a:lnTo>
                <a:lnTo>
                  <a:pt x="34752" y="1675"/>
                </a:lnTo>
                <a:lnTo>
                  <a:pt x="33561" y="1340"/>
                </a:lnTo>
                <a:lnTo>
                  <a:pt x="32334" y="1042"/>
                </a:lnTo>
                <a:lnTo>
                  <a:pt x="31106" y="745"/>
                </a:lnTo>
                <a:lnTo>
                  <a:pt x="29878" y="521"/>
                </a:lnTo>
                <a:lnTo>
                  <a:pt x="28650" y="335"/>
                </a:lnTo>
                <a:lnTo>
                  <a:pt x="27385" y="187"/>
                </a:lnTo>
                <a:lnTo>
                  <a:pt x="26157" y="75"/>
                </a:lnTo>
                <a:lnTo>
                  <a:pt x="2448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latin typeface="Nunito Sans"/>
              <a:ea typeface="Nunito Sans"/>
              <a:cs typeface="Nunito Sans"/>
              <a:sym typeface="Nunito Sans"/>
            </a:endParaRPr>
          </a:p>
        </p:txBody>
      </p:sp>
      <p:sp>
        <p:nvSpPr>
          <p:cNvPr id="585" name="Google Shape;585;p61"/>
          <p:cNvSpPr txBox="1">
            <a:spLocks noGrp="1"/>
          </p:cNvSpPr>
          <p:nvPr>
            <p:ph type="sldNum" idx="12"/>
          </p:nvPr>
        </p:nvSpPr>
        <p:spPr>
          <a:xfrm>
            <a:off x="6080700" y="3995650"/>
            <a:ext cx="2834700" cy="393600"/>
          </a:xfrm>
          <a:prstGeom prst="rect">
            <a:avLst/>
          </a:prstGeom>
          <a:noFill/>
          <a:ln>
            <a:noFill/>
          </a:ln>
        </p:spPr>
        <p:txBody>
          <a:bodyPr spcFirstLastPara="1" wrap="square" lIns="91425" tIns="91425" rIns="91425" bIns="91425" anchor="ctr" anchorCtr="0">
            <a:noAutofit/>
          </a:bodyPr>
          <a:lstStyle>
            <a:lvl1pPr lvl="0" algn="r">
              <a:buNone/>
              <a:defRPr sz="700">
                <a:solidFill>
                  <a:schemeClr val="dk2"/>
                </a:solidFill>
                <a:latin typeface="Nunito Sans"/>
                <a:ea typeface="Nunito Sans"/>
                <a:cs typeface="Nunito Sans"/>
                <a:sym typeface="Nunito Sans"/>
              </a:defRPr>
            </a:lvl1pPr>
            <a:lvl2pPr lvl="1" algn="r">
              <a:buNone/>
              <a:defRPr sz="700">
                <a:solidFill>
                  <a:schemeClr val="dk2"/>
                </a:solidFill>
                <a:latin typeface="Nunito Sans"/>
                <a:ea typeface="Nunito Sans"/>
                <a:cs typeface="Nunito Sans"/>
                <a:sym typeface="Nunito Sans"/>
              </a:defRPr>
            </a:lvl2pPr>
            <a:lvl3pPr lvl="2" algn="r">
              <a:buNone/>
              <a:defRPr sz="700">
                <a:solidFill>
                  <a:schemeClr val="dk2"/>
                </a:solidFill>
                <a:latin typeface="Nunito Sans"/>
                <a:ea typeface="Nunito Sans"/>
                <a:cs typeface="Nunito Sans"/>
                <a:sym typeface="Nunito Sans"/>
              </a:defRPr>
            </a:lvl3pPr>
            <a:lvl4pPr lvl="3" algn="r">
              <a:buNone/>
              <a:defRPr sz="700">
                <a:solidFill>
                  <a:schemeClr val="dk2"/>
                </a:solidFill>
                <a:latin typeface="Nunito Sans"/>
                <a:ea typeface="Nunito Sans"/>
                <a:cs typeface="Nunito Sans"/>
                <a:sym typeface="Nunito Sans"/>
              </a:defRPr>
            </a:lvl4pPr>
            <a:lvl5pPr lvl="4" algn="r">
              <a:buNone/>
              <a:defRPr sz="700">
                <a:solidFill>
                  <a:schemeClr val="dk2"/>
                </a:solidFill>
                <a:latin typeface="Nunito Sans"/>
                <a:ea typeface="Nunito Sans"/>
                <a:cs typeface="Nunito Sans"/>
                <a:sym typeface="Nunito Sans"/>
              </a:defRPr>
            </a:lvl5pPr>
            <a:lvl6pPr lvl="5" algn="r">
              <a:buNone/>
              <a:defRPr sz="700">
                <a:solidFill>
                  <a:schemeClr val="dk2"/>
                </a:solidFill>
                <a:latin typeface="Nunito Sans"/>
                <a:ea typeface="Nunito Sans"/>
                <a:cs typeface="Nunito Sans"/>
                <a:sym typeface="Nunito Sans"/>
              </a:defRPr>
            </a:lvl6pPr>
            <a:lvl7pPr lvl="6" algn="r">
              <a:buNone/>
              <a:defRPr sz="700">
                <a:solidFill>
                  <a:schemeClr val="dk2"/>
                </a:solidFill>
                <a:latin typeface="Nunito Sans"/>
                <a:ea typeface="Nunito Sans"/>
                <a:cs typeface="Nunito Sans"/>
                <a:sym typeface="Nunito Sans"/>
              </a:defRPr>
            </a:lvl7pPr>
            <a:lvl8pPr lvl="7" algn="r">
              <a:buNone/>
              <a:defRPr sz="700">
                <a:solidFill>
                  <a:schemeClr val="dk2"/>
                </a:solidFill>
                <a:latin typeface="Nunito Sans"/>
                <a:ea typeface="Nunito Sans"/>
                <a:cs typeface="Nunito Sans"/>
                <a:sym typeface="Nunito Sans"/>
              </a:defRPr>
            </a:lvl8pPr>
            <a:lvl9pPr lvl="8" algn="r">
              <a:buNone/>
              <a:defRPr sz="700">
                <a:solidFill>
                  <a:schemeClr val="dk2"/>
                </a:solidFill>
                <a:latin typeface="Nunito Sans"/>
                <a:ea typeface="Nunito Sans"/>
                <a:cs typeface="Nunito Sans"/>
                <a:sym typeface="Nunito Sans"/>
              </a:defRPr>
            </a:lvl9pPr>
          </a:lstStyle>
          <a:p>
            <a:pPr marL="0" lvl="0" indent="0" algn="r" rtl="0">
              <a:spcBef>
                <a:spcPts val="0"/>
              </a:spcBef>
              <a:spcAft>
                <a:spcPts val="0"/>
              </a:spcAft>
              <a:buNone/>
            </a:pPr>
            <a:r>
              <a:rPr lang="en"/>
              <a:t>Month </a:t>
            </a:r>
            <a:r>
              <a:rPr lang="en" sz="600"/>
              <a:t>🞹</a:t>
            </a:r>
            <a:r>
              <a:rPr lang="en"/>
              <a:t> Year </a:t>
            </a:r>
            <a:r>
              <a:rPr lang="en" sz="600"/>
              <a:t>🞹</a:t>
            </a:r>
            <a:r>
              <a:rPr lang="en"/>
              <a:t> </a:t>
            </a:r>
            <a:fld id="{00000000-1234-1234-1234-123412341234}" type="slidenum">
              <a:rPr lang="en"/>
              <a:t>‹#›</a:t>
            </a:fld>
            <a:endParaRPr/>
          </a:p>
        </p:txBody>
      </p:sp>
      <p:sp>
        <p:nvSpPr>
          <p:cNvPr id="586" name="Google Shape;586;p61"/>
          <p:cNvSpPr txBox="1">
            <a:spLocks noGrp="1"/>
          </p:cNvSpPr>
          <p:nvPr>
            <p:ph type="body" idx="1"/>
          </p:nvPr>
        </p:nvSpPr>
        <p:spPr>
          <a:xfrm>
            <a:off x="228600" y="1646991"/>
            <a:ext cx="4296600" cy="3063300"/>
          </a:xfrm>
          <a:prstGeom prst="rect">
            <a:avLst/>
          </a:prstGeom>
        </p:spPr>
        <p:txBody>
          <a:bodyPr spcFirstLastPara="1" wrap="square" lIns="91425" tIns="91425" rIns="91425" bIns="91425" anchor="b" anchorCtr="0">
            <a:noAutofit/>
          </a:bodyPr>
          <a:lstStyle>
            <a:lvl1pPr marL="457200" lvl="0" indent="-304800">
              <a:spcBef>
                <a:spcPts val="0"/>
              </a:spcBef>
              <a:spcAft>
                <a:spcPts val="0"/>
              </a:spcAft>
              <a:buSzPts val="1200"/>
              <a:buFont typeface="Nunito Sans"/>
              <a:buChar char="●"/>
              <a:defRPr/>
            </a:lvl1pPr>
            <a:lvl2pPr marL="914400" lvl="1" indent="-304800">
              <a:spcBef>
                <a:spcPts val="800"/>
              </a:spcBef>
              <a:spcAft>
                <a:spcPts val="0"/>
              </a:spcAft>
              <a:buSzPts val="1200"/>
              <a:buFont typeface="Nunito Sans"/>
              <a:buChar char="○"/>
              <a:defRPr/>
            </a:lvl2pPr>
            <a:lvl3pPr marL="1371600" lvl="2" indent="-304800">
              <a:spcBef>
                <a:spcPts val="800"/>
              </a:spcBef>
              <a:spcAft>
                <a:spcPts val="0"/>
              </a:spcAft>
              <a:buSzPts val="1200"/>
              <a:buFont typeface="Nunito Sans"/>
              <a:buChar char="■"/>
              <a:defRPr/>
            </a:lvl3pPr>
            <a:lvl4pPr marL="1828800" lvl="3" indent="-304800">
              <a:spcBef>
                <a:spcPts val="800"/>
              </a:spcBef>
              <a:spcAft>
                <a:spcPts val="0"/>
              </a:spcAft>
              <a:buSzPts val="1200"/>
              <a:buFont typeface="Nunito Sans"/>
              <a:buChar char="●"/>
              <a:defRPr/>
            </a:lvl4pPr>
            <a:lvl5pPr marL="2286000" lvl="4" indent="-304800">
              <a:spcBef>
                <a:spcPts val="800"/>
              </a:spcBef>
              <a:spcAft>
                <a:spcPts val="0"/>
              </a:spcAft>
              <a:buSzPts val="1200"/>
              <a:buFont typeface="Nunito Sans"/>
              <a:buChar char="○"/>
              <a:defRPr/>
            </a:lvl5pPr>
            <a:lvl6pPr marL="2743200" lvl="5" indent="-304800">
              <a:spcBef>
                <a:spcPts val="800"/>
              </a:spcBef>
              <a:spcAft>
                <a:spcPts val="0"/>
              </a:spcAft>
              <a:buSzPts val="1200"/>
              <a:buFont typeface="Nunito Sans"/>
              <a:buChar char="■"/>
              <a:defRPr/>
            </a:lvl6pPr>
            <a:lvl7pPr marL="3200400" lvl="6" indent="-304800">
              <a:spcBef>
                <a:spcPts val="800"/>
              </a:spcBef>
              <a:spcAft>
                <a:spcPts val="0"/>
              </a:spcAft>
              <a:buSzPts val="1200"/>
              <a:buFont typeface="Nunito Sans"/>
              <a:buChar char="●"/>
              <a:defRPr/>
            </a:lvl7pPr>
            <a:lvl8pPr marL="3657600" lvl="7" indent="-304800">
              <a:spcBef>
                <a:spcPts val="800"/>
              </a:spcBef>
              <a:spcAft>
                <a:spcPts val="0"/>
              </a:spcAft>
              <a:buSzPts val="1200"/>
              <a:buFont typeface="Nunito Sans"/>
              <a:buChar char="○"/>
              <a:defRPr/>
            </a:lvl8pPr>
            <a:lvl9pPr marL="4114800" lvl="8" indent="-304800">
              <a:spcBef>
                <a:spcPts val="800"/>
              </a:spcBef>
              <a:spcAft>
                <a:spcPts val="800"/>
              </a:spcAft>
              <a:buSzPts val="1200"/>
              <a:buFont typeface="Nunito Sans"/>
              <a:buChar char="■"/>
              <a:defRPr/>
            </a:lvl9pPr>
          </a:lstStyle>
          <a:p>
            <a:endParaRPr/>
          </a:p>
        </p:txBody>
      </p:sp>
      <p:sp>
        <p:nvSpPr>
          <p:cNvPr id="587" name="Google Shape;587;p61"/>
          <p:cNvSpPr>
            <a:spLocks noGrp="1"/>
          </p:cNvSpPr>
          <p:nvPr>
            <p:ph type="pic" idx="2"/>
          </p:nvPr>
        </p:nvSpPr>
        <p:spPr>
          <a:xfrm>
            <a:off x="5212300" y="460300"/>
            <a:ext cx="3702900" cy="4136100"/>
          </a:xfrm>
          <a:prstGeom prst="roundRect">
            <a:avLst>
              <a:gd name="adj" fmla="val 6865"/>
            </a:avLst>
          </a:prstGeom>
          <a:noFill/>
          <a:ln>
            <a:noFill/>
          </a:ln>
        </p:spPr>
      </p:sp>
      <p:sp>
        <p:nvSpPr>
          <p:cNvPr id="588" name="Google Shape;588;p61"/>
          <p:cNvSpPr txBox="1">
            <a:spLocks noGrp="1"/>
          </p:cNvSpPr>
          <p:nvPr>
            <p:ph type="title"/>
          </p:nvPr>
        </p:nvSpPr>
        <p:spPr>
          <a:xfrm>
            <a:off x="228600" y="228600"/>
            <a:ext cx="4296600" cy="587700"/>
          </a:xfrm>
          <a:prstGeom prst="rect">
            <a:avLst/>
          </a:prstGeom>
        </p:spPr>
        <p:txBody>
          <a:bodyPr spcFirstLastPara="1" wrap="square" lIns="91425" tIns="91425" rIns="91425" bIns="91425" anchor="t" anchorCtr="0">
            <a:spAutoFit/>
          </a:bodyPr>
          <a:lstStyle>
            <a:lvl1pPr lvl="0">
              <a:spcBef>
                <a:spcPts val="0"/>
              </a:spcBef>
              <a:spcAft>
                <a:spcPts val="0"/>
              </a:spcAft>
              <a:buNone/>
              <a:defRPr/>
            </a:lvl1pPr>
            <a:lvl2pPr lvl="1">
              <a:spcBef>
                <a:spcPts val="0"/>
              </a:spcBef>
              <a:spcAft>
                <a:spcPts val="0"/>
              </a:spcAft>
              <a:buNone/>
              <a:defRPr>
                <a:latin typeface="Poppins SemiBold"/>
                <a:ea typeface="Poppins SemiBold"/>
                <a:cs typeface="Poppins SemiBold"/>
                <a:sym typeface="Poppins SemiBold"/>
              </a:defRPr>
            </a:lvl2pPr>
            <a:lvl3pPr lvl="2">
              <a:spcBef>
                <a:spcPts val="0"/>
              </a:spcBef>
              <a:spcAft>
                <a:spcPts val="0"/>
              </a:spcAft>
              <a:buNone/>
              <a:defRPr>
                <a:latin typeface="Poppins SemiBold"/>
                <a:ea typeface="Poppins SemiBold"/>
                <a:cs typeface="Poppins SemiBold"/>
                <a:sym typeface="Poppins SemiBold"/>
              </a:defRPr>
            </a:lvl3pPr>
            <a:lvl4pPr lvl="3">
              <a:spcBef>
                <a:spcPts val="0"/>
              </a:spcBef>
              <a:spcAft>
                <a:spcPts val="0"/>
              </a:spcAft>
              <a:buNone/>
              <a:defRPr>
                <a:latin typeface="Poppins SemiBold"/>
                <a:ea typeface="Poppins SemiBold"/>
                <a:cs typeface="Poppins SemiBold"/>
                <a:sym typeface="Poppins SemiBold"/>
              </a:defRPr>
            </a:lvl4pPr>
            <a:lvl5pPr lvl="4">
              <a:spcBef>
                <a:spcPts val="0"/>
              </a:spcBef>
              <a:spcAft>
                <a:spcPts val="0"/>
              </a:spcAft>
              <a:buNone/>
              <a:defRPr>
                <a:latin typeface="Poppins SemiBold"/>
                <a:ea typeface="Poppins SemiBold"/>
                <a:cs typeface="Poppins SemiBold"/>
                <a:sym typeface="Poppins SemiBold"/>
              </a:defRPr>
            </a:lvl5pPr>
            <a:lvl6pPr lvl="5">
              <a:spcBef>
                <a:spcPts val="0"/>
              </a:spcBef>
              <a:spcAft>
                <a:spcPts val="0"/>
              </a:spcAft>
              <a:buNone/>
              <a:defRPr>
                <a:latin typeface="Poppins SemiBold"/>
                <a:ea typeface="Poppins SemiBold"/>
                <a:cs typeface="Poppins SemiBold"/>
                <a:sym typeface="Poppins SemiBold"/>
              </a:defRPr>
            </a:lvl6pPr>
            <a:lvl7pPr lvl="6">
              <a:spcBef>
                <a:spcPts val="0"/>
              </a:spcBef>
              <a:spcAft>
                <a:spcPts val="0"/>
              </a:spcAft>
              <a:buNone/>
              <a:defRPr>
                <a:latin typeface="Poppins SemiBold"/>
                <a:ea typeface="Poppins SemiBold"/>
                <a:cs typeface="Poppins SemiBold"/>
                <a:sym typeface="Poppins SemiBold"/>
              </a:defRPr>
            </a:lvl7pPr>
            <a:lvl8pPr lvl="7">
              <a:spcBef>
                <a:spcPts val="0"/>
              </a:spcBef>
              <a:spcAft>
                <a:spcPts val="0"/>
              </a:spcAft>
              <a:buNone/>
              <a:defRPr>
                <a:latin typeface="Poppins SemiBold"/>
                <a:ea typeface="Poppins SemiBold"/>
                <a:cs typeface="Poppins SemiBold"/>
                <a:sym typeface="Poppins SemiBold"/>
              </a:defRPr>
            </a:lvl8pPr>
            <a:lvl9pPr lvl="8">
              <a:spcBef>
                <a:spcPts val="0"/>
              </a:spcBef>
              <a:spcAft>
                <a:spcPts val="0"/>
              </a:spcAft>
              <a:buNone/>
              <a:defRPr>
                <a:latin typeface="Poppins SemiBold"/>
                <a:ea typeface="Poppins SemiBold"/>
                <a:cs typeface="Poppins SemiBold"/>
                <a:sym typeface="Poppins SemiBold"/>
              </a:defRPr>
            </a:lvl9pPr>
          </a:lstStyle>
          <a:p>
            <a:endParaRPr/>
          </a:p>
        </p:txBody>
      </p:sp>
      <p:sp>
        <p:nvSpPr>
          <p:cNvPr id="589" name="Google Shape;589;p61"/>
          <p:cNvSpPr/>
          <p:nvPr/>
        </p:nvSpPr>
        <p:spPr>
          <a:xfrm>
            <a:off x="7305660" y="0"/>
            <a:ext cx="1838336" cy="1509728"/>
          </a:xfrm>
          <a:custGeom>
            <a:avLst/>
            <a:gdLst/>
            <a:ahLst/>
            <a:cxnLst/>
            <a:rect l="l" t="t" r="r" b="b"/>
            <a:pathLst>
              <a:path w="57448" h="47179" extrusionOk="0">
                <a:moveTo>
                  <a:pt x="0" y="0"/>
                </a:moveTo>
                <a:lnTo>
                  <a:pt x="2456" y="1005"/>
                </a:lnTo>
                <a:lnTo>
                  <a:pt x="5023" y="2084"/>
                </a:lnTo>
                <a:lnTo>
                  <a:pt x="7665" y="3237"/>
                </a:lnTo>
                <a:lnTo>
                  <a:pt x="10344" y="4502"/>
                </a:lnTo>
                <a:lnTo>
                  <a:pt x="13693" y="6139"/>
                </a:lnTo>
                <a:lnTo>
                  <a:pt x="16930" y="7813"/>
                </a:lnTo>
                <a:lnTo>
                  <a:pt x="18492" y="8669"/>
                </a:lnTo>
                <a:lnTo>
                  <a:pt x="20055" y="9525"/>
                </a:lnTo>
                <a:lnTo>
                  <a:pt x="21580" y="10418"/>
                </a:lnTo>
                <a:lnTo>
                  <a:pt x="23106" y="11311"/>
                </a:lnTo>
                <a:lnTo>
                  <a:pt x="24557" y="12204"/>
                </a:lnTo>
                <a:lnTo>
                  <a:pt x="26045" y="13134"/>
                </a:lnTo>
                <a:lnTo>
                  <a:pt x="27459" y="14064"/>
                </a:lnTo>
                <a:lnTo>
                  <a:pt x="28873" y="14994"/>
                </a:lnTo>
                <a:lnTo>
                  <a:pt x="30250" y="15962"/>
                </a:lnTo>
                <a:lnTo>
                  <a:pt x="31589" y="16929"/>
                </a:lnTo>
                <a:lnTo>
                  <a:pt x="32891" y="17897"/>
                </a:lnTo>
                <a:lnTo>
                  <a:pt x="34194" y="18864"/>
                </a:lnTo>
                <a:lnTo>
                  <a:pt x="35756" y="20092"/>
                </a:lnTo>
                <a:lnTo>
                  <a:pt x="37319" y="21357"/>
                </a:lnTo>
                <a:lnTo>
                  <a:pt x="38807" y="22622"/>
                </a:lnTo>
                <a:lnTo>
                  <a:pt x="40221" y="23924"/>
                </a:lnTo>
                <a:lnTo>
                  <a:pt x="41635" y="25226"/>
                </a:lnTo>
                <a:lnTo>
                  <a:pt x="42974" y="26529"/>
                </a:lnTo>
                <a:lnTo>
                  <a:pt x="44277" y="27868"/>
                </a:lnTo>
                <a:lnTo>
                  <a:pt x="45542" y="29207"/>
                </a:lnTo>
                <a:lnTo>
                  <a:pt x="46770" y="30547"/>
                </a:lnTo>
                <a:lnTo>
                  <a:pt x="47960" y="31924"/>
                </a:lnTo>
                <a:lnTo>
                  <a:pt x="49076" y="33300"/>
                </a:lnTo>
                <a:lnTo>
                  <a:pt x="50155" y="34714"/>
                </a:lnTo>
                <a:lnTo>
                  <a:pt x="51160" y="36128"/>
                </a:lnTo>
                <a:lnTo>
                  <a:pt x="52165" y="37542"/>
                </a:lnTo>
                <a:lnTo>
                  <a:pt x="53095" y="38993"/>
                </a:lnTo>
                <a:lnTo>
                  <a:pt x="53988" y="40407"/>
                </a:lnTo>
                <a:lnTo>
                  <a:pt x="54955" y="42081"/>
                </a:lnTo>
                <a:lnTo>
                  <a:pt x="55848" y="43755"/>
                </a:lnTo>
                <a:lnTo>
                  <a:pt x="56667" y="45467"/>
                </a:lnTo>
                <a:lnTo>
                  <a:pt x="57448" y="47178"/>
                </a:lnTo>
                <a:lnTo>
                  <a:pt x="57448" y="45727"/>
                </a:lnTo>
                <a:lnTo>
                  <a:pt x="56778" y="44313"/>
                </a:lnTo>
                <a:lnTo>
                  <a:pt x="56071" y="42900"/>
                </a:lnTo>
                <a:lnTo>
                  <a:pt x="55290" y="41486"/>
                </a:lnTo>
                <a:lnTo>
                  <a:pt x="54509" y="40109"/>
                </a:lnTo>
                <a:lnTo>
                  <a:pt x="53616" y="38658"/>
                </a:lnTo>
                <a:lnTo>
                  <a:pt x="52648" y="37207"/>
                </a:lnTo>
                <a:lnTo>
                  <a:pt x="51681" y="35793"/>
                </a:lnTo>
                <a:lnTo>
                  <a:pt x="50639" y="34342"/>
                </a:lnTo>
                <a:lnTo>
                  <a:pt x="49523" y="32965"/>
                </a:lnTo>
                <a:lnTo>
                  <a:pt x="48407" y="31551"/>
                </a:lnTo>
                <a:lnTo>
                  <a:pt x="47216" y="30175"/>
                </a:lnTo>
                <a:lnTo>
                  <a:pt x="45988" y="28798"/>
                </a:lnTo>
                <a:lnTo>
                  <a:pt x="44723" y="27459"/>
                </a:lnTo>
                <a:lnTo>
                  <a:pt x="43421" y="26119"/>
                </a:lnTo>
                <a:lnTo>
                  <a:pt x="42044" y="24780"/>
                </a:lnTo>
                <a:lnTo>
                  <a:pt x="40630" y="23478"/>
                </a:lnTo>
                <a:lnTo>
                  <a:pt x="39179" y="22175"/>
                </a:lnTo>
                <a:lnTo>
                  <a:pt x="37691" y="20910"/>
                </a:lnTo>
                <a:lnTo>
                  <a:pt x="36128" y="19645"/>
                </a:lnTo>
                <a:lnTo>
                  <a:pt x="34566" y="18380"/>
                </a:lnTo>
                <a:lnTo>
                  <a:pt x="33263" y="17413"/>
                </a:lnTo>
                <a:lnTo>
                  <a:pt x="31924" y="16445"/>
                </a:lnTo>
                <a:lnTo>
                  <a:pt x="30585" y="15478"/>
                </a:lnTo>
                <a:lnTo>
                  <a:pt x="29208" y="14511"/>
                </a:lnTo>
                <a:lnTo>
                  <a:pt x="27794" y="13581"/>
                </a:lnTo>
                <a:lnTo>
                  <a:pt x="26343" y="12650"/>
                </a:lnTo>
                <a:lnTo>
                  <a:pt x="24892" y="11720"/>
                </a:lnTo>
                <a:lnTo>
                  <a:pt x="23404" y="10790"/>
                </a:lnTo>
                <a:lnTo>
                  <a:pt x="21878" y="9897"/>
                </a:lnTo>
                <a:lnTo>
                  <a:pt x="20353" y="9004"/>
                </a:lnTo>
                <a:lnTo>
                  <a:pt x="18790" y="8148"/>
                </a:lnTo>
                <a:lnTo>
                  <a:pt x="17190" y="7293"/>
                </a:lnTo>
                <a:lnTo>
                  <a:pt x="13953" y="5581"/>
                </a:lnTo>
                <a:lnTo>
                  <a:pt x="10604" y="3944"/>
                </a:lnTo>
                <a:lnTo>
                  <a:pt x="8298" y="2865"/>
                </a:lnTo>
                <a:lnTo>
                  <a:pt x="5991" y="1860"/>
                </a:lnTo>
                <a:lnTo>
                  <a:pt x="3758" y="893"/>
                </a:lnTo>
                <a:lnTo>
                  <a:pt x="160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latin typeface="Nunito Sans"/>
              <a:ea typeface="Nunito Sans"/>
              <a:cs typeface="Nunito Sans"/>
              <a:sym typeface="Nunito Sans"/>
            </a:endParaRPr>
          </a:p>
        </p:txBody>
      </p:sp>
      <p:sp>
        <p:nvSpPr>
          <p:cNvPr id="590" name="Google Shape;590;p61"/>
          <p:cNvSpPr txBox="1"/>
          <p:nvPr/>
        </p:nvSpPr>
        <p:spPr>
          <a:xfrm>
            <a:off x="6720300" y="4800275"/>
            <a:ext cx="2195100" cy="2925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fld id="{00000000-1234-1234-1234-123412341234}" type="slidenum">
              <a:rPr lang="en" sz="700">
                <a:solidFill>
                  <a:schemeClr val="accent5"/>
                </a:solidFill>
                <a:latin typeface="Nunito Sans"/>
                <a:ea typeface="Nunito Sans"/>
                <a:cs typeface="Nunito Sans"/>
                <a:sym typeface="Nunito Sans"/>
              </a:rPr>
              <a:t>‹#›</a:t>
            </a:fld>
            <a:endParaRPr sz="700">
              <a:solidFill>
                <a:schemeClr val="accent5"/>
              </a:solidFill>
              <a:latin typeface="Nunito Sans"/>
              <a:ea typeface="Nunito Sans"/>
              <a:cs typeface="Nunito Sans"/>
              <a:sym typeface="Nunito Sans"/>
            </a:endParaRPr>
          </a:p>
        </p:txBody>
      </p:sp>
      <p:sp>
        <p:nvSpPr>
          <p:cNvPr id="591" name="Google Shape;591;p61"/>
          <p:cNvSpPr txBox="1">
            <a:spLocks noGrp="1"/>
          </p:cNvSpPr>
          <p:nvPr>
            <p:ph type="subTitle" idx="3"/>
          </p:nvPr>
        </p:nvSpPr>
        <p:spPr>
          <a:xfrm>
            <a:off x="228600" y="4800275"/>
            <a:ext cx="1115700" cy="311400"/>
          </a:xfrm>
          <a:prstGeom prst="rect">
            <a:avLst/>
          </a:prstGeom>
        </p:spPr>
        <p:txBody>
          <a:bodyPr spcFirstLastPara="1" wrap="square" lIns="91425" tIns="91425" rIns="91425" bIns="91425" anchor="t" anchorCtr="0">
            <a:noAutofit/>
          </a:bodyPr>
          <a:lstStyle>
            <a:lvl1pPr lvl="0">
              <a:spcBef>
                <a:spcPts val="0"/>
              </a:spcBef>
              <a:spcAft>
                <a:spcPts val="0"/>
              </a:spcAft>
              <a:buNone/>
              <a:defRPr sz="700">
                <a:solidFill>
                  <a:schemeClr val="accent5"/>
                </a:solidFill>
                <a:latin typeface="Nunito Sans"/>
                <a:ea typeface="Nunito Sans"/>
                <a:cs typeface="Nunito Sans"/>
                <a:sym typeface="Nunito Sans"/>
              </a:defRPr>
            </a:lvl1pPr>
            <a:lvl2pPr lvl="1">
              <a:spcBef>
                <a:spcPts val="0"/>
              </a:spcBef>
              <a:spcAft>
                <a:spcPts val="0"/>
              </a:spcAft>
              <a:buSzPts val="700"/>
              <a:buFont typeface="Nunito Sans"/>
              <a:buNone/>
              <a:defRPr sz="700">
                <a:latin typeface="Nunito Sans"/>
                <a:ea typeface="Nunito Sans"/>
                <a:cs typeface="Nunito Sans"/>
                <a:sym typeface="Nunito Sans"/>
              </a:defRPr>
            </a:lvl2pPr>
            <a:lvl3pPr lvl="2">
              <a:spcBef>
                <a:spcPts val="0"/>
              </a:spcBef>
              <a:spcAft>
                <a:spcPts val="0"/>
              </a:spcAft>
              <a:buSzPts val="700"/>
              <a:buFont typeface="Nunito Sans"/>
              <a:buNone/>
              <a:defRPr sz="700">
                <a:latin typeface="Nunito Sans"/>
                <a:ea typeface="Nunito Sans"/>
                <a:cs typeface="Nunito Sans"/>
                <a:sym typeface="Nunito Sans"/>
              </a:defRPr>
            </a:lvl3pPr>
            <a:lvl4pPr lvl="3">
              <a:spcBef>
                <a:spcPts val="0"/>
              </a:spcBef>
              <a:spcAft>
                <a:spcPts val="0"/>
              </a:spcAft>
              <a:buSzPts val="700"/>
              <a:buFont typeface="Nunito Sans"/>
              <a:buNone/>
              <a:defRPr sz="700">
                <a:latin typeface="Nunito Sans"/>
                <a:ea typeface="Nunito Sans"/>
                <a:cs typeface="Nunito Sans"/>
                <a:sym typeface="Nunito Sans"/>
              </a:defRPr>
            </a:lvl4pPr>
            <a:lvl5pPr lvl="4">
              <a:spcBef>
                <a:spcPts val="0"/>
              </a:spcBef>
              <a:spcAft>
                <a:spcPts val="0"/>
              </a:spcAft>
              <a:buSzPts val="700"/>
              <a:buFont typeface="Nunito Sans"/>
              <a:buNone/>
              <a:defRPr sz="700">
                <a:latin typeface="Nunito Sans"/>
                <a:ea typeface="Nunito Sans"/>
                <a:cs typeface="Nunito Sans"/>
                <a:sym typeface="Nunito Sans"/>
              </a:defRPr>
            </a:lvl5pPr>
            <a:lvl6pPr lvl="5">
              <a:spcBef>
                <a:spcPts val="0"/>
              </a:spcBef>
              <a:spcAft>
                <a:spcPts val="0"/>
              </a:spcAft>
              <a:buSzPts val="700"/>
              <a:buFont typeface="Nunito Sans"/>
              <a:buNone/>
              <a:defRPr sz="700">
                <a:latin typeface="Nunito Sans"/>
                <a:ea typeface="Nunito Sans"/>
                <a:cs typeface="Nunito Sans"/>
                <a:sym typeface="Nunito Sans"/>
              </a:defRPr>
            </a:lvl6pPr>
            <a:lvl7pPr lvl="6">
              <a:spcBef>
                <a:spcPts val="0"/>
              </a:spcBef>
              <a:spcAft>
                <a:spcPts val="0"/>
              </a:spcAft>
              <a:buSzPts val="700"/>
              <a:buFont typeface="Nunito Sans"/>
              <a:buNone/>
              <a:defRPr sz="700">
                <a:latin typeface="Nunito Sans"/>
                <a:ea typeface="Nunito Sans"/>
                <a:cs typeface="Nunito Sans"/>
                <a:sym typeface="Nunito Sans"/>
              </a:defRPr>
            </a:lvl7pPr>
            <a:lvl8pPr lvl="7">
              <a:spcBef>
                <a:spcPts val="0"/>
              </a:spcBef>
              <a:spcAft>
                <a:spcPts val="0"/>
              </a:spcAft>
              <a:buSzPts val="700"/>
              <a:buFont typeface="Nunito Sans"/>
              <a:buNone/>
              <a:defRPr sz="700">
                <a:latin typeface="Nunito Sans"/>
                <a:ea typeface="Nunito Sans"/>
                <a:cs typeface="Nunito Sans"/>
                <a:sym typeface="Nunito Sans"/>
              </a:defRPr>
            </a:lvl8pPr>
            <a:lvl9pPr lvl="8">
              <a:spcBef>
                <a:spcPts val="0"/>
              </a:spcBef>
              <a:spcAft>
                <a:spcPts val="0"/>
              </a:spcAft>
              <a:buSzPts val="700"/>
              <a:buFont typeface="Nunito Sans"/>
              <a:buNone/>
              <a:defRPr sz="700">
                <a:latin typeface="Nunito Sans"/>
                <a:ea typeface="Nunito Sans"/>
                <a:cs typeface="Nunito Sans"/>
                <a:sym typeface="Nunito Sans"/>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eet the team Small">
  <p:cSld name="BLANK_1_1_2">
    <p:spTree>
      <p:nvGrpSpPr>
        <p:cNvPr id="1" name="Shape 44"/>
        <p:cNvGrpSpPr/>
        <p:nvPr/>
      </p:nvGrpSpPr>
      <p:grpSpPr>
        <a:xfrm>
          <a:off x="0" y="0"/>
          <a:ext cx="0" cy="0"/>
          <a:chOff x="0" y="0"/>
          <a:chExt cx="0" cy="0"/>
        </a:xfrm>
      </p:grpSpPr>
      <p:sp>
        <p:nvSpPr>
          <p:cNvPr id="45" name="Google Shape;45;p7"/>
          <p:cNvSpPr>
            <a:spLocks noGrp="1"/>
          </p:cNvSpPr>
          <p:nvPr>
            <p:ph type="pic" idx="2"/>
          </p:nvPr>
        </p:nvSpPr>
        <p:spPr>
          <a:xfrm>
            <a:off x="228600" y="1895250"/>
            <a:ext cx="1118100" cy="1118100"/>
          </a:xfrm>
          <a:prstGeom prst="roundRect">
            <a:avLst>
              <a:gd name="adj" fmla="val 17439"/>
            </a:avLst>
          </a:prstGeom>
          <a:noFill/>
          <a:ln>
            <a:noFill/>
          </a:ln>
        </p:spPr>
      </p:sp>
      <p:sp>
        <p:nvSpPr>
          <p:cNvPr id="46" name="Google Shape;46;p7"/>
          <p:cNvSpPr>
            <a:spLocks noGrp="1"/>
          </p:cNvSpPr>
          <p:nvPr>
            <p:ph type="pic" idx="3"/>
          </p:nvPr>
        </p:nvSpPr>
        <p:spPr>
          <a:xfrm>
            <a:off x="2913463" y="1895250"/>
            <a:ext cx="1118100" cy="1118100"/>
          </a:xfrm>
          <a:prstGeom prst="roundRect">
            <a:avLst>
              <a:gd name="adj" fmla="val 17439"/>
            </a:avLst>
          </a:prstGeom>
          <a:noFill/>
          <a:ln>
            <a:noFill/>
          </a:ln>
        </p:spPr>
      </p:sp>
      <p:sp>
        <p:nvSpPr>
          <p:cNvPr id="47" name="Google Shape;47;p7"/>
          <p:cNvSpPr>
            <a:spLocks noGrp="1"/>
          </p:cNvSpPr>
          <p:nvPr>
            <p:ph type="pic" idx="4"/>
          </p:nvPr>
        </p:nvSpPr>
        <p:spPr>
          <a:xfrm>
            <a:off x="5594838" y="1895250"/>
            <a:ext cx="1118100" cy="1118100"/>
          </a:xfrm>
          <a:prstGeom prst="roundRect">
            <a:avLst>
              <a:gd name="adj" fmla="val 17439"/>
            </a:avLst>
          </a:prstGeom>
          <a:noFill/>
          <a:ln>
            <a:noFill/>
          </a:ln>
        </p:spPr>
      </p:sp>
      <p:sp>
        <p:nvSpPr>
          <p:cNvPr id="48" name="Google Shape;48;p7"/>
          <p:cNvSpPr>
            <a:spLocks noGrp="1"/>
          </p:cNvSpPr>
          <p:nvPr>
            <p:ph type="pic" idx="5"/>
          </p:nvPr>
        </p:nvSpPr>
        <p:spPr>
          <a:xfrm>
            <a:off x="1340925" y="3563600"/>
            <a:ext cx="1118100" cy="1118100"/>
          </a:xfrm>
          <a:prstGeom prst="roundRect">
            <a:avLst>
              <a:gd name="adj" fmla="val 17439"/>
            </a:avLst>
          </a:prstGeom>
          <a:noFill/>
          <a:ln>
            <a:noFill/>
          </a:ln>
        </p:spPr>
      </p:sp>
      <p:sp>
        <p:nvSpPr>
          <p:cNvPr id="49" name="Google Shape;49;p7"/>
          <p:cNvSpPr>
            <a:spLocks noGrp="1"/>
          </p:cNvSpPr>
          <p:nvPr>
            <p:ph type="pic" idx="6"/>
          </p:nvPr>
        </p:nvSpPr>
        <p:spPr>
          <a:xfrm>
            <a:off x="4024275" y="3563600"/>
            <a:ext cx="1118100" cy="1118100"/>
          </a:xfrm>
          <a:prstGeom prst="roundRect">
            <a:avLst>
              <a:gd name="adj" fmla="val 17439"/>
            </a:avLst>
          </a:prstGeom>
          <a:noFill/>
          <a:ln>
            <a:noFill/>
          </a:ln>
        </p:spPr>
      </p:sp>
      <p:sp>
        <p:nvSpPr>
          <p:cNvPr id="50" name="Google Shape;50;p7"/>
          <p:cNvSpPr>
            <a:spLocks noGrp="1"/>
          </p:cNvSpPr>
          <p:nvPr>
            <p:ph type="pic" idx="7"/>
          </p:nvPr>
        </p:nvSpPr>
        <p:spPr>
          <a:xfrm>
            <a:off x="6708900" y="3563600"/>
            <a:ext cx="1118100" cy="1118100"/>
          </a:xfrm>
          <a:prstGeom prst="roundRect">
            <a:avLst>
              <a:gd name="adj" fmla="val 17439"/>
            </a:avLst>
          </a:prstGeom>
          <a:noFill/>
          <a:ln>
            <a:noFill/>
          </a:ln>
        </p:spPr>
      </p:sp>
      <p:sp>
        <p:nvSpPr>
          <p:cNvPr id="51" name="Google Shape;51;p7"/>
          <p:cNvSpPr txBox="1">
            <a:spLocks noGrp="1"/>
          </p:cNvSpPr>
          <p:nvPr>
            <p:ph type="subTitle" idx="1"/>
          </p:nvPr>
        </p:nvSpPr>
        <p:spPr>
          <a:xfrm>
            <a:off x="1347975" y="2325217"/>
            <a:ext cx="1115700" cy="156900"/>
          </a:xfrm>
          <a:prstGeom prst="rect">
            <a:avLst/>
          </a:prstGeom>
        </p:spPr>
        <p:txBody>
          <a:bodyPr spcFirstLastPara="1" wrap="square" lIns="91425" tIns="91425" rIns="91425" bIns="0" anchor="b" anchorCtr="0">
            <a:noAutofit/>
          </a:bodyPr>
          <a:lstStyle>
            <a:lvl1pPr lvl="0" algn="ctr">
              <a:lnSpc>
                <a:spcPct val="80000"/>
              </a:lnSpc>
              <a:spcBef>
                <a:spcPts val="0"/>
              </a:spcBef>
              <a:spcAft>
                <a:spcPts val="0"/>
              </a:spcAft>
              <a:buNone/>
              <a:defRPr sz="1200"/>
            </a:lvl1pPr>
            <a:lvl2pPr lvl="1">
              <a:lnSpc>
                <a:spcPct val="80000"/>
              </a:lnSpc>
              <a:spcBef>
                <a:spcPts val="0"/>
              </a:spcBef>
              <a:spcAft>
                <a:spcPts val="0"/>
              </a:spcAft>
              <a:buClr>
                <a:schemeClr val="lt1"/>
              </a:buClr>
              <a:buSzPts val="1200"/>
              <a:buFont typeface="Forum"/>
              <a:buNone/>
              <a:defRPr sz="1200">
                <a:latin typeface="Forum"/>
                <a:ea typeface="Forum"/>
                <a:cs typeface="Forum"/>
                <a:sym typeface="Forum"/>
              </a:defRPr>
            </a:lvl2pPr>
            <a:lvl3pPr lvl="2">
              <a:lnSpc>
                <a:spcPct val="80000"/>
              </a:lnSpc>
              <a:spcBef>
                <a:spcPts val="0"/>
              </a:spcBef>
              <a:spcAft>
                <a:spcPts val="0"/>
              </a:spcAft>
              <a:buClr>
                <a:schemeClr val="lt1"/>
              </a:buClr>
              <a:buSzPts val="1200"/>
              <a:buFont typeface="Forum"/>
              <a:buNone/>
              <a:defRPr sz="1200">
                <a:latin typeface="Forum"/>
                <a:ea typeface="Forum"/>
                <a:cs typeface="Forum"/>
                <a:sym typeface="Forum"/>
              </a:defRPr>
            </a:lvl3pPr>
            <a:lvl4pPr lvl="3">
              <a:lnSpc>
                <a:spcPct val="80000"/>
              </a:lnSpc>
              <a:spcBef>
                <a:spcPts val="0"/>
              </a:spcBef>
              <a:spcAft>
                <a:spcPts val="0"/>
              </a:spcAft>
              <a:buClr>
                <a:schemeClr val="lt1"/>
              </a:buClr>
              <a:buSzPts val="1200"/>
              <a:buFont typeface="Forum"/>
              <a:buNone/>
              <a:defRPr sz="1200">
                <a:latin typeface="Forum"/>
                <a:ea typeface="Forum"/>
                <a:cs typeface="Forum"/>
                <a:sym typeface="Forum"/>
              </a:defRPr>
            </a:lvl4pPr>
            <a:lvl5pPr lvl="4">
              <a:lnSpc>
                <a:spcPct val="80000"/>
              </a:lnSpc>
              <a:spcBef>
                <a:spcPts val="0"/>
              </a:spcBef>
              <a:spcAft>
                <a:spcPts val="0"/>
              </a:spcAft>
              <a:buClr>
                <a:schemeClr val="lt1"/>
              </a:buClr>
              <a:buSzPts val="1200"/>
              <a:buFont typeface="Forum"/>
              <a:buNone/>
              <a:defRPr sz="1200">
                <a:latin typeface="Forum"/>
                <a:ea typeface="Forum"/>
                <a:cs typeface="Forum"/>
                <a:sym typeface="Forum"/>
              </a:defRPr>
            </a:lvl5pPr>
            <a:lvl6pPr lvl="5">
              <a:lnSpc>
                <a:spcPct val="80000"/>
              </a:lnSpc>
              <a:spcBef>
                <a:spcPts val="0"/>
              </a:spcBef>
              <a:spcAft>
                <a:spcPts val="0"/>
              </a:spcAft>
              <a:buClr>
                <a:schemeClr val="lt1"/>
              </a:buClr>
              <a:buSzPts val="1200"/>
              <a:buFont typeface="Forum"/>
              <a:buNone/>
              <a:defRPr sz="1200">
                <a:latin typeface="Forum"/>
                <a:ea typeface="Forum"/>
                <a:cs typeface="Forum"/>
                <a:sym typeface="Forum"/>
              </a:defRPr>
            </a:lvl6pPr>
            <a:lvl7pPr lvl="6">
              <a:lnSpc>
                <a:spcPct val="80000"/>
              </a:lnSpc>
              <a:spcBef>
                <a:spcPts val="0"/>
              </a:spcBef>
              <a:spcAft>
                <a:spcPts val="0"/>
              </a:spcAft>
              <a:buClr>
                <a:schemeClr val="lt1"/>
              </a:buClr>
              <a:buSzPts val="1200"/>
              <a:buFont typeface="Forum"/>
              <a:buNone/>
              <a:defRPr sz="1200">
                <a:latin typeface="Forum"/>
                <a:ea typeface="Forum"/>
                <a:cs typeface="Forum"/>
                <a:sym typeface="Forum"/>
              </a:defRPr>
            </a:lvl7pPr>
            <a:lvl8pPr lvl="7">
              <a:lnSpc>
                <a:spcPct val="80000"/>
              </a:lnSpc>
              <a:spcBef>
                <a:spcPts val="0"/>
              </a:spcBef>
              <a:spcAft>
                <a:spcPts val="0"/>
              </a:spcAft>
              <a:buClr>
                <a:schemeClr val="lt1"/>
              </a:buClr>
              <a:buSzPts val="1200"/>
              <a:buFont typeface="Forum"/>
              <a:buNone/>
              <a:defRPr sz="1200">
                <a:latin typeface="Forum"/>
                <a:ea typeface="Forum"/>
                <a:cs typeface="Forum"/>
                <a:sym typeface="Forum"/>
              </a:defRPr>
            </a:lvl8pPr>
            <a:lvl9pPr lvl="8">
              <a:lnSpc>
                <a:spcPct val="80000"/>
              </a:lnSpc>
              <a:spcBef>
                <a:spcPts val="0"/>
              </a:spcBef>
              <a:spcAft>
                <a:spcPts val="0"/>
              </a:spcAft>
              <a:buClr>
                <a:schemeClr val="lt1"/>
              </a:buClr>
              <a:buSzPts val="1200"/>
              <a:buFont typeface="Forum"/>
              <a:buNone/>
              <a:defRPr sz="1200">
                <a:latin typeface="Forum"/>
                <a:ea typeface="Forum"/>
                <a:cs typeface="Forum"/>
                <a:sym typeface="Forum"/>
              </a:defRPr>
            </a:lvl9pPr>
          </a:lstStyle>
          <a:p>
            <a:endParaRPr/>
          </a:p>
        </p:txBody>
      </p:sp>
      <p:sp>
        <p:nvSpPr>
          <p:cNvPr id="52" name="Google Shape;52;p7"/>
          <p:cNvSpPr txBox="1">
            <a:spLocks noGrp="1"/>
          </p:cNvSpPr>
          <p:nvPr>
            <p:ph type="subTitle" idx="8"/>
          </p:nvPr>
        </p:nvSpPr>
        <p:spPr>
          <a:xfrm>
            <a:off x="1347975" y="2538374"/>
            <a:ext cx="1115700" cy="540000"/>
          </a:xfrm>
          <a:prstGeom prst="rect">
            <a:avLst/>
          </a:prstGeom>
        </p:spPr>
        <p:txBody>
          <a:bodyPr spcFirstLastPara="1" wrap="square" lIns="91425" tIns="91425" rIns="91425" bIns="91425" anchor="t" anchorCtr="0">
            <a:noAutofit/>
          </a:bodyPr>
          <a:lstStyle>
            <a:lvl1pPr lvl="0" algn="ctr">
              <a:lnSpc>
                <a:spcPct val="60000"/>
              </a:lnSpc>
              <a:spcBef>
                <a:spcPts val="0"/>
              </a:spcBef>
              <a:spcAft>
                <a:spcPts val="0"/>
              </a:spcAft>
              <a:buNone/>
              <a:defRPr sz="900">
                <a:latin typeface="DM Sans Light"/>
                <a:ea typeface="DM Sans Light"/>
                <a:cs typeface="DM Sans Light"/>
                <a:sym typeface="DM Sans Light"/>
              </a:defRPr>
            </a:lvl1pPr>
            <a:lvl2pPr lvl="1">
              <a:spcBef>
                <a:spcPts val="0"/>
              </a:spcBef>
              <a:spcAft>
                <a:spcPts val="0"/>
              </a:spcAft>
              <a:buClr>
                <a:schemeClr val="lt1"/>
              </a:buClr>
              <a:buSzPts val="900"/>
              <a:buFont typeface="DM Sans Light"/>
              <a:buNone/>
              <a:defRPr sz="900">
                <a:latin typeface="DM Sans Light"/>
                <a:ea typeface="DM Sans Light"/>
                <a:cs typeface="DM Sans Light"/>
                <a:sym typeface="DM Sans Light"/>
              </a:defRPr>
            </a:lvl2pPr>
            <a:lvl3pPr lvl="2">
              <a:spcBef>
                <a:spcPts val="0"/>
              </a:spcBef>
              <a:spcAft>
                <a:spcPts val="0"/>
              </a:spcAft>
              <a:buClr>
                <a:schemeClr val="lt1"/>
              </a:buClr>
              <a:buSzPts val="900"/>
              <a:buFont typeface="DM Sans Light"/>
              <a:buNone/>
              <a:defRPr sz="900">
                <a:latin typeface="DM Sans Light"/>
                <a:ea typeface="DM Sans Light"/>
                <a:cs typeface="DM Sans Light"/>
                <a:sym typeface="DM Sans Light"/>
              </a:defRPr>
            </a:lvl3pPr>
            <a:lvl4pPr lvl="3">
              <a:spcBef>
                <a:spcPts val="0"/>
              </a:spcBef>
              <a:spcAft>
                <a:spcPts val="0"/>
              </a:spcAft>
              <a:buClr>
                <a:schemeClr val="lt1"/>
              </a:buClr>
              <a:buSzPts val="900"/>
              <a:buFont typeface="DM Sans Light"/>
              <a:buNone/>
              <a:defRPr sz="900">
                <a:latin typeface="DM Sans Light"/>
                <a:ea typeface="DM Sans Light"/>
                <a:cs typeface="DM Sans Light"/>
                <a:sym typeface="DM Sans Light"/>
              </a:defRPr>
            </a:lvl4pPr>
            <a:lvl5pPr lvl="4">
              <a:spcBef>
                <a:spcPts val="0"/>
              </a:spcBef>
              <a:spcAft>
                <a:spcPts val="0"/>
              </a:spcAft>
              <a:buClr>
                <a:schemeClr val="lt1"/>
              </a:buClr>
              <a:buSzPts val="900"/>
              <a:buFont typeface="DM Sans Light"/>
              <a:buNone/>
              <a:defRPr sz="900">
                <a:latin typeface="DM Sans Light"/>
                <a:ea typeface="DM Sans Light"/>
                <a:cs typeface="DM Sans Light"/>
                <a:sym typeface="DM Sans Light"/>
              </a:defRPr>
            </a:lvl5pPr>
            <a:lvl6pPr lvl="5">
              <a:spcBef>
                <a:spcPts val="0"/>
              </a:spcBef>
              <a:spcAft>
                <a:spcPts val="0"/>
              </a:spcAft>
              <a:buClr>
                <a:schemeClr val="lt1"/>
              </a:buClr>
              <a:buSzPts val="900"/>
              <a:buFont typeface="DM Sans Light"/>
              <a:buNone/>
              <a:defRPr sz="900">
                <a:latin typeface="DM Sans Light"/>
                <a:ea typeface="DM Sans Light"/>
                <a:cs typeface="DM Sans Light"/>
                <a:sym typeface="DM Sans Light"/>
              </a:defRPr>
            </a:lvl6pPr>
            <a:lvl7pPr lvl="6">
              <a:spcBef>
                <a:spcPts val="0"/>
              </a:spcBef>
              <a:spcAft>
                <a:spcPts val="0"/>
              </a:spcAft>
              <a:buClr>
                <a:schemeClr val="lt1"/>
              </a:buClr>
              <a:buSzPts val="900"/>
              <a:buFont typeface="DM Sans Light"/>
              <a:buNone/>
              <a:defRPr sz="900">
                <a:latin typeface="DM Sans Light"/>
                <a:ea typeface="DM Sans Light"/>
                <a:cs typeface="DM Sans Light"/>
                <a:sym typeface="DM Sans Light"/>
              </a:defRPr>
            </a:lvl7pPr>
            <a:lvl8pPr lvl="7">
              <a:spcBef>
                <a:spcPts val="0"/>
              </a:spcBef>
              <a:spcAft>
                <a:spcPts val="0"/>
              </a:spcAft>
              <a:buClr>
                <a:schemeClr val="lt1"/>
              </a:buClr>
              <a:buSzPts val="900"/>
              <a:buFont typeface="DM Sans Light"/>
              <a:buNone/>
              <a:defRPr sz="900">
                <a:latin typeface="DM Sans Light"/>
                <a:ea typeface="DM Sans Light"/>
                <a:cs typeface="DM Sans Light"/>
                <a:sym typeface="DM Sans Light"/>
              </a:defRPr>
            </a:lvl8pPr>
            <a:lvl9pPr lvl="8">
              <a:spcBef>
                <a:spcPts val="0"/>
              </a:spcBef>
              <a:spcAft>
                <a:spcPts val="0"/>
              </a:spcAft>
              <a:buClr>
                <a:schemeClr val="lt1"/>
              </a:buClr>
              <a:buSzPts val="900"/>
              <a:buFont typeface="DM Sans Light"/>
              <a:buNone/>
              <a:defRPr sz="900">
                <a:latin typeface="DM Sans Light"/>
                <a:ea typeface="DM Sans Light"/>
                <a:cs typeface="DM Sans Light"/>
                <a:sym typeface="DM Sans Light"/>
              </a:defRPr>
            </a:lvl9pPr>
          </a:lstStyle>
          <a:p>
            <a:endParaRPr/>
          </a:p>
        </p:txBody>
      </p:sp>
      <p:sp>
        <p:nvSpPr>
          <p:cNvPr id="53" name="Google Shape;53;p7"/>
          <p:cNvSpPr txBox="1">
            <a:spLocks noGrp="1"/>
          </p:cNvSpPr>
          <p:nvPr>
            <p:ph type="subTitle" idx="9"/>
          </p:nvPr>
        </p:nvSpPr>
        <p:spPr>
          <a:xfrm>
            <a:off x="4029350" y="2538374"/>
            <a:ext cx="1115700" cy="540000"/>
          </a:xfrm>
          <a:prstGeom prst="rect">
            <a:avLst/>
          </a:prstGeom>
        </p:spPr>
        <p:txBody>
          <a:bodyPr spcFirstLastPara="1" wrap="square" lIns="91425" tIns="91425" rIns="91425" bIns="91425" anchor="t" anchorCtr="0">
            <a:noAutofit/>
          </a:bodyPr>
          <a:lstStyle>
            <a:lvl1pPr lvl="0" algn="ctr">
              <a:lnSpc>
                <a:spcPct val="60000"/>
              </a:lnSpc>
              <a:spcBef>
                <a:spcPts val="0"/>
              </a:spcBef>
              <a:spcAft>
                <a:spcPts val="0"/>
              </a:spcAft>
              <a:buNone/>
              <a:defRPr sz="900">
                <a:solidFill>
                  <a:schemeClr val="dk1"/>
                </a:solidFill>
                <a:latin typeface="DM Sans Light"/>
                <a:ea typeface="DM Sans Light"/>
                <a:cs typeface="DM Sans Light"/>
                <a:sym typeface="DM Sans Light"/>
              </a:defRPr>
            </a:lvl1pPr>
            <a:lvl2pPr lvl="1">
              <a:spcBef>
                <a:spcPts val="0"/>
              </a:spcBef>
              <a:spcAft>
                <a:spcPts val="0"/>
              </a:spcAft>
              <a:buClr>
                <a:schemeClr val="dk1"/>
              </a:buClr>
              <a:buSzPts val="900"/>
              <a:buFont typeface="DM Sans Light"/>
              <a:buNone/>
              <a:defRPr sz="900">
                <a:solidFill>
                  <a:schemeClr val="dk1"/>
                </a:solidFill>
                <a:latin typeface="DM Sans Light"/>
                <a:ea typeface="DM Sans Light"/>
                <a:cs typeface="DM Sans Light"/>
                <a:sym typeface="DM Sans Light"/>
              </a:defRPr>
            </a:lvl2pPr>
            <a:lvl3pPr lvl="2">
              <a:spcBef>
                <a:spcPts val="0"/>
              </a:spcBef>
              <a:spcAft>
                <a:spcPts val="0"/>
              </a:spcAft>
              <a:buClr>
                <a:schemeClr val="dk1"/>
              </a:buClr>
              <a:buSzPts val="900"/>
              <a:buFont typeface="DM Sans Light"/>
              <a:buNone/>
              <a:defRPr sz="900">
                <a:solidFill>
                  <a:schemeClr val="dk1"/>
                </a:solidFill>
                <a:latin typeface="DM Sans Light"/>
                <a:ea typeface="DM Sans Light"/>
                <a:cs typeface="DM Sans Light"/>
                <a:sym typeface="DM Sans Light"/>
              </a:defRPr>
            </a:lvl3pPr>
            <a:lvl4pPr lvl="3">
              <a:spcBef>
                <a:spcPts val="0"/>
              </a:spcBef>
              <a:spcAft>
                <a:spcPts val="0"/>
              </a:spcAft>
              <a:buClr>
                <a:schemeClr val="dk1"/>
              </a:buClr>
              <a:buSzPts val="900"/>
              <a:buFont typeface="DM Sans Light"/>
              <a:buNone/>
              <a:defRPr sz="900">
                <a:solidFill>
                  <a:schemeClr val="dk1"/>
                </a:solidFill>
                <a:latin typeface="DM Sans Light"/>
                <a:ea typeface="DM Sans Light"/>
                <a:cs typeface="DM Sans Light"/>
                <a:sym typeface="DM Sans Light"/>
              </a:defRPr>
            </a:lvl4pPr>
            <a:lvl5pPr lvl="4">
              <a:spcBef>
                <a:spcPts val="0"/>
              </a:spcBef>
              <a:spcAft>
                <a:spcPts val="0"/>
              </a:spcAft>
              <a:buClr>
                <a:schemeClr val="dk1"/>
              </a:buClr>
              <a:buSzPts val="900"/>
              <a:buFont typeface="DM Sans Light"/>
              <a:buNone/>
              <a:defRPr sz="900">
                <a:solidFill>
                  <a:schemeClr val="dk1"/>
                </a:solidFill>
                <a:latin typeface="DM Sans Light"/>
                <a:ea typeface="DM Sans Light"/>
                <a:cs typeface="DM Sans Light"/>
                <a:sym typeface="DM Sans Light"/>
              </a:defRPr>
            </a:lvl5pPr>
            <a:lvl6pPr lvl="5">
              <a:spcBef>
                <a:spcPts val="0"/>
              </a:spcBef>
              <a:spcAft>
                <a:spcPts val="0"/>
              </a:spcAft>
              <a:buClr>
                <a:schemeClr val="dk1"/>
              </a:buClr>
              <a:buSzPts val="900"/>
              <a:buFont typeface="DM Sans Light"/>
              <a:buNone/>
              <a:defRPr sz="900">
                <a:solidFill>
                  <a:schemeClr val="dk1"/>
                </a:solidFill>
                <a:latin typeface="DM Sans Light"/>
                <a:ea typeface="DM Sans Light"/>
                <a:cs typeface="DM Sans Light"/>
                <a:sym typeface="DM Sans Light"/>
              </a:defRPr>
            </a:lvl6pPr>
            <a:lvl7pPr lvl="6">
              <a:spcBef>
                <a:spcPts val="0"/>
              </a:spcBef>
              <a:spcAft>
                <a:spcPts val="0"/>
              </a:spcAft>
              <a:buClr>
                <a:schemeClr val="dk1"/>
              </a:buClr>
              <a:buSzPts val="900"/>
              <a:buFont typeface="DM Sans Light"/>
              <a:buNone/>
              <a:defRPr sz="900">
                <a:solidFill>
                  <a:schemeClr val="dk1"/>
                </a:solidFill>
                <a:latin typeface="DM Sans Light"/>
                <a:ea typeface="DM Sans Light"/>
                <a:cs typeface="DM Sans Light"/>
                <a:sym typeface="DM Sans Light"/>
              </a:defRPr>
            </a:lvl7pPr>
            <a:lvl8pPr lvl="7">
              <a:spcBef>
                <a:spcPts val="0"/>
              </a:spcBef>
              <a:spcAft>
                <a:spcPts val="0"/>
              </a:spcAft>
              <a:buClr>
                <a:schemeClr val="dk1"/>
              </a:buClr>
              <a:buSzPts val="900"/>
              <a:buFont typeface="DM Sans Light"/>
              <a:buNone/>
              <a:defRPr sz="900">
                <a:solidFill>
                  <a:schemeClr val="dk1"/>
                </a:solidFill>
                <a:latin typeface="DM Sans Light"/>
                <a:ea typeface="DM Sans Light"/>
                <a:cs typeface="DM Sans Light"/>
                <a:sym typeface="DM Sans Light"/>
              </a:defRPr>
            </a:lvl8pPr>
            <a:lvl9pPr lvl="8">
              <a:spcBef>
                <a:spcPts val="0"/>
              </a:spcBef>
              <a:spcAft>
                <a:spcPts val="0"/>
              </a:spcAft>
              <a:buClr>
                <a:schemeClr val="dk1"/>
              </a:buClr>
              <a:buSzPts val="900"/>
              <a:buFont typeface="DM Sans Light"/>
              <a:buNone/>
              <a:defRPr sz="900">
                <a:solidFill>
                  <a:schemeClr val="dk1"/>
                </a:solidFill>
                <a:latin typeface="DM Sans Light"/>
                <a:ea typeface="DM Sans Light"/>
                <a:cs typeface="DM Sans Light"/>
                <a:sym typeface="DM Sans Light"/>
              </a:defRPr>
            </a:lvl9pPr>
          </a:lstStyle>
          <a:p>
            <a:endParaRPr/>
          </a:p>
        </p:txBody>
      </p:sp>
      <p:sp>
        <p:nvSpPr>
          <p:cNvPr id="54" name="Google Shape;54;p7"/>
          <p:cNvSpPr txBox="1">
            <a:spLocks noGrp="1"/>
          </p:cNvSpPr>
          <p:nvPr>
            <p:ph type="subTitle" idx="13"/>
          </p:nvPr>
        </p:nvSpPr>
        <p:spPr>
          <a:xfrm>
            <a:off x="6726463" y="2538374"/>
            <a:ext cx="1115700" cy="540000"/>
          </a:xfrm>
          <a:prstGeom prst="rect">
            <a:avLst/>
          </a:prstGeom>
        </p:spPr>
        <p:txBody>
          <a:bodyPr spcFirstLastPara="1" wrap="square" lIns="91425" tIns="91425" rIns="91425" bIns="91425" anchor="t" anchorCtr="0">
            <a:noAutofit/>
          </a:bodyPr>
          <a:lstStyle>
            <a:lvl1pPr lvl="0" algn="ctr">
              <a:lnSpc>
                <a:spcPct val="60000"/>
              </a:lnSpc>
              <a:spcBef>
                <a:spcPts val="0"/>
              </a:spcBef>
              <a:spcAft>
                <a:spcPts val="0"/>
              </a:spcAft>
              <a:buNone/>
              <a:defRPr sz="900">
                <a:latin typeface="DM Sans Light"/>
                <a:ea typeface="DM Sans Light"/>
                <a:cs typeface="DM Sans Light"/>
                <a:sym typeface="DM Sans Light"/>
              </a:defRPr>
            </a:lvl1pPr>
            <a:lvl2pPr lvl="1">
              <a:spcBef>
                <a:spcPts val="0"/>
              </a:spcBef>
              <a:spcAft>
                <a:spcPts val="0"/>
              </a:spcAft>
              <a:buClr>
                <a:schemeClr val="lt1"/>
              </a:buClr>
              <a:buSzPts val="900"/>
              <a:buFont typeface="DM Sans Light"/>
              <a:buNone/>
              <a:defRPr sz="900">
                <a:latin typeface="DM Sans Light"/>
                <a:ea typeface="DM Sans Light"/>
                <a:cs typeface="DM Sans Light"/>
                <a:sym typeface="DM Sans Light"/>
              </a:defRPr>
            </a:lvl2pPr>
            <a:lvl3pPr lvl="2">
              <a:spcBef>
                <a:spcPts val="0"/>
              </a:spcBef>
              <a:spcAft>
                <a:spcPts val="0"/>
              </a:spcAft>
              <a:buClr>
                <a:schemeClr val="lt1"/>
              </a:buClr>
              <a:buSzPts val="900"/>
              <a:buFont typeface="DM Sans Light"/>
              <a:buNone/>
              <a:defRPr sz="900">
                <a:latin typeface="DM Sans Light"/>
                <a:ea typeface="DM Sans Light"/>
                <a:cs typeface="DM Sans Light"/>
                <a:sym typeface="DM Sans Light"/>
              </a:defRPr>
            </a:lvl3pPr>
            <a:lvl4pPr lvl="3">
              <a:spcBef>
                <a:spcPts val="0"/>
              </a:spcBef>
              <a:spcAft>
                <a:spcPts val="0"/>
              </a:spcAft>
              <a:buClr>
                <a:schemeClr val="lt1"/>
              </a:buClr>
              <a:buSzPts val="900"/>
              <a:buFont typeface="DM Sans Light"/>
              <a:buNone/>
              <a:defRPr sz="900">
                <a:latin typeface="DM Sans Light"/>
                <a:ea typeface="DM Sans Light"/>
                <a:cs typeface="DM Sans Light"/>
                <a:sym typeface="DM Sans Light"/>
              </a:defRPr>
            </a:lvl4pPr>
            <a:lvl5pPr lvl="4">
              <a:spcBef>
                <a:spcPts val="0"/>
              </a:spcBef>
              <a:spcAft>
                <a:spcPts val="0"/>
              </a:spcAft>
              <a:buClr>
                <a:schemeClr val="lt1"/>
              </a:buClr>
              <a:buSzPts val="900"/>
              <a:buFont typeface="DM Sans Light"/>
              <a:buNone/>
              <a:defRPr sz="900">
                <a:latin typeface="DM Sans Light"/>
                <a:ea typeface="DM Sans Light"/>
                <a:cs typeface="DM Sans Light"/>
                <a:sym typeface="DM Sans Light"/>
              </a:defRPr>
            </a:lvl5pPr>
            <a:lvl6pPr lvl="5">
              <a:spcBef>
                <a:spcPts val="0"/>
              </a:spcBef>
              <a:spcAft>
                <a:spcPts val="0"/>
              </a:spcAft>
              <a:buClr>
                <a:schemeClr val="lt1"/>
              </a:buClr>
              <a:buSzPts val="900"/>
              <a:buFont typeface="DM Sans Light"/>
              <a:buNone/>
              <a:defRPr sz="900">
                <a:latin typeface="DM Sans Light"/>
                <a:ea typeface="DM Sans Light"/>
                <a:cs typeface="DM Sans Light"/>
                <a:sym typeface="DM Sans Light"/>
              </a:defRPr>
            </a:lvl6pPr>
            <a:lvl7pPr lvl="6">
              <a:spcBef>
                <a:spcPts val="0"/>
              </a:spcBef>
              <a:spcAft>
                <a:spcPts val="0"/>
              </a:spcAft>
              <a:buClr>
                <a:schemeClr val="lt1"/>
              </a:buClr>
              <a:buSzPts val="900"/>
              <a:buFont typeface="DM Sans Light"/>
              <a:buNone/>
              <a:defRPr sz="900">
                <a:latin typeface="DM Sans Light"/>
                <a:ea typeface="DM Sans Light"/>
                <a:cs typeface="DM Sans Light"/>
                <a:sym typeface="DM Sans Light"/>
              </a:defRPr>
            </a:lvl7pPr>
            <a:lvl8pPr lvl="7">
              <a:spcBef>
                <a:spcPts val="0"/>
              </a:spcBef>
              <a:spcAft>
                <a:spcPts val="0"/>
              </a:spcAft>
              <a:buClr>
                <a:schemeClr val="lt1"/>
              </a:buClr>
              <a:buSzPts val="900"/>
              <a:buFont typeface="DM Sans Light"/>
              <a:buNone/>
              <a:defRPr sz="900">
                <a:latin typeface="DM Sans Light"/>
                <a:ea typeface="DM Sans Light"/>
                <a:cs typeface="DM Sans Light"/>
                <a:sym typeface="DM Sans Light"/>
              </a:defRPr>
            </a:lvl8pPr>
            <a:lvl9pPr lvl="8">
              <a:spcBef>
                <a:spcPts val="0"/>
              </a:spcBef>
              <a:spcAft>
                <a:spcPts val="0"/>
              </a:spcAft>
              <a:buClr>
                <a:schemeClr val="lt1"/>
              </a:buClr>
              <a:buSzPts val="900"/>
              <a:buFont typeface="DM Sans Light"/>
              <a:buNone/>
              <a:defRPr sz="900">
                <a:latin typeface="DM Sans Light"/>
                <a:ea typeface="DM Sans Light"/>
                <a:cs typeface="DM Sans Light"/>
                <a:sym typeface="DM Sans Light"/>
              </a:defRPr>
            </a:lvl9pPr>
          </a:lstStyle>
          <a:p>
            <a:endParaRPr/>
          </a:p>
        </p:txBody>
      </p:sp>
      <p:sp>
        <p:nvSpPr>
          <p:cNvPr id="55" name="Google Shape;55;p7"/>
          <p:cNvSpPr txBox="1">
            <a:spLocks noGrp="1"/>
          </p:cNvSpPr>
          <p:nvPr>
            <p:ph type="subTitle" idx="14"/>
          </p:nvPr>
        </p:nvSpPr>
        <p:spPr>
          <a:xfrm>
            <a:off x="2460300" y="4203499"/>
            <a:ext cx="1115700" cy="540000"/>
          </a:xfrm>
          <a:prstGeom prst="rect">
            <a:avLst/>
          </a:prstGeom>
        </p:spPr>
        <p:txBody>
          <a:bodyPr spcFirstLastPara="1" wrap="square" lIns="91425" tIns="91425" rIns="91425" bIns="91425" anchor="t" anchorCtr="0">
            <a:noAutofit/>
          </a:bodyPr>
          <a:lstStyle>
            <a:lvl1pPr lvl="0" algn="ctr">
              <a:lnSpc>
                <a:spcPct val="60000"/>
              </a:lnSpc>
              <a:spcBef>
                <a:spcPts val="0"/>
              </a:spcBef>
              <a:spcAft>
                <a:spcPts val="0"/>
              </a:spcAft>
              <a:buNone/>
              <a:defRPr sz="900">
                <a:latin typeface="DM Sans Light"/>
                <a:ea typeface="DM Sans Light"/>
                <a:cs typeface="DM Sans Light"/>
                <a:sym typeface="DM Sans Light"/>
              </a:defRPr>
            </a:lvl1pPr>
            <a:lvl2pPr lvl="1">
              <a:spcBef>
                <a:spcPts val="0"/>
              </a:spcBef>
              <a:spcAft>
                <a:spcPts val="0"/>
              </a:spcAft>
              <a:buClr>
                <a:schemeClr val="lt1"/>
              </a:buClr>
              <a:buSzPts val="900"/>
              <a:buFont typeface="DM Sans Light"/>
              <a:buNone/>
              <a:defRPr sz="900">
                <a:latin typeface="DM Sans Light"/>
                <a:ea typeface="DM Sans Light"/>
                <a:cs typeface="DM Sans Light"/>
                <a:sym typeface="DM Sans Light"/>
              </a:defRPr>
            </a:lvl2pPr>
            <a:lvl3pPr lvl="2">
              <a:spcBef>
                <a:spcPts val="0"/>
              </a:spcBef>
              <a:spcAft>
                <a:spcPts val="0"/>
              </a:spcAft>
              <a:buClr>
                <a:schemeClr val="lt1"/>
              </a:buClr>
              <a:buSzPts val="900"/>
              <a:buFont typeface="DM Sans Light"/>
              <a:buNone/>
              <a:defRPr sz="900">
                <a:latin typeface="DM Sans Light"/>
                <a:ea typeface="DM Sans Light"/>
                <a:cs typeface="DM Sans Light"/>
                <a:sym typeface="DM Sans Light"/>
              </a:defRPr>
            </a:lvl3pPr>
            <a:lvl4pPr lvl="3">
              <a:spcBef>
                <a:spcPts val="0"/>
              </a:spcBef>
              <a:spcAft>
                <a:spcPts val="0"/>
              </a:spcAft>
              <a:buClr>
                <a:schemeClr val="lt1"/>
              </a:buClr>
              <a:buSzPts val="900"/>
              <a:buFont typeface="DM Sans Light"/>
              <a:buNone/>
              <a:defRPr sz="900">
                <a:latin typeface="DM Sans Light"/>
                <a:ea typeface="DM Sans Light"/>
                <a:cs typeface="DM Sans Light"/>
                <a:sym typeface="DM Sans Light"/>
              </a:defRPr>
            </a:lvl4pPr>
            <a:lvl5pPr lvl="4">
              <a:spcBef>
                <a:spcPts val="0"/>
              </a:spcBef>
              <a:spcAft>
                <a:spcPts val="0"/>
              </a:spcAft>
              <a:buClr>
                <a:schemeClr val="lt1"/>
              </a:buClr>
              <a:buSzPts val="900"/>
              <a:buFont typeface="DM Sans Light"/>
              <a:buNone/>
              <a:defRPr sz="900">
                <a:latin typeface="DM Sans Light"/>
                <a:ea typeface="DM Sans Light"/>
                <a:cs typeface="DM Sans Light"/>
                <a:sym typeface="DM Sans Light"/>
              </a:defRPr>
            </a:lvl5pPr>
            <a:lvl6pPr lvl="5">
              <a:spcBef>
                <a:spcPts val="0"/>
              </a:spcBef>
              <a:spcAft>
                <a:spcPts val="0"/>
              </a:spcAft>
              <a:buClr>
                <a:schemeClr val="lt1"/>
              </a:buClr>
              <a:buSzPts val="900"/>
              <a:buFont typeface="DM Sans Light"/>
              <a:buNone/>
              <a:defRPr sz="900">
                <a:latin typeface="DM Sans Light"/>
                <a:ea typeface="DM Sans Light"/>
                <a:cs typeface="DM Sans Light"/>
                <a:sym typeface="DM Sans Light"/>
              </a:defRPr>
            </a:lvl6pPr>
            <a:lvl7pPr lvl="6">
              <a:spcBef>
                <a:spcPts val="0"/>
              </a:spcBef>
              <a:spcAft>
                <a:spcPts val="0"/>
              </a:spcAft>
              <a:buClr>
                <a:schemeClr val="lt1"/>
              </a:buClr>
              <a:buSzPts val="900"/>
              <a:buFont typeface="DM Sans Light"/>
              <a:buNone/>
              <a:defRPr sz="900">
                <a:latin typeface="DM Sans Light"/>
                <a:ea typeface="DM Sans Light"/>
                <a:cs typeface="DM Sans Light"/>
                <a:sym typeface="DM Sans Light"/>
              </a:defRPr>
            </a:lvl7pPr>
            <a:lvl8pPr lvl="7">
              <a:spcBef>
                <a:spcPts val="0"/>
              </a:spcBef>
              <a:spcAft>
                <a:spcPts val="0"/>
              </a:spcAft>
              <a:buClr>
                <a:schemeClr val="lt1"/>
              </a:buClr>
              <a:buSzPts val="900"/>
              <a:buFont typeface="DM Sans Light"/>
              <a:buNone/>
              <a:defRPr sz="900">
                <a:latin typeface="DM Sans Light"/>
                <a:ea typeface="DM Sans Light"/>
                <a:cs typeface="DM Sans Light"/>
                <a:sym typeface="DM Sans Light"/>
              </a:defRPr>
            </a:lvl8pPr>
            <a:lvl9pPr lvl="8">
              <a:spcBef>
                <a:spcPts val="0"/>
              </a:spcBef>
              <a:spcAft>
                <a:spcPts val="0"/>
              </a:spcAft>
              <a:buClr>
                <a:schemeClr val="lt1"/>
              </a:buClr>
              <a:buSzPts val="900"/>
              <a:buFont typeface="DM Sans Light"/>
              <a:buNone/>
              <a:defRPr sz="900">
                <a:latin typeface="DM Sans Light"/>
                <a:ea typeface="DM Sans Light"/>
                <a:cs typeface="DM Sans Light"/>
                <a:sym typeface="DM Sans Light"/>
              </a:defRPr>
            </a:lvl9pPr>
          </a:lstStyle>
          <a:p>
            <a:endParaRPr/>
          </a:p>
        </p:txBody>
      </p:sp>
      <p:sp>
        <p:nvSpPr>
          <p:cNvPr id="56" name="Google Shape;56;p7"/>
          <p:cNvSpPr txBox="1">
            <a:spLocks noGrp="1"/>
          </p:cNvSpPr>
          <p:nvPr>
            <p:ph type="subTitle" idx="15"/>
          </p:nvPr>
        </p:nvSpPr>
        <p:spPr>
          <a:xfrm>
            <a:off x="5143650" y="4203499"/>
            <a:ext cx="1115700" cy="540000"/>
          </a:xfrm>
          <a:prstGeom prst="rect">
            <a:avLst/>
          </a:prstGeom>
        </p:spPr>
        <p:txBody>
          <a:bodyPr spcFirstLastPara="1" wrap="square" lIns="91425" tIns="91425" rIns="91425" bIns="91425" anchor="t" anchorCtr="0">
            <a:noAutofit/>
          </a:bodyPr>
          <a:lstStyle>
            <a:lvl1pPr lvl="0" algn="ctr">
              <a:lnSpc>
                <a:spcPct val="60000"/>
              </a:lnSpc>
              <a:spcBef>
                <a:spcPts val="0"/>
              </a:spcBef>
              <a:spcAft>
                <a:spcPts val="0"/>
              </a:spcAft>
              <a:buNone/>
              <a:defRPr sz="900">
                <a:solidFill>
                  <a:schemeClr val="dk1"/>
                </a:solidFill>
                <a:latin typeface="DM Sans Light"/>
                <a:ea typeface="DM Sans Light"/>
                <a:cs typeface="DM Sans Light"/>
                <a:sym typeface="DM Sans Light"/>
              </a:defRPr>
            </a:lvl1pPr>
            <a:lvl2pPr lvl="1">
              <a:spcBef>
                <a:spcPts val="0"/>
              </a:spcBef>
              <a:spcAft>
                <a:spcPts val="0"/>
              </a:spcAft>
              <a:buClr>
                <a:schemeClr val="dk1"/>
              </a:buClr>
              <a:buSzPts val="900"/>
              <a:buFont typeface="DM Sans Light"/>
              <a:buNone/>
              <a:defRPr sz="900">
                <a:solidFill>
                  <a:schemeClr val="dk1"/>
                </a:solidFill>
                <a:latin typeface="DM Sans Light"/>
                <a:ea typeface="DM Sans Light"/>
                <a:cs typeface="DM Sans Light"/>
                <a:sym typeface="DM Sans Light"/>
              </a:defRPr>
            </a:lvl2pPr>
            <a:lvl3pPr lvl="2">
              <a:spcBef>
                <a:spcPts val="0"/>
              </a:spcBef>
              <a:spcAft>
                <a:spcPts val="0"/>
              </a:spcAft>
              <a:buClr>
                <a:schemeClr val="dk1"/>
              </a:buClr>
              <a:buSzPts val="900"/>
              <a:buFont typeface="DM Sans Light"/>
              <a:buNone/>
              <a:defRPr sz="900">
                <a:solidFill>
                  <a:schemeClr val="dk1"/>
                </a:solidFill>
                <a:latin typeface="DM Sans Light"/>
                <a:ea typeface="DM Sans Light"/>
                <a:cs typeface="DM Sans Light"/>
                <a:sym typeface="DM Sans Light"/>
              </a:defRPr>
            </a:lvl3pPr>
            <a:lvl4pPr lvl="3">
              <a:spcBef>
                <a:spcPts val="0"/>
              </a:spcBef>
              <a:spcAft>
                <a:spcPts val="0"/>
              </a:spcAft>
              <a:buClr>
                <a:schemeClr val="dk1"/>
              </a:buClr>
              <a:buSzPts val="900"/>
              <a:buFont typeface="DM Sans Light"/>
              <a:buNone/>
              <a:defRPr sz="900">
                <a:solidFill>
                  <a:schemeClr val="dk1"/>
                </a:solidFill>
                <a:latin typeface="DM Sans Light"/>
                <a:ea typeface="DM Sans Light"/>
                <a:cs typeface="DM Sans Light"/>
                <a:sym typeface="DM Sans Light"/>
              </a:defRPr>
            </a:lvl4pPr>
            <a:lvl5pPr lvl="4">
              <a:spcBef>
                <a:spcPts val="0"/>
              </a:spcBef>
              <a:spcAft>
                <a:spcPts val="0"/>
              </a:spcAft>
              <a:buClr>
                <a:schemeClr val="dk1"/>
              </a:buClr>
              <a:buSzPts val="900"/>
              <a:buFont typeface="DM Sans Light"/>
              <a:buNone/>
              <a:defRPr sz="900">
                <a:solidFill>
                  <a:schemeClr val="dk1"/>
                </a:solidFill>
                <a:latin typeface="DM Sans Light"/>
                <a:ea typeface="DM Sans Light"/>
                <a:cs typeface="DM Sans Light"/>
                <a:sym typeface="DM Sans Light"/>
              </a:defRPr>
            </a:lvl5pPr>
            <a:lvl6pPr lvl="5">
              <a:spcBef>
                <a:spcPts val="0"/>
              </a:spcBef>
              <a:spcAft>
                <a:spcPts val="0"/>
              </a:spcAft>
              <a:buClr>
                <a:schemeClr val="dk1"/>
              </a:buClr>
              <a:buSzPts val="900"/>
              <a:buFont typeface="DM Sans Light"/>
              <a:buNone/>
              <a:defRPr sz="900">
                <a:solidFill>
                  <a:schemeClr val="dk1"/>
                </a:solidFill>
                <a:latin typeface="DM Sans Light"/>
                <a:ea typeface="DM Sans Light"/>
                <a:cs typeface="DM Sans Light"/>
                <a:sym typeface="DM Sans Light"/>
              </a:defRPr>
            </a:lvl6pPr>
            <a:lvl7pPr lvl="6">
              <a:spcBef>
                <a:spcPts val="0"/>
              </a:spcBef>
              <a:spcAft>
                <a:spcPts val="0"/>
              </a:spcAft>
              <a:buClr>
                <a:schemeClr val="dk1"/>
              </a:buClr>
              <a:buSzPts val="900"/>
              <a:buFont typeface="DM Sans Light"/>
              <a:buNone/>
              <a:defRPr sz="900">
                <a:solidFill>
                  <a:schemeClr val="dk1"/>
                </a:solidFill>
                <a:latin typeface="DM Sans Light"/>
                <a:ea typeface="DM Sans Light"/>
                <a:cs typeface="DM Sans Light"/>
                <a:sym typeface="DM Sans Light"/>
              </a:defRPr>
            </a:lvl7pPr>
            <a:lvl8pPr lvl="7">
              <a:spcBef>
                <a:spcPts val="0"/>
              </a:spcBef>
              <a:spcAft>
                <a:spcPts val="0"/>
              </a:spcAft>
              <a:buClr>
                <a:schemeClr val="dk1"/>
              </a:buClr>
              <a:buSzPts val="900"/>
              <a:buFont typeface="DM Sans Light"/>
              <a:buNone/>
              <a:defRPr sz="900">
                <a:solidFill>
                  <a:schemeClr val="dk1"/>
                </a:solidFill>
                <a:latin typeface="DM Sans Light"/>
                <a:ea typeface="DM Sans Light"/>
                <a:cs typeface="DM Sans Light"/>
                <a:sym typeface="DM Sans Light"/>
              </a:defRPr>
            </a:lvl8pPr>
            <a:lvl9pPr lvl="8">
              <a:spcBef>
                <a:spcPts val="0"/>
              </a:spcBef>
              <a:spcAft>
                <a:spcPts val="0"/>
              </a:spcAft>
              <a:buClr>
                <a:schemeClr val="dk1"/>
              </a:buClr>
              <a:buSzPts val="900"/>
              <a:buFont typeface="DM Sans Light"/>
              <a:buNone/>
              <a:defRPr sz="900">
                <a:solidFill>
                  <a:schemeClr val="dk1"/>
                </a:solidFill>
                <a:latin typeface="DM Sans Light"/>
                <a:ea typeface="DM Sans Light"/>
                <a:cs typeface="DM Sans Light"/>
                <a:sym typeface="DM Sans Light"/>
              </a:defRPr>
            </a:lvl9pPr>
          </a:lstStyle>
          <a:p>
            <a:endParaRPr/>
          </a:p>
        </p:txBody>
      </p:sp>
      <p:sp>
        <p:nvSpPr>
          <p:cNvPr id="57" name="Google Shape;57;p7"/>
          <p:cNvSpPr txBox="1">
            <a:spLocks noGrp="1"/>
          </p:cNvSpPr>
          <p:nvPr>
            <p:ph type="subTitle" idx="16"/>
          </p:nvPr>
        </p:nvSpPr>
        <p:spPr>
          <a:xfrm>
            <a:off x="7828275" y="4203499"/>
            <a:ext cx="1115700" cy="540000"/>
          </a:xfrm>
          <a:prstGeom prst="rect">
            <a:avLst/>
          </a:prstGeom>
        </p:spPr>
        <p:txBody>
          <a:bodyPr spcFirstLastPara="1" wrap="square" lIns="91425" tIns="91425" rIns="91425" bIns="91425" anchor="t" anchorCtr="0">
            <a:noAutofit/>
          </a:bodyPr>
          <a:lstStyle>
            <a:lvl1pPr lvl="0" algn="ctr">
              <a:lnSpc>
                <a:spcPct val="60000"/>
              </a:lnSpc>
              <a:spcBef>
                <a:spcPts val="0"/>
              </a:spcBef>
              <a:spcAft>
                <a:spcPts val="0"/>
              </a:spcAft>
              <a:buNone/>
              <a:defRPr sz="900">
                <a:latin typeface="DM Sans Light"/>
                <a:ea typeface="DM Sans Light"/>
                <a:cs typeface="DM Sans Light"/>
                <a:sym typeface="DM Sans Light"/>
              </a:defRPr>
            </a:lvl1pPr>
            <a:lvl2pPr lvl="1">
              <a:spcBef>
                <a:spcPts val="0"/>
              </a:spcBef>
              <a:spcAft>
                <a:spcPts val="0"/>
              </a:spcAft>
              <a:buClr>
                <a:schemeClr val="lt1"/>
              </a:buClr>
              <a:buSzPts val="900"/>
              <a:buFont typeface="DM Sans Light"/>
              <a:buNone/>
              <a:defRPr sz="900">
                <a:latin typeface="DM Sans Light"/>
                <a:ea typeface="DM Sans Light"/>
                <a:cs typeface="DM Sans Light"/>
                <a:sym typeface="DM Sans Light"/>
              </a:defRPr>
            </a:lvl2pPr>
            <a:lvl3pPr lvl="2">
              <a:spcBef>
                <a:spcPts val="0"/>
              </a:spcBef>
              <a:spcAft>
                <a:spcPts val="0"/>
              </a:spcAft>
              <a:buClr>
                <a:schemeClr val="lt1"/>
              </a:buClr>
              <a:buSzPts val="900"/>
              <a:buFont typeface="DM Sans Light"/>
              <a:buNone/>
              <a:defRPr sz="900">
                <a:latin typeface="DM Sans Light"/>
                <a:ea typeface="DM Sans Light"/>
                <a:cs typeface="DM Sans Light"/>
                <a:sym typeface="DM Sans Light"/>
              </a:defRPr>
            </a:lvl3pPr>
            <a:lvl4pPr lvl="3">
              <a:spcBef>
                <a:spcPts val="0"/>
              </a:spcBef>
              <a:spcAft>
                <a:spcPts val="0"/>
              </a:spcAft>
              <a:buClr>
                <a:schemeClr val="lt1"/>
              </a:buClr>
              <a:buSzPts val="900"/>
              <a:buFont typeface="DM Sans Light"/>
              <a:buNone/>
              <a:defRPr sz="900">
                <a:latin typeface="DM Sans Light"/>
                <a:ea typeface="DM Sans Light"/>
                <a:cs typeface="DM Sans Light"/>
                <a:sym typeface="DM Sans Light"/>
              </a:defRPr>
            </a:lvl4pPr>
            <a:lvl5pPr lvl="4">
              <a:spcBef>
                <a:spcPts val="0"/>
              </a:spcBef>
              <a:spcAft>
                <a:spcPts val="0"/>
              </a:spcAft>
              <a:buClr>
                <a:schemeClr val="lt1"/>
              </a:buClr>
              <a:buSzPts val="900"/>
              <a:buFont typeface="DM Sans Light"/>
              <a:buNone/>
              <a:defRPr sz="900">
                <a:latin typeface="DM Sans Light"/>
                <a:ea typeface="DM Sans Light"/>
                <a:cs typeface="DM Sans Light"/>
                <a:sym typeface="DM Sans Light"/>
              </a:defRPr>
            </a:lvl5pPr>
            <a:lvl6pPr lvl="5">
              <a:spcBef>
                <a:spcPts val="0"/>
              </a:spcBef>
              <a:spcAft>
                <a:spcPts val="0"/>
              </a:spcAft>
              <a:buClr>
                <a:schemeClr val="lt1"/>
              </a:buClr>
              <a:buSzPts val="900"/>
              <a:buFont typeface="DM Sans Light"/>
              <a:buNone/>
              <a:defRPr sz="900">
                <a:latin typeface="DM Sans Light"/>
                <a:ea typeface="DM Sans Light"/>
                <a:cs typeface="DM Sans Light"/>
                <a:sym typeface="DM Sans Light"/>
              </a:defRPr>
            </a:lvl6pPr>
            <a:lvl7pPr lvl="6">
              <a:spcBef>
                <a:spcPts val="0"/>
              </a:spcBef>
              <a:spcAft>
                <a:spcPts val="0"/>
              </a:spcAft>
              <a:buClr>
                <a:schemeClr val="lt1"/>
              </a:buClr>
              <a:buSzPts val="900"/>
              <a:buFont typeface="DM Sans Light"/>
              <a:buNone/>
              <a:defRPr sz="900">
                <a:latin typeface="DM Sans Light"/>
                <a:ea typeface="DM Sans Light"/>
                <a:cs typeface="DM Sans Light"/>
                <a:sym typeface="DM Sans Light"/>
              </a:defRPr>
            </a:lvl7pPr>
            <a:lvl8pPr lvl="7">
              <a:spcBef>
                <a:spcPts val="0"/>
              </a:spcBef>
              <a:spcAft>
                <a:spcPts val="0"/>
              </a:spcAft>
              <a:buClr>
                <a:schemeClr val="lt1"/>
              </a:buClr>
              <a:buSzPts val="900"/>
              <a:buFont typeface="DM Sans Light"/>
              <a:buNone/>
              <a:defRPr sz="900">
                <a:latin typeface="DM Sans Light"/>
                <a:ea typeface="DM Sans Light"/>
                <a:cs typeface="DM Sans Light"/>
                <a:sym typeface="DM Sans Light"/>
              </a:defRPr>
            </a:lvl8pPr>
            <a:lvl9pPr lvl="8">
              <a:spcBef>
                <a:spcPts val="0"/>
              </a:spcBef>
              <a:spcAft>
                <a:spcPts val="0"/>
              </a:spcAft>
              <a:buClr>
                <a:schemeClr val="lt1"/>
              </a:buClr>
              <a:buSzPts val="900"/>
              <a:buFont typeface="DM Sans Light"/>
              <a:buNone/>
              <a:defRPr sz="900">
                <a:latin typeface="DM Sans Light"/>
                <a:ea typeface="DM Sans Light"/>
                <a:cs typeface="DM Sans Light"/>
                <a:sym typeface="DM Sans Light"/>
              </a:defRPr>
            </a:lvl9pPr>
          </a:lstStyle>
          <a:p>
            <a:endParaRPr/>
          </a:p>
        </p:txBody>
      </p:sp>
      <p:sp>
        <p:nvSpPr>
          <p:cNvPr id="58" name="Google Shape;58;p7"/>
          <p:cNvSpPr txBox="1">
            <a:spLocks noGrp="1"/>
          </p:cNvSpPr>
          <p:nvPr>
            <p:ph type="title"/>
          </p:nvPr>
        </p:nvSpPr>
        <p:spPr>
          <a:xfrm>
            <a:off x="228600" y="399325"/>
            <a:ext cx="3531300" cy="624600"/>
          </a:xfrm>
          <a:prstGeom prst="rect">
            <a:avLst/>
          </a:prstGeom>
        </p:spPr>
        <p:txBody>
          <a:bodyPr spcFirstLastPara="1" wrap="square" lIns="0" tIns="91425" rIns="91425" bIns="0" anchor="t" anchorCtr="0">
            <a:noAutofit/>
          </a:bodyPr>
          <a:lstStyle>
            <a:lvl1pPr lvl="0">
              <a:lnSpc>
                <a:spcPct val="60000"/>
              </a:lnSpc>
              <a:spcBef>
                <a:spcPts val="0"/>
              </a:spcBef>
              <a:spcAft>
                <a:spcPts val="0"/>
              </a:spcAft>
              <a:buClr>
                <a:schemeClr val="lt1"/>
              </a:buClr>
              <a:buSzPts val="3600"/>
              <a:buFont typeface="Forum"/>
              <a:buNone/>
              <a:defRPr sz="3600"/>
            </a:lvl1pPr>
            <a:lvl2pPr lvl="1">
              <a:lnSpc>
                <a:spcPct val="60000"/>
              </a:lnSpc>
              <a:spcBef>
                <a:spcPts val="0"/>
              </a:spcBef>
              <a:spcAft>
                <a:spcPts val="0"/>
              </a:spcAft>
              <a:buClr>
                <a:schemeClr val="lt1"/>
              </a:buClr>
              <a:buSzPts val="3600"/>
              <a:buFont typeface="Forum"/>
              <a:buNone/>
              <a:defRPr sz="3600">
                <a:latin typeface="Forum"/>
                <a:ea typeface="Forum"/>
                <a:cs typeface="Forum"/>
                <a:sym typeface="Forum"/>
              </a:defRPr>
            </a:lvl2pPr>
            <a:lvl3pPr lvl="2">
              <a:lnSpc>
                <a:spcPct val="60000"/>
              </a:lnSpc>
              <a:spcBef>
                <a:spcPts val="0"/>
              </a:spcBef>
              <a:spcAft>
                <a:spcPts val="0"/>
              </a:spcAft>
              <a:buClr>
                <a:schemeClr val="lt1"/>
              </a:buClr>
              <a:buSzPts val="3600"/>
              <a:buFont typeface="Forum"/>
              <a:buNone/>
              <a:defRPr sz="3600">
                <a:latin typeface="Forum"/>
                <a:ea typeface="Forum"/>
                <a:cs typeface="Forum"/>
                <a:sym typeface="Forum"/>
              </a:defRPr>
            </a:lvl3pPr>
            <a:lvl4pPr lvl="3">
              <a:lnSpc>
                <a:spcPct val="60000"/>
              </a:lnSpc>
              <a:spcBef>
                <a:spcPts val="0"/>
              </a:spcBef>
              <a:spcAft>
                <a:spcPts val="0"/>
              </a:spcAft>
              <a:buClr>
                <a:schemeClr val="lt1"/>
              </a:buClr>
              <a:buSzPts val="3600"/>
              <a:buFont typeface="Forum"/>
              <a:buNone/>
              <a:defRPr sz="3600">
                <a:latin typeface="Forum"/>
                <a:ea typeface="Forum"/>
                <a:cs typeface="Forum"/>
                <a:sym typeface="Forum"/>
              </a:defRPr>
            </a:lvl4pPr>
            <a:lvl5pPr lvl="4">
              <a:lnSpc>
                <a:spcPct val="60000"/>
              </a:lnSpc>
              <a:spcBef>
                <a:spcPts val="0"/>
              </a:spcBef>
              <a:spcAft>
                <a:spcPts val="0"/>
              </a:spcAft>
              <a:buClr>
                <a:schemeClr val="lt1"/>
              </a:buClr>
              <a:buSzPts val="3600"/>
              <a:buFont typeface="Forum"/>
              <a:buNone/>
              <a:defRPr sz="3600">
                <a:latin typeface="Forum"/>
                <a:ea typeface="Forum"/>
                <a:cs typeface="Forum"/>
                <a:sym typeface="Forum"/>
              </a:defRPr>
            </a:lvl5pPr>
            <a:lvl6pPr lvl="5">
              <a:lnSpc>
                <a:spcPct val="60000"/>
              </a:lnSpc>
              <a:spcBef>
                <a:spcPts val="0"/>
              </a:spcBef>
              <a:spcAft>
                <a:spcPts val="0"/>
              </a:spcAft>
              <a:buClr>
                <a:schemeClr val="lt1"/>
              </a:buClr>
              <a:buSzPts val="3600"/>
              <a:buFont typeface="Forum"/>
              <a:buNone/>
              <a:defRPr sz="3600">
                <a:latin typeface="Forum"/>
                <a:ea typeface="Forum"/>
                <a:cs typeface="Forum"/>
                <a:sym typeface="Forum"/>
              </a:defRPr>
            </a:lvl6pPr>
            <a:lvl7pPr lvl="6">
              <a:lnSpc>
                <a:spcPct val="60000"/>
              </a:lnSpc>
              <a:spcBef>
                <a:spcPts val="0"/>
              </a:spcBef>
              <a:spcAft>
                <a:spcPts val="0"/>
              </a:spcAft>
              <a:buClr>
                <a:schemeClr val="lt1"/>
              </a:buClr>
              <a:buSzPts val="3600"/>
              <a:buFont typeface="Forum"/>
              <a:buNone/>
              <a:defRPr sz="3600">
                <a:latin typeface="Forum"/>
                <a:ea typeface="Forum"/>
                <a:cs typeface="Forum"/>
                <a:sym typeface="Forum"/>
              </a:defRPr>
            </a:lvl7pPr>
            <a:lvl8pPr lvl="7">
              <a:lnSpc>
                <a:spcPct val="60000"/>
              </a:lnSpc>
              <a:spcBef>
                <a:spcPts val="0"/>
              </a:spcBef>
              <a:spcAft>
                <a:spcPts val="0"/>
              </a:spcAft>
              <a:buClr>
                <a:schemeClr val="lt1"/>
              </a:buClr>
              <a:buSzPts val="3600"/>
              <a:buFont typeface="Forum"/>
              <a:buNone/>
              <a:defRPr sz="3600">
                <a:latin typeface="Forum"/>
                <a:ea typeface="Forum"/>
                <a:cs typeface="Forum"/>
                <a:sym typeface="Forum"/>
              </a:defRPr>
            </a:lvl8pPr>
            <a:lvl9pPr lvl="8">
              <a:lnSpc>
                <a:spcPct val="60000"/>
              </a:lnSpc>
              <a:spcBef>
                <a:spcPts val="0"/>
              </a:spcBef>
              <a:spcAft>
                <a:spcPts val="0"/>
              </a:spcAft>
              <a:buClr>
                <a:schemeClr val="lt1"/>
              </a:buClr>
              <a:buSzPts val="3600"/>
              <a:buFont typeface="Forum"/>
              <a:buNone/>
              <a:defRPr sz="3600">
                <a:latin typeface="Forum"/>
                <a:ea typeface="Forum"/>
                <a:cs typeface="Forum"/>
                <a:sym typeface="Forum"/>
              </a:defRPr>
            </a:lvl9pPr>
          </a:lstStyle>
          <a:p>
            <a:endParaRPr/>
          </a:p>
        </p:txBody>
      </p:sp>
      <p:sp>
        <p:nvSpPr>
          <p:cNvPr id="59" name="Google Shape;59;p7"/>
          <p:cNvSpPr txBox="1">
            <a:spLocks noGrp="1"/>
          </p:cNvSpPr>
          <p:nvPr>
            <p:ph type="subTitle" idx="17"/>
          </p:nvPr>
        </p:nvSpPr>
        <p:spPr>
          <a:xfrm>
            <a:off x="4026975" y="2325217"/>
            <a:ext cx="1115700" cy="156900"/>
          </a:xfrm>
          <a:prstGeom prst="rect">
            <a:avLst/>
          </a:prstGeom>
        </p:spPr>
        <p:txBody>
          <a:bodyPr spcFirstLastPara="1" wrap="square" lIns="91425" tIns="91425" rIns="91425" bIns="0" anchor="b" anchorCtr="0">
            <a:noAutofit/>
          </a:bodyPr>
          <a:lstStyle>
            <a:lvl1pPr lvl="0" algn="ctr">
              <a:lnSpc>
                <a:spcPct val="80000"/>
              </a:lnSpc>
              <a:spcBef>
                <a:spcPts val="0"/>
              </a:spcBef>
              <a:spcAft>
                <a:spcPts val="0"/>
              </a:spcAft>
              <a:buNone/>
              <a:defRPr sz="1200">
                <a:solidFill>
                  <a:schemeClr val="dk1"/>
                </a:solidFill>
              </a:defRPr>
            </a:lvl1pPr>
            <a:lvl2pPr lvl="1">
              <a:lnSpc>
                <a:spcPct val="80000"/>
              </a:lnSpc>
              <a:spcBef>
                <a:spcPts val="0"/>
              </a:spcBef>
              <a:spcAft>
                <a:spcPts val="0"/>
              </a:spcAft>
              <a:buClr>
                <a:schemeClr val="dk1"/>
              </a:buClr>
              <a:buSzPts val="1200"/>
              <a:buFont typeface="Forum"/>
              <a:buNone/>
              <a:defRPr sz="1200">
                <a:solidFill>
                  <a:schemeClr val="dk1"/>
                </a:solidFill>
                <a:latin typeface="Forum"/>
                <a:ea typeface="Forum"/>
                <a:cs typeface="Forum"/>
                <a:sym typeface="Forum"/>
              </a:defRPr>
            </a:lvl2pPr>
            <a:lvl3pPr lvl="2">
              <a:lnSpc>
                <a:spcPct val="80000"/>
              </a:lnSpc>
              <a:spcBef>
                <a:spcPts val="0"/>
              </a:spcBef>
              <a:spcAft>
                <a:spcPts val="0"/>
              </a:spcAft>
              <a:buClr>
                <a:schemeClr val="dk1"/>
              </a:buClr>
              <a:buSzPts val="1200"/>
              <a:buFont typeface="Forum"/>
              <a:buNone/>
              <a:defRPr sz="1200">
                <a:solidFill>
                  <a:schemeClr val="dk1"/>
                </a:solidFill>
                <a:latin typeface="Forum"/>
                <a:ea typeface="Forum"/>
                <a:cs typeface="Forum"/>
                <a:sym typeface="Forum"/>
              </a:defRPr>
            </a:lvl3pPr>
            <a:lvl4pPr lvl="3">
              <a:lnSpc>
                <a:spcPct val="80000"/>
              </a:lnSpc>
              <a:spcBef>
                <a:spcPts val="0"/>
              </a:spcBef>
              <a:spcAft>
                <a:spcPts val="0"/>
              </a:spcAft>
              <a:buClr>
                <a:schemeClr val="dk1"/>
              </a:buClr>
              <a:buSzPts val="1200"/>
              <a:buFont typeface="Forum"/>
              <a:buNone/>
              <a:defRPr sz="1200">
                <a:solidFill>
                  <a:schemeClr val="dk1"/>
                </a:solidFill>
                <a:latin typeface="Forum"/>
                <a:ea typeface="Forum"/>
                <a:cs typeface="Forum"/>
                <a:sym typeface="Forum"/>
              </a:defRPr>
            </a:lvl4pPr>
            <a:lvl5pPr lvl="4">
              <a:lnSpc>
                <a:spcPct val="80000"/>
              </a:lnSpc>
              <a:spcBef>
                <a:spcPts val="0"/>
              </a:spcBef>
              <a:spcAft>
                <a:spcPts val="0"/>
              </a:spcAft>
              <a:buClr>
                <a:schemeClr val="dk1"/>
              </a:buClr>
              <a:buSzPts val="1200"/>
              <a:buFont typeface="Forum"/>
              <a:buNone/>
              <a:defRPr sz="1200">
                <a:solidFill>
                  <a:schemeClr val="dk1"/>
                </a:solidFill>
                <a:latin typeface="Forum"/>
                <a:ea typeface="Forum"/>
                <a:cs typeface="Forum"/>
                <a:sym typeface="Forum"/>
              </a:defRPr>
            </a:lvl5pPr>
            <a:lvl6pPr lvl="5">
              <a:lnSpc>
                <a:spcPct val="80000"/>
              </a:lnSpc>
              <a:spcBef>
                <a:spcPts val="0"/>
              </a:spcBef>
              <a:spcAft>
                <a:spcPts val="0"/>
              </a:spcAft>
              <a:buClr>
                <a:schemeClr val="dk1"/>
              </a:buClr>
              <a:buSzPts val="1200"/>
              <a:buFont typeface="Forum"/>
              <a:buNone/>
              <a:defRPr sz="1200">
                <a:solidFill>
                  <a:schemeClr val="dk1"/>
                </a:solidFill>
                <a:latin typeface="Forum"/>
                <a:ea typeface="Forum"/>
                <a:cs typeface="Forum"/>
                <a:sym typeface="Forum"/>
              </a:defRPr>
            </a:lvl6pPr>
            <a:lvl7pPr lvl="6">
              <a:lnSpc>
                <a:spcPct val="80000"/>
              </a:lnSpc>
              <a:spcBef>
                <a:spcPts val="0"/>
              </a:spcBef>
              <a:spcAft>
                <a:spcPts val="0"/>
              </a:spcAft>
              <a:buClr>
                <a:schemeClr val="dk1"/>
              </a:buClr>
              <a:buSzPts val="1200"/>
              <a:buFont typeface="Forum"/>
              <a:buNone/>
              <a:defRPr sz="1200">
                <a:solidFill>
                  <a:schemeClr val="dk1"/>
                </a:solidFill>
                <a:latin typeface="Forum"/>
                <a:ea typeface="Forum"/>
                <a:cs typeface="Forum"/>
                <a:sym typeface="Forum"/>
              </a:defRPr>
            </a:lvl7pPr>
            <a:lvl8pPr lvl="7">
              <a:lnSpc>
                <a:spcPct val="80000"/>
              </a:lnSpc>
              <a:spcBef>
                <a:spcPts val="0"/>
              </a:spcBef>
              <a:spcAft>
                <a:spcPts val="0"/>
              </a:spcAft>
              <a:buClr>
                <a:schemeClr val="dk1"/>
              </a:buClr>
              <a:buSzPts val="1200"/>
              <a:buFont typeface="Forum"/>
              <a:buNone/>
              <a:defRPr sz="1200">
                <a:solidFill>
                  <a:schemeClr val="dk1"/>
                </a:solidFill>
                <a:latin typeface="Forum"/>
                <a:ea typeface="Forum"/>
                <a:cs typeface="Forum"/>
                <a:sym typeface="Forum"/>
              </a:defRPr>
            </a:lvl8pPr>
            <a:lvl9pPr lvl="8">
              <a:lnSpc>
                <a:spcPct val="80000"/>
              </a:lnSpc>
              <a:spcBef>
                <a:spcPts val="0"/>
              </a:spcBef>
              <a:spcAft>
                <a:spcPts val="0"/>
              </a:spcAft>
              <a:buClr>
                <a:schemeClr val="dk1"/>
              </a:buClr>
              <a:buSzPts val="1200"/>
              <a:buFont typeface="Forum"/>
              <a:buNone/>
              <a:defRPr sz="1200">
                <a:solidFill>
                  <a:schemeClr val="dk1"/>
                </a:solidFill>
                <a:latin typeface="Forum"/>
                <a:ea typeface="Forum"/>
                <a:cs typeface="Forum"/>
                <a:sym typeface="Forum"/>
              </a:defRPr>
            </a:lvl9pPr>
          </a:lstStyle>
          <a:p>
            <a:endParaRPr/>
          </a:p>
        </p:txBody>
      </p:sp>
      <p:sp>
        <p:nvSpPr>
          <p:cNvPr id="60" name="Google Shape;60;p7"/>
          <p:cNvSpPr txBox="1">
            <a:spLocks noGrp="1"/>
          </p:cNvSpPr>
          <p:nvPr>
            <p:ph type="subTitle" idx="18"/>
          </p:nvPr>
        </p:nvSpPr>
        <p:spPr>
          <a:xfrm>
            <a:off x="6708175" y="2325217"/>
            <a:ext cx="1115700" cy="156900"/>
          </a:xfrm>
          <a:prstGeom prst="rect">
            <a:avLst/>
          </a:prstGeom>
        </p:spPr>
        <p:txBody>
          <a:bodyPr spcFirstLastPara="1" wrap="square" lIns="91425" tIns="91425" rIns="91425" bIns="0" anchor="b" anchorCtr="0">
            <a:noAutofit/>
          </a:bodyPr>
          <a:lstStyle>
            <a:lvl1pPr lvl="0" algn="ctr">
              <a:lnSpc>
                <a:spcPct val="80000"/>
              </a:lnSpc>
              <a:spcBef>
                <a:spcPts val="0"/>
              </a:spcBef>
              <a:spcAft>
                <a:spcPts val="0"/>
              </a:spcAft>
              <a:buNone/>
              <a:defRPr sz="1200"/>
            </a:lvl1pPr>
            <a:lvl2pPr lvl="1">
              <a:lnSpc>
                <a:spcPct val="80000"/>
              </a:lnSpc>
              <a:spcBef>
                <a:spcPts val="0"/>
              </a:spcBef>
              <a:spcAft>
                <a:spcPts val="0"/>
              </a:spcAft>
              <a:buClr>
                <a:schemeClr val="lt1"/>
              </a:buClr>
              <a:buSzPts val="1200"/>
              <a:buFont typeface="Forum"/>
              <a:buNone/>
              <a:defRPr sz="1200">
                <a:latin typeface="Forum"/>
                <a:ea typeface="Forum"/>
                <a:cs typeface="Forum"/>
                <a:sym typeface="Forum"/>
              </a:defRPr>
            </a:lvl2pPr>
            <a:lvl3pPr lvl="2">
              <a:lnSpc>
                <a:spcPct val="80000"/>
              </a:lnSpc>
              <a:spcBef>
                <a:spcPts val="0"/>
              </a:spcBef>
              <a:spcAft>
                <a:spcPts val="0"/>
              </a:spcAft>
              <a:buClr>
                <a:schemeClr val="lt1"/>
              </a:buClr>
              <a:buSzPts val="1200"/>
              <a:buFont typeface="Forum"/>
              <a:buNone/>
              <a:defRPr sz="1200">
                <a:latin typeface="Forum"/>
                <a:ea typeface="Forum"/>
                <a:cs typeface="Forum"/>
                <a:sym typeface="Forum"/>
              </a:defRPr>
            </a:lvl3pPr>
            <a:lvl4pPr lvl="3">
              <a:lnSpc>
                <a:spcPct val="80000"/>
              </a:lnSpc>
              <a:spcBef>
                <a:spcPts val="0"/>
              </a:spcBef>
              <a:spcAft>
                <a:spcPts val="0"/>
              </a:spcAft>
              <a:buClr>
                <a:schemeClr val="lt1"/>
              </a:buClr>
              <a:buSzPts val="1200"/>
              <a:buFont typeface="Forum"/>
              <a:buNone/>
              <a:defRPr sz="1200">
                <a:latin typeface="Forum"/>
                <a:ea typeface="Forum"/>
                <a:cs typeface="Forum"/>
                <a:sym typeface="Forum"/>
              </a:defRPr>
            </a:lvl4pPr>
            <a:lvl5pPr lvl="4">
              <a:lnSpc>
                <a:spcPct val="80000"/>
              </a:lnSpc>
              <a:spcBef>
                <a:spcPts val="0"/>
              </a:spcBef>
              <a:spcAft>
                <a:spcPts val="0"/>
              </a:spcAft>
              <a:buClr>
                <a:schemeClr val="lt1"/>
              </a:buClr>
              <a:buSzPts val="1200"/>
              <a:buFont typeface="Forum"/>
              <a:buNone/>
              <a:defRPr sz="1200">
                <a:latin typeface="Forum"/>
                <a:ea typeface="Forum"/>
                <a:cs typeface="Forum"/>
                <a:sym typeface="Forum"/>
              </a:defRPr>
            </a:lvl5pPr>
            <a:lvl6pPr lvl="5">
              <a:lnSpc>
                <a:spcPct val="80000"/>
              </a:lnSpc>
              <a:spcBef>
                <a:spcPts val="0"/>
              </a:spcBef>
              <a:spcAft>
                <a:spcPts val="0"/>
              </a:spcAft>
              <a:buClr>
                <a:schemeClr val="lt1"/>
              </a:buClr>
              <a:buSzPts val="1200"/>
              <a:buFont typeface="Forum"/>
              <a:buNone/>
              <a:defRPr sz="1200">
                <a:latin typeface="Forum"/>
                <a:ea typeface="Forum"/>
                <a:cs typeface="Forum"/>
                <a:sym typeface="Forum"/>
              </a:defRPr>
            </a:lvl6pPr>
            <a:lvl7pPr lvl="6">
              <a:lnSpc>
                <a:spcPct val="80000"/>
              </a:lnSpc>
              <a:spcBef>
                <a:spcPts val="0"/>
              </a:spcBef>
              <a:spcAft>
                <a:spcPts val="0"/>
              </a:spcAft>
              <a:buClr>
                <a:schemeClr val="lt1"/>
              </a:buClr>
              <a:buSzPts val="1200"/>
              <a:buFont typeface="Forum"/>
              <a:buNone/>
              <a:defRPr sz="1200">
                <a:latin typeface="Forum"/>
                <a:ea typeface="Forum"/>
                <a:cs typeface="Forum"/>
                <a:sym typeface="Forum"/>
              </a:defRPr>
            </a:lvl7pPr>
            <a:lvl8pPr lvl="7">
              <a:lnSpc>
                <a:spcPct val="80000"/>
              </a:lnSpc>
              <a:spcBef>
                <a:spcPts val="0"/>
              </a:spcBef>
              <a:spcAft>
                <a:spcPts val="0"/>
              </a:spcAft>
              <a:buClr>
                <a:schemeClr val="lt1"/>
              </a:buClr>
              <a:buSzPts val="1200"/>
              <a:buFont typeface="Forum"/>
              <a:buNone/>
              <a:defRPr sz="1200">
                <a:latin typeface="Forum"/>
                <a:ea typeface="Forum"/>
                <a:cs typeface="Forum"/>
                <a:sym typeface="Forum"/>
              </a:defRPr>
            </a:lvl8pPr>
            <a:lvl9pPr lvl="8">
              <a:lnSpc>
                <a:spcPct val="80000"/>
              </a:lnSpc>
              <a:spcBef>
                <a:spcPts val="0"/>
              </a:spcBef>
              <a:spcAft>
                <a:spcPts val="0"/>
              </a:spcAft>
              <a:buClr>
                <a:schemeClr val="lt1"/>
              </a:buClr>
              <a:buSzPts val="1200"/>
              <a:buFont typeface="Forum"/>
              <a:buNone/>
              <a:defRPr sz="1200">
                <a:latin typeface="Forum"/>
                <a:ea typeface="Forum"/>
                <a:cs typeface="Forum"/>
                <a:sym typeface="Forum"/>
              </a:defRPr>
            </a:lvl9pPr>
          </a:lstStyle>
          <a:p>
            <a:endParaRPr/>
          </a:p>
        </p:txBody>
      </p:sp>
      <p:sp>
        <p:nvSpPr>
          <p:cNvPr id="61" name="Google Shape;61;p7"/>
          <p:cNvSpPr txBox="1">
            <a:spLocks noGrp="1"/>
          </p:cNvSpPr>
          <p:nvPr>
            <p:ph type="subTitle" idx="19"/>
          </p:nvPr>
        </p:nvSpPr>
        <p:spPr>
          <a:xfrm>
            <a:off x="2457750" y="3991542"/>
            <a:ext cx="1115700" cy="156900"/>
          </a:xfrm>
          <a:prstGeom prst="rect">
            <a:avLst/>
          </a:prstGeom>
        </p:spPr>
        <p:txBody>
          <a:bodyPr spcFirstLastPara="1" wrap="square" lIns="91425" tIns="91425" rIns="91425" bIns="0" anchor="b" anchorCtr="0">
            <a:noAutofit/>
          </a:bodyPr>
          <a:lstStyle>
            <a:lvl1pPr lvl="0" algn="ctr">
              <a:lnSpc>
                <a:spcPct val="80000"/>
              </a:lnSpc>
              <a:spcBef>
                <a:spcPts val="0"/>
              </a:spcBef>
              <a:spcAft>
                <a:spcPts val="0"/>
              </a:spcAft>
              <a:buNone/>
              <a:defRPr sz="1200"/>
            </a:lvl1pPr>
            <a:lvl2pPr lvl="1">
              <a:lnSpc>
                <a:spcPct val="80000"/>
              </a:lnSpc>
              <a:spcBef>
                <a:spcPts val="0"/>
              </a:spcBef>
              <a:spcAft>
                <a:spcPts val="0"/>
              </a:spcAft>
              <a:buClr>
                <a:schemeClr val="lt1"/>
              </a:buClr>
              <a:buSzPts val="1200"/>
              <a:buFont typeface="Forum"/>
              <a:buNone/>
              <a:defRPr sz="1200">
                <a:latin typeface="Forum"/>
                <a:ea typeface="Forum"/>
                <a:cs typeface="Forum"/>
                <a:sym typeface="Forum"/>
              </a:defRPr>
            </a:lvl2pPr>
            <a:lvl3pPr lvl="2">
              <a:lnSpc>
                <a:spcPct val="80000"/>
              </a:lnSpc>
              <a:spcBef>
                <a:spcPts val="0"/>
              </a:spcBef>
              <a:spcAft>
                <a:spcPts val="0"/>
              </a:spcAft>
              <a:buClr>
                <a:schemeClr val="lt1"/>
              </a:buClr>
              <a:buSzPts val="1200"/>
              <a:buFont typeface="Forum"/>
              <a:buNone/>
              <a:defRPr sz="1200">
                <a:latin typeface="Forum"/>
                <a:ea typeface="Forum"/>
                <a:cs typeface="Forum"/>
                <a:sym typeface="Forum"/>
              </a:defRPr>
            </a:lvl3pPr>
            <a:lvl4pPr lvl="3">
              <a:lnSpc>
                <a:spcPct val="80000"/>
              </a:lnSpc>
              <a:spcBef>
                <a:spcPts val="0"/>
              </a:spcBef>
              <a:spcAft>
                <a:spcPts val="0"/>
              </a:spcAft>
              <a:buClr>
                <a:schemeClr val="lt1"/>
              </a:buClr>
              <a:buSzPts val="1200"/>
              <a:buFont typeface="Forum"/>
              <a:buNone/>
              <a:defRPr sz="1200">
                <a:latin typeface="Forum"/>
                <a:ea typeface="Forum"/>
                <a:cs typeface="Forum"/>
                <a:sym typeface="Forum"/>
              </a:defRPr>
            </a:lvl4pPr>
            <a:lvl5pPr lvl="4">
              <a:lnSpc>
                <a:spcPct val="80000"/>
              </a:lnSpc>
              <a:spcBef>
                <a:spcPts val="0"/>
              </a:spcBef>
              <a:spcAft>
                <a:spcPts val="0"/>
              </a:spcAft>
              <a:buClr>
                <a:schemeClr val="lt1"/>
              </a:buClr>
              <a:buSzPts val="1200"/>
              <a:buFont typeface="Forum"/>
              <a:buNone/>
              <a:defRPr sz="1200">
                <a:latin typeface="Forum"/>
                <a:ea typeface="Forum"/>
                <a:cs typeface="Forum"/>
                <a:sym typeface="Forum"/>
              </a:defRPr>
            </a:lvl5pPr>
            <a:lvl6pPr lvl="5">
              <a:lnSpc>
                <a:spcPct val="80000"/>
              </a:lnSpc>
              <a:spcBef>
                <a:spcPts val="0"/>
              </a:spcBef>
              <a:spcAft>
                <a:spcPts val="0"/>
              </a:spcAft>
              <a:buClr>
                <a:schemeClr val="lt1"/>
              </a:buClr>
              <a:buSzPts val="1200"/>
              <a:buFont typeface="Forum"/>
              <a:buNone/>
              <a:defRPr sz="1200">
                <a:latin typeface="Forum"/>
                <a:ea typeface="Forum"/>
                <a:cs typeface="Forum"/>
                <a:sym typeface="Forum"/>
              </a:defRPr>
            </a:lvl6pPr>
            <a:lvl7pPr lvl="6">
              <a:lnSpc>
                <a:spcPct val="80000"/>
              </a:lnSpc>
              <a:spcBef>
                <a:spcPts val="0"/>
              </a:spcBef>
              <a:spcAft>
                <a:spcPts val="0"/>
              </a:spcAft>
              <a:buClr>
                <a:schemeClr val="lt1"/>
              </a:buClr>
              <a:buSzPts val="1200"/>
              <a:buFont typeface="Forum"/>
              <a:buNone/>
              <a:defRPr sz="1200">
                <a:latin typeface="Forum"/>
                <a:ea typeface="Forum"/>
                <a:cs typeface="Forum"/>
                <a:sym typeface="Forum"/>
              </a:defRPr>
            </a:lvl7pPr>
            <a:lvl8pPr lvl="7">
              <a:lnSpc>
                <a:spcPct val="80000"/>
              </a:lnSpc>
              <a:spcBef>
                <a:spcPts val="0"/>
              </a:spcBef>
              <a:spcAft>
                <a:spcPts val="0"/>
              </a:spcAft>
              <a:buClr>
                <a:schemeClr val="lt1"/>
              </a:buClr>
              <a:buSzPts val="1200"/>
              <a:buFont typeface="Forum"/>
              <a:buNone/>
              <a:defRPr sz="1200">
                <a:latin typeface="Forum"/>
                <a:ea typeface="Forum"/>
                <a:cs typeface="Forum"/>
                <a:sym typeface="Forum"/>
              </a:defRPr>
            </a:lvl8pPr>
            <a:lvl9pPr lvl="8">
              <a:lnSpc>
                <a:spcPct val="80000"/>
              </a:lnSpc>
              <a:spcBef>
                <a:spcPts val="0"/>
              </a:spcBef>
              <a:spcAft>
                <a:spcPts val="0"/>
              </a:spcAft>
              <a:buClr>
                <a:schemeClr val="lt1"/>
              </a:buClr>
              <a:buSzPts val="1200"/>
              <a:buFont typeface="Forum"/>
              <a:buNone/>
              <a:defRPr sz="1200">
                <a:latin typeface="Forum"/>
                <a:ea typeface="Forum"/>
                <a:cs typeface="Forum"/>
                <a:sym typeface="Forum"/>
              </a:defRPr>
            </a:lvl9pPr>
          </a:lstStyle>
          <a:p>
            <a:endParaRPr/>
          </a:p>
        </p:txBody>
      </p:sp>
      <p:sp>
        <p:nvSpPr>
          <p:cNvPr id="62" name="Google Shape;62;p7"/>
          <p:cNvSpPr txBox="1">
            <a:spLocks noGrp="1"/>
          </p:cNvSpPr>
          <p:nvPr>
            <p:ph type="subTitle" idx="20"/>
          </p:nvPr>
        </p:nvSpPr>
        <p:spPr>
          <a:xfrm>
            <a:off x="5142375" y="3991542"/>
            <a:ext cx="1115700" cy="156900"/>
          </a:xfrm>
          <a:prstGeom prst="rect">
            <a:avLst/>
          </a:prstGeom>
        </p:spPr>
        <p:txBody>
          <a:bodyPr spcFirstLastPara="1" wrap="square" lIns="91425" tIns="91425" rIns="91425" bIns="0" anchor="b" anchorCtr="0">
            <a:noAutofit/>
          </a:bodyPr>
          <a:lstStyle>
            <a:lvl1pPr lvl="0" algn="ctr">
              <a:lnSpc>
                <a:spcPct val="80000"/>
              </a:lnSpc>
              <a:spcBef>
                <a:spcPts val="0"/>
              </a:spcBef>
              <a:spcAft>
                <a:spcPts val="0"/>
              </a:spcAft>
              <a:buNone/>
              <a:defRPr sz="1200">
                <a:solidFill>
                  <a:schemeClr val="dk1"/>
                </a:solidFill>
              </a:defRPr>
            </a:lvl1pPr>
            <a:lvl2pPr lvl="1">
              <a:lnSpc>
                <a:spcPct val="80000"/>
              </a:lnSpc>
              <a:spcBef>
                <a:spcPts val="0"/>
              </a:spcBef>
              <a:spcAft>
                <a:spcPts val="0"/>
              </a:spcAft>
              <a:buClr>
                <a:schemeClr val="dk1"/>
              </a:buClr>
              <a:buSzPts val="1200"/>
              <a:buFont typeface="Forum"/>
              <a:buNone/>
              <a:defRPr sz="1200">
                <a:solidFill>
                  <a:schemeClr val="dk1"/>
                </a:solidFill>
                <a:latin typeface="Forum"/>
                <a:ea typeface="Forum"/>
                <a:cs typeface="Forum"/>
                <a:sym typeface="Forum"/>
              </a:defRPr>
            </a:lvl2pPr>
            <a:lvl3pPr lvl="2">
              <a:lnSpc>
                <a:spcPct val="80000"/>
              </a:lnSpc>
              <a:spcBef>
                <a:spcPts val="0"/>
              </a:spcBef>
              <a:spcAft>
                <a:spcPts val="0"/>
              </a:spcAft>
              <a:buClr>
                <a:schemeClr val="dk1"/>
              </a:buClr>
              <a:buSzPts val="1200"/>
              <a:buFont typeface="Forum"/>
              <a:buNone/>
              <a:defRPr sz="1200">
                <a:solidFill>
                  <a:schemeClr val="dk1"/>
                </a:solidFill>
                <a:latin typeface="Forum"/>
                <a:ea typeface="Forum"/>
                <a:cs typeface="Forum"/>
                <a:sym typeface="Forum"/>
              </a:defRPr>
            </a:lvl3pPr>
            <a:lvl4pPr lvl="3">
              <a:lnSpc>
                <a:spcPct val="80000"/>
              </a:lnSpc>
              <a:spcBef>
                <a:spcPts val="0"/>
              </a:spcBef>
              <a:spcAft>
                <a:spcPts val="0"/>
              </a:spcAft>
              <a:buClr>
                <a:schemeClr val="dk1"/>
              </a:buClr>
              <a:buSzPts val="1200"/>
              <a:buFont typeface="Forum"/>
              <a:buNone/>
              <a:defRPr sz="1200">
                <a:solidFill>
                  <a:schemeClr val="dk1"/>
                </a:solidFill>
                <a:latin typeface="Forum"/>
                <a:ea typeface="Forum"/>
                <a:cs typeface="Forum"/>
                <a:sym typeface="Forum"/>
              </a:defRPr>
            </a:lvl4pPr>
            <a:lvl5pPr lvl="4">
              <a:lnSpc>
                <a:spcPct val="80000"/>
              </a:lnSpc>
              <a:spcBef>
                <a:spcPts val="0"/>
              </a:spcBef>
              <a:spcAft>
                <a:spcPts val="0"/>
              </a:spcAft>
              <a:buClr>
                <a:schemeClr val="dk1"/>
              </a:buClr>
              <a:buSzPts val="1200"/>
              <a:buFont typeface="Forum"/>
              <a:buNone/>
              <a:defRPr sz="1200">
                <a:solidFill>
                  <a:schemeClr val="dk1"/>
                </a:solidFill>
                <a:latin typeface="Forum"/>
                <a:ea typeface="Forum"/>
                <a:cs typeface="Forum"/>
                <a:sym typeface="Forum"/>
              </a:defRPr>
            </a:lvl5pPr>
            <a:lvl6pPr lvl="5">
              <a:lnSpc>
                <a:spcPct val="80000"/>
              </a:lnSpc>
              <a:spcBef>
                <a:spcPts val="0"/>
              </a:spcBef>
              <a:spcAft>
                <a:spcPts val="0"/>
              </a:spcAft>
              <a:buClr>
                <a:schemeClr val="dk1"/>
              </a:buClr>
              <a:buSzPts val="1200"/>
              <a:buFont typeface="Forum"/>
              <a:buNone/>
              <a:defRPr sz="1200">
                <a:solidFill>
                  <a:schemeClr val="dk1"/>
                </a:solidFill>
                <a:latin typeface="Forum"/>
                <a:ea typeface="Forum"/>
                <a:cs typeface="Forum"/>
                <a:sym typeface="Forum"/>
              </a:defRPr>
            </a:lvl6pPr>
            <a:lvl7pPr lvl="6">
              <a:lnSpc>
                <a:spcPct val="80000"/>
              </a:lnSpc>
              <a:spcBef>
                <a:spcPts val="0"/>
              </a:spcBef>
              <a:spcAft>
                <a:spcPts val="0"/>
              </a:spcAft>
              <a:buClr>
                <a:schemeClr val="dk1"/>
              </a:buClr>
              <a:buSzPts val="1200"/>
              <a:buFont typeface="Forum"/>
              <a:buNone/>
              <a:defRPr sz="1200">
                <a:solidFill>
                  <a:schemeClr val="dk1"/>
                </a:solidFill>
                <a:latin typeface="Forum"/>
                <a:ea typeface="Forum"/>
                <a:cs typeface="Forum"/>
                <a:sym typeface="Forum"/>
              </a:defRPr>
            </a:lvl7pPr>
            <a:lvl8pPr lvl="7">
              <a:lnSpc>
                <a:spcPct val="80000"/>
              </a:lnSpc>
              <a:spcBef>
                <a:spcPts val="0"/>
              </a:spcBef>
              <a:spcAft>
                <a:spcPts val="0"/>
              </a:spcAft>
              <a:buClr>
                <a:schemeClr val="dk1"/>
              </a:buClr>
              <a:buSzPts val="1200"/>
              <a:buFont typeface="Forum"/>
              <a:buNone/>
              <a:defRPr sz="1200">
                <a:solidFill>
                  <a:schemeClr val="dk1"/>
                </a:solidFill>
                <a:latin typeface="Forum"/>
                <a:ea typeface="Forum"/>
                <a:cs typeface="Forum"/>
                <a:sym typeface="Forum"/>
              </a:defRPr>
            </a:lvl8pPr>
            <a:lvl9pPr lvl="8">
              <a:lnSpc>
                <a:spcPct val="80000"/>
              </a:lnSpc>
              <a:spcBef>
                <a:spcPts val="0"/>
              </a:spcBef>
              <a:spcAft>
                <a:spcPts val="0"/>
              </a:spcAft>
              <a:buClr>
                <a:schemeClr val="dk1"/>
              </a:buClr>
              <a:buSzPts val="1200"/>
              <a:buFont typeface="Forum"/>
              <a:buNone/>
              <a:defRPr sz="1200">
                <a:solidFill>
                  <a:schemeClr val="dk1"/>
                </a:solidFill>
                <a:latin typeface="Forum"/>
                <a:ea typeface="Forum"/>
                <a:cs typeface="Forum"/>
                <a:sym typeface="Forum"/>
              </a:defRPr>
            </a:lvl9pPr>
          </a:lstStyle>
          <a:p>
            <a:endParaRPr/>
          </a:p>
        </p:txBody>
      </p:sp>
      <p:sp>
        <p:nvSpPr>
          <p:cNvPr id="63" name="Google Shape;63;p7"/>
          <p:cNvSpPr txBox="1">
            <a:spLocks noGrp="1"/>
          </p:cNvSpPr>
          <p:nvPr>
            <p:ph type="subTitle" idx="21"/>
          </p:nvPr>
        </p:nvSpPr>
        <p:spPr>
          <a:xfrm>
            <a:off x="7825725" y="3991542"/>
            <a:ext cx="1115700" cy="156900"/>
          </a:xfrm>
          <a:prstGeom prst="rect">
            <a:avLst/>
          </a:prstGeom>
        </p:spPr>
        <p:txBody>
          <a:bodyPr spcFirstLastPara="1" wrap="square" lIns="91425" tIns="91425" rIns="91425" bIns="0" anchor="b" anchorCtr="0">
            <a:noAutofit/>
          </a:bodyPr>
          <a:lstStyle>
            <a:lvl1pPr lvl="0" algn="ctr">
              <a:lnSpc>
                <a:spcPct val="80000"/>
              </a:lnSpc>
              <a:spcBef>
                <a:spcPts val="0"/>
              </a:spcBef>
              <a:spcAft>
                <a:spcPts val="0"/>
              </a:spcAft>
              <a:buNone/>
              <a:defRPr sz="1200"/>
            </a:lvl1pPr>
            <a:lvl2pPr lvl="1">
              <a:lnSpc>
                <a:spcPct val="80000"/>
              </a:lnSpc>
              <a:spcBef>
                <a:spcPts val="0"/>
              </a:spcBef>
              <a:spcAft>
                <a:spcPts val="0"/>
              </a:spcAft>
              <a:buClr>
                <a:schemeClr val="lt1"/>
              </a:buClr>
              <a:buSzPts val="1200"/>
              <a:buFont typeface="Forum"/>
              <a:buNone/>
              <a:defRPr sz="1200">
                <a:latin typeface="Forum"/>
                <a:ea typeface="Forum"/>
                <a:cs typeface="Forum"/>
                <a:sym typeface="Forum"/>
              </a:defRPr>
            </a:lvl2pPr>
            <a:lvl3pPr lvl="2">
              <a:lnSpc>
                <a:spcPct val="80000"/>
              </a:lnSpc>
              <a:spcBef>
                <a:spcPts val="0"/>
              </a:spcBef>
              <a:spcAft>
                <a:spcPts val="0"/>
              </a:spcAft>
              <a:buClr>
                <a:schemeClr val="lt1"/>
              </a:buClr>
              <a:buSzPts val="1200"/>
              <a:buFont typeface="Forum"/>
              <a:buNone/>
              <a:defRPr sz="1200">
                <a:latin typeface="Forum"/>
                <a:ea typeface="Forum"/>
                <a:cs typeface="Forum"/>
                <a:sym typeface="Forum"/>
              </a:defRPr>
            </a:lvl3pPr>
            <a:lvl4pPr lvl="3">
              <a:lnSpc>
                <a:spcPct val="80000"/>
              </a:lnSpc>
              <a:spcBef>
                <a:spcPts val="0"/>
              </a:spcBef>
              <a:spcAft>
                <a:spcPts val="0"/>
              </a:spcAft>
              <a:buClr>
                <a:schemeClr val="lt1"/>
              </a:buClr>
              <a:buSzPts val="1200"/>
              <a:buFont typeface="Forum"/>
              <a:buNone/>
              <a:defRPr sz="1200">
                <a:latin typeface="Forum"/>
                <a:ea typeface="Forum"/>
                <a:cs typeface="Forum"/>
                <a:sym typeface="Forum"/>
              </a:defRPr>
            </a:lvl4pPr>
            <a:lvl5pPr lvl="4">
              <a:lnSpc>
                <a:spcPct val="80000"/>
              </a:lnSpc>
              <a:spcBef>
                <a:spcPts val="0"/>
              </a:spcBef>
              <a:spcAft>
                <a:spcPts val="0"/>
              </a:spcAft>
              <a:buClr>
                <a:schemeClr val="lt1"/>
              </a:buClr>
              <a:buSzPts val="1200"/>
              <a:buFont typeface="Forum"/>
              <a:buNone/>
              <a:defRPr sz="1200">
                <a:latin typeface="Forum"/>
                <a:ea typeface="Forum"/>
                <a:cs typeface="Forum"/>
                <a:sym typeface="Forum"/>
              </a:defRPr>
            </a:lvl5pPr>
            <a:lvl6pPr lvl="5">
              <a:lnSpc>
                <a:spcPct val="80000"/>
              </a:lnSpc>
              <a:spcBef>
                <a:spcPts val="0"/>
              </a:spcBef>
              <a:spcAft>
                <a:spcPts val="0"/>
              </a:spcAft>
              <a:buClr>
                <a:schemeClr val="lt1"/>
              </a:buClr>
              <a:buSzPts val="1200"/>
              <a:buFont typeface="Forum"/>
              <a:buNone/>
              <a:defRPr sz="1200">
                <a:latin typeface="Forum"/>
                <a:ea typeface="Forum"/>
                <a:cs typeface="Forum"/>
                <a:sym typeface="Forum"/>
              </a:defRPr>
            </a:lvl6pPr>
            <a:lvl7pPr lvl="6">
              <a:lnSpc>
                <a:spcPct val="80000"/>
              </a:lnSpc>
              <a:spcBef>
                <a:spcPts val="0"/>
              </a:spcBef>
              <a:spcAft>
                <a:spcPts val="0"/>
              </a:spcAft>
              <a:buClr>
                <a:schemeClr val="lt1"/>
              </a:buClr>
              <a:buSzPts val="1200"/>
              <a:buFont typeface="Forum"/>
              <a:buNone/>
              <a:defRPr sz="1200">
                <a:latin typeface="Forum"/>
                <a:ea typeface="Forum"/>
                <a:cs typeface="Forum"/>
                <a:sym typeface="Forum"/>
              </a:defRPr>
            </a:lvl7pPr>
            <a:lvl8pPr lvl="7">
              <a:lnSpc>
                <a:spcPct val="80000"/>
              </a:lnSpc>
              <a:spcBef>
                <a:spcPts val="0"/>
              </a:spcBef>
              <a:spcAft>
                <a:spcPts val="0"/>
              </a:spcAft>
              <a:buClr>
                <a:schemeClr val="lt1"/>
              </a:buClr>
              <a:buSzPts val="1200"/>
              <a:buFont typeface="Forum"/>
              <a:buNone/>
              <a:defRPr sz="1200">
                <a:latin typeface="Forum"/>
                <a:ea typeface="Forum"/>
                <a:cs typeface="Forum"/>
                <a:sym typeface="Forum"/>
              </a:defRPr>
            </a:lvl8pPr>
            <a:lvl9pPr lvl="8">
              <a:lnSpc>
                <a:spcPct val="80000"/>
              </a:lnSpc>
              <a:spcBef>
                <a:spcPts val="0"/>
              </a:spcBef>
              <a:spcAft>
                <a:spcPts val="0"/>
              </a:spcAft>
              <a:buClr>
                <a:schemeClr val="lt1"/>
              </a:buClr>
              <a:buSzPts val="1200"/>
              <a:buFont typeface="Forum"/>
              <a:buNone/>
              <a:defRPr sz="1200">
                <a:latin typeface="Forum"/>
                <a:ea typeface="Forum"/>
                <a:cs typeface="Forum"/>
                <a:sym typeface="Forum"/>
              </a:defRPr>
            </a:lvl9pPr>
          </a:lstStyle>
          <a:p>
            <a:endParaRPr/>
          </a:p>
        </p:txBody>
      </p:sp>
      <p:sp>
        <p:nvSpPr>
          <p:cNvPr id="64" name="Google Shape;64;p7"/>
          <p:cNvSpPr txBox="1">
            <a:spLocks noGrp="1"/>
          </p:cNvSpPr>
          <p:nvPr>
            <p:ph type="subTitle" idx="22"/>
          </p:nvPr>
        </p:nvSpPr>
        <p:spPr>
          <a:xfrm>
            <a:off x="228600" y="4891059"/>
            <a:ext cx="1475700" cy="125400"/>
          </a:xfrm>
          <a:prstGeom prst="rect">
            <a:avLst/>
          </a:prstGeom>
        </p:spPr>
        <p:txBody>
          <a:bodyPr spcFirstLastPara="1" wrap="square" lIns="0" tIns="0" rIns="0" bIns="0" anchor="t" anchorCtr="0">
            <a:noAutofit/>
          </a:bodyPr>
          <a:lstStyle>
            <a:lvl1pPr lvl="0">
              <a:spcBef>
                <a:spcPts val="0"/>
              </a:spcBef>
              <a:spcAft>
                <a:spcPts val="0"/>
              </a:spcAft>
              <a:buClr>
                <a:schemeClr val="accent4"/>
              </a:buClr>
              <a:buSzPts val="700"/>
              <a:buFont typeface="DM Sans"/>
              <a:buNone/>
              <a:defRPr sz="700">
                <a:solidFill>
                  <a:schemeClr val="accent4"/>
                </a:solidFill>
                <a:latin typeface="DM Sans"/>
                <a:ea typeface="DM Sans"/>
                <a:cs typeface="DM Sans"/>
                <a:sym typeface="DM Sans"/>
              </a:defRPr>
            </a:lvl1pPr>
            <a:lvl2pPr lvl="1">
              <a:spcBef>
                <a:spcPts val="0"/>
              </a:spcBef>
              <a:spcAft>
                <a:spcPts val="0"/>
              </a:spcAft>
              <a:buClr>
                <a:schemeClr val="accent4"/>
              </a:buClr>
              <a:buSzPts val="700"/>
              <a:buFont typeface="DM Sans"/>
              <a:buNone/>
              <a:defRPr sz="700">
                <a:solidFill>
                  <a:schemeClr val="accent4"/>
                </a:solidFill>
                <a:latin typeface="DM Sans"/>
                <a:ea typeface="DM Sans"/>
                <a:cs typeface="DM Sans"/>
                <a:sym typeface="DM Sans"/>
              </a:defRPr>
            </a:lvl2pPr>
            <a:lvl3pPr lvl="2">
              <a:spcBef>
                <a:spcPts val="0"/>
              </a:spcBef>
              <a:spcAft>
                <a:spcPts val="0"/>
              </a:spcAft>
              <a:buClr>
                <a:schemeClr val="accent4"/>
              </a:buClr>
              <a:buSzPts val="700"/>
              <a:buFont typeface="DM Sans"/>
              <a:buNone/>
              <a:defRPr sz="700">
                <a:solidFill>
                  <a:schemeClr val="accent4"/>
                </a:solidFill>
                <a:latin typeface="DM Sans"/>
                <a:ea typeface="DM Sans"/>
                <a:cs typeface="DM Sans"/>
                <a:sym typeface="DM Sans"/>
              </a:defRPr>
            </a:lvl3pPr>
            <a:lvl4pPr lvl="3">
              <a:spcBef>
                <a:spcPts val="0"/>
              </a:spcBef>
              <a:spcAft>
                <a:spcPts val="0"/>
              </a:spcAft>
              <a:buClr>
                <a:schemeClr val="accent4"/>
              </a:buClr>
              <a:buSzPts val="700"/>
              <a:buFont typeface="DM Sans"/>
              <a:buNone/>
              <a:defRPr sz="700">
                <a:solidFill>
                  <a:schemeClr val="accent4"/>
                </a:solidFill>
                <a:latin typeface="DM Sans"/>
                <a:ea typeface="DM Sans"/>
                <a:cs typeface="DM Sans"/>
                <a:sym typeface="DM Sans"/>
              </a:defRPr>
            </a:lvl4pPr>
            <a:lvl5pPr lvl="4">
              <a:spcBef>
                <a:spcPts val="0"/>
              </a:spcBef>
              <a:spcAft>
                <a:spcPts val="0"/>
              </a:spcAft>
              <a:buClr>
                <a:schemeClr val="accent4"/>
              </a:buClr>
              <a:buSzPts val="700"/>
              <a:buFont typeface="DM Sans"/>
              <a:buNone/>
              <a:defRPr sz="700">
                <a:solidFill>
                  <a:schemeClr val="accent4"/>
                </a:solidFill>
                <a:latin typeface="DM Sans"/>
                <a:ea typeface="DM Sans"/>
                <a:cs typeface="DM Sans"/>
                <a:sym typeface="DM Sans"/>
              </a:defRPr>
            </a:lvl5pPr>
            <a:lvl6pPr lvl="5">
              <a:spcBef>
                <a:spcPts val="0"/>
              </a:spcBef>
              <a:spcAft>
                <a:spcPts val="0"/>
              </a:spcAft>
              <a:buClr>
                <a:schemeClr val="accent4"/>
              </a:buClr>
              <a:buSzPts val="700"/>
              <a:buFont typeface="DM Sans"/>
              <a:buNone/>
              <a:defRPr sz="700">
                <a:solidFill>
                  <a:schemeClr val="accent4"/>
                </a:solidFill>
                <a:latin typeface="DM Sans"/>
                <a:ea typeface="DM Sans"/>
                <a:cs typeface="DM Sans"/>
                <a:sym typeface="DM Sans"/>
              </a:defRPr>
            </a:lvl6pPr>
            <a:lvl7pPr lvl="6">
              <a:spcBef>
                <a:spcPts val="0"/>
              </a:spcBef>
              <a:spcAft>
                <a:spcPts val="0"/>
              </a:spcAft>
              <a:buClr>
                <a:schemeClr val="accent4"/>
              </a:buClr>
              <a:buSzPts val="700"/>
              <a:buFont typeface="DM Sans"/>
              <a:buNone/>
              <a:defRPr sz="700">
                <a:solidFill>
                  <a:schemeClr val="accent4"/>
                </a:solidFill>
                <a:latin typeface="DM Sans"/>
                <a:ea typeface="DM Sans"/>
                <a:cs typeface="DM Sans"/>
                <a:sym typeface="DM Sans"/>
              </a:defRPr>
            </a:lvl7pPr>
            <a:lvl8pPr lvl="7">
              <a:spcBef>
                <a:spcPts val="0"/>
              </a:spcBef>
              <a:spcAft>
                <a:spcPts val="0"/>
              </a:spcAft>
              <a:buClr>
                <a:schemeClr val="accent4"/>
              </a:buClr>
              <a:buSzPts val="700"/>
              <a:buFont typeface="DM Sans"/>
              <a:buNone/>
              <a:defRPr sz="700">
                <a:solidFill>
                  <a:schemeClr val="accent4"/>
                </a:solidFill>
                <a:latin typeface="DM Sans"/>
                <a:ea typeface="DM Sans"/>
                <a:cs typeface="DM Sans"/>
                <a:sym typeface="DM Sans"/>
              </a:defRPr>
            </a:lvl8pPr>
            <a:lvl9pPr lvl="8">
              <a:spcBef>
                <a:spcPts val="0"/>
              </a:spcBef>
              <a:spcAft>
                <a:spcPts val="0"/>
              </a:spcAft>
              <a:buClr>
                <a:schemeClr val="accent4"/>
              </a:buClr>
              <a:buSzPts val="700"/>
              <a:buFont typeface="DM Sans"/>
              <a:buNone/>
              <a:defRPr sz="700">
                <a:solidFill>
                  <a:schemeClr val="accent4"/>
                </a:solidFill>
                <a:latin typeface="DM Sans"/>
                <a:ea typeface="DM Sans"/>
                <a:cs typeface="DM Sans"/>
                <a:sym typeface="DM Sans"/>
              </a:defRPr>
            </a:lvl9pPr>
          </a:lstStyle>
          <a:p>
            <a:endParaRPr/>
          </a:p>
        </p:txBody>
      </p:sp>
      <p:sp>
        <p:nvSpPr>
          <p:cNvPr id="65" name="Google Shape;65;p7"/>
          <p:cNvSpPr txBox="1"/>
          <p:nvPr/>
        </p:nvSpPr>
        <p:spPr>
          <a:xfrm>
            <a:off x="8227900" y="4802400"/>
            <a:ext cx="687600" cy="212100"/>
          </a:xfrm>
          <a:prstGeom prst="rect">
            <a:avLst/>
          </a:prstGeom>
          <a:noFill/>
          <a:ln>
            <a:noFill/>
          </a:ln>
        </p:spPr>
        <p:txBody>
          <a:bodyPr spcFirstLastPara="1" wrap="square" lIns="0" tIns="91425" rIns="0" bIns="91425" anchor="t" anchorCtr="0">
            <a:noAutofit/>
          </a:bodyPr>
          <a:lstStyle/>
          <a:p>
            <a:pPr marL="0" lvl="0" indent="0" algn="r" rtl="0">
              <a:spcBef>
                <a:spcPts val="0"/>
              </a:spcBef>
              <a:spcAft>
                <a:spcPts val="0"/>
              </a:spcAft>
              <a:buNone/>
            </a:pPr>
            <a:fld id="{00000000-1234-1234-1234-123412341234}" type="slidenum">
              <a:rPr lang="en" sz="700">
                <a:solidFill>
                  <a:schemeClr val="accent4"/>
                </a:solidFill>
                <a:latin typeface="DM Sans"/>
                <a:ea typeface="DM Sans"/>
                <a:cs typeface="DM Sans"/>
                <a:sym typeface="DM Sans"/>
              </a:rPr>
              <a:t>‹#›</a:t>
            </a:fld>
            <a:endParaRPr sz="700">
              <a:solidFill>
                <a:schemeClr val="accent4"/>
              </a:solidFill>
              <a:latin typeface="DM Sans"/>
              <a:ea typeface="DM Sans"/>
              <a:cs typeface="DM Sans"/>
              <a:sym typeface="DM Sans"/>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Title, body and image - Alt 3">
  <p:cSld name="BLANK_1_1_1_1_1_1_1_1_1_1_1_1_2_1">
    <p:spTree>
      <p:nvGrpSpPr>
        <p:cNvPr id="1" name="Shape 592"/>
        <p:cNvGrpSpPr/>
        <p:nvPr/>
      </p:nvGrpSpPr>
      <p:grpSpPr>
        <a:xfrm>
          <a:off x="0" y="0"/>
          <a:ext cx="0" cy="0"/>
          <a:chOff x="0" y="0"/>
          <a:chExt cx="0" cy="0"/>
        </a:xfrm>
      </p:grpSpPr>
      <p:pic>
        <p:nvPicPr>
          <p:cNvPr id="593" name="Google Shape;593;p62"/>
          <p:cNvPicPr preferRelativeResize="0"/>
          <p:nvPr/>
        </p:nvPicPr>
        <p:blipFill rotWithShape="1">
          <a:blip r:embed="rId2">
            <a:alphaModFix/>
          </a:blip>
          <a:srcRect t="23212"/>
          <a:stretch/>
        </p:blipFill>
        <p:spPr>
          <a:xfrm>
            <a:off x="1618675" y="-3"/>
            <a:ext cx="3241201" cy="2488724"/>
          </a:xfrm>
          <a:prstGeom prst="rect">
            <a:avLst/>
          </a:prstGeom>
          <a:noFill/>
          <a:ln>
            <a:noFill/>
          </a:ln>
        </p:spPr>
      </p:pic>
      <p:sp>
        <p:nvSpPr>
          <p:cNvPr id="594" name="Google Shape;594;p62"/>
          <p:cNvSpPr/>
          <p:nvPr/>
        </p:nvSpPr>
        <p:spPr>
          <a:xfrm rot="5400000">
            <a:off x="-3986651" y="1159982"/>
            <a:ext cx="7978200" cy="7978200"/>
          </a:xfrm>
          <a:prstGeom prst="pie">
            <a:avLst>
              <a:gd name="adj1" fmla="val 10792592"/>
              <a:gd name="adj2" fmla="val 16198514"/>
            </a:avLst>
          </a:prstGeom>
          <a:gradFill>
            <a:gsLst>
              <a:gs pos="0">
                <a:schemeClr val="accent1"/>
              </a:gs>
              <a:gs pos="64000">
                <a:schemeClr val="dk2"/>
              </a:gs>
              <a:gs pos="100000">
                <a:schemeClr val="dk2"/>
              </a:gs>
            </a:gsLst>
            <a:path path="circle">
              <a:fillToRect t="100000" r="100000"/>
            </a:path>
            <a:tileRect l="-100000" b="-10000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Nunito Sans"/>
              <a:ea typeface="Nunito Sans"/>
              <a:cs typeface="Nunito Sans"/>
              <a:sym typeface="Nunito Sans"/>
            </a:endParaRPr>
          </a:p>
        </p:txBody>
      </p:sp>
      <p:pic>
        <p:nvPicPr>
          <p:cNvPr id="595" name="Google Shape;595;p62"/>
          <p:cNvPicPr preferRelativeResize="0"/>
          <p:nvPr/>
        </p:nvPicPr>
        <p:blipFill rotWithShape="1">
          <a:blip r:embed="rId3">
            <a:alphaModFix/>
          </a:blip>
          <a:srcRect r="37756"/>
          <a:stretch/>
        </p:blipFill>
        <p:spPr>
          <a:xfrm rot="10800000">
            <a:off x="0" y="921550"/>
            <a:ext cx="2485250" cy="3992800"/>
          </a:xfrm>
          <a:prstGeom prst="rect">
            <a:avLst/>
          </a:prstGeom>
          <a:noFill/>
          <a:ln>
            <a:noFill/>
          </a:ln>
        </p:spPr>
      </p:pic>
      <p:sp>
        <p:nvSpPr>
          <p:cNvPr id="596" name="Google Shape;596;p62"/>
          <p:cNvSpPr txBox="1">
            <a:spLocks noGrp="1"/>
          </p:cNvSpPr>
          <p:nvPr>
            <p:ph type="sldNum" idx="12"/>
          </p:nvPr>
        </p:nvSpPr>
        <p:spPr>
          <a:xfrm>
            <a:off x="6080700" y="3995650"/>
            <a:ext cx="2834700" cy="393600"/>
          </a:xfrm>
          <a:prstGeom prst="rect">
            <a:avLst/>
          </a:prstGeom>
          <a:noFill/>
          <a:ln>
            <a:noFill/>
          </a:ln>
        </p:spPr>
        <p:txBody>
          <a:bodyPr spcFirstLastPara="1" wrap="square" lIns="91425" tIns="91425" rIns="91425" bIns="91425" anchor="ctr" anchorCtr="0">
            <a:noAutofit/>
          </a:bodyPr>
          <a:lstStyle>
            <a:lvl1pPr lvl="0" algn="r">
              <a:buNone/>
              <a:defRPr sz="700">
                <a:solidFill>
                  <a:schemeClr val="dk2"/>
                </a:solidFill>
                <a:latin typeface="Nunito Sans"/>
                <a:ea typeface="Nunito Sans"/>
                <a:cs typeface="Nunito Sans"/>
                <a:sym typeface="Nunito Sans"/>
              </a:defRPr>
            </a:lvl1pPr>
            <a:lvl2pPr lvl="1" algn="r">
              <a:buNone/>
              <a:defRPr sz="700">
                <a:solidFill>
                  <a:schemeClr val="dk2"/>
                </a:solidFill>
                <a:latin typeface="Nunito Sans"/>
                <a:ea typeface="Nunito Sans"/>
                <a:cs typeface="Nunito Sans"/>
                <a:sym typeface="Nunito Sans"/>
              </a:defRPr>
            </a:lvl2pPr>
            <a:lvl3pPr lvl="2" algn="r">
              <a:buNone/>
              <a:defRPr sz="700">
                <a:solidFill>
                  <a:schemeClr val="dk2"/>
                </a:solidFill>
                <a:latin typeface="Nunito Sans"/>
                <a:ea typeface="Nunito Sans"/>
                <a:cs typeface="Nunito Sans"/>
                <a:sym typeface="Nunito Sans"/>
              </a:defRPr>
            </a:lvl3pPr>
            <a:lvl4pPr lvl="3" algn="r">
              <a:buNone/>
              <a:defRPr sz="700">
                <a:solidFill>
                  <a:schemeClr val="dk2"/>
                </a:solidFill>
                <a:latin typeface="Nunito Sans"/>
                <a:ea typeface="Nunito Sans"/>
                <a:cs typeface="Nunito Sans"/>
                <a:sym typeface="Nunito Sans"/>
              </a:defRPr>
            </a:lvl4pPr>
            <a:lvl5pPr lvl="4" algn="r">
              <a:buNone/>
              <a:defRPr sz="700">
                <a:solidFill>
                  <a:schemeClr val="dk2"/>
                </a:solidFill>
                <a:latin typeface="Nunito Sans"/>
                <a:ea typeface="Nunito Sans"/>
                <a:cs typeface="Nunito Sans"/>
                <a:sym typeface="Nunito Sans"/>
              </a:defRPr>
            </a:lvl5pPr>
            <a:lvl6pPr lvl="5" algn="r">
              <a:buNone/>
              <a:defRPr sz="700">
                <a:solidFill>
                  <a:schemeClr val="dk2"/>
                </a:solidFill>
                <a:latin typeface="Nunito Sans"/>
                <a:ea typeface="Nunito Sans"/>
                <a:cs typeface="Nunito Sans"/>
                <a:sym typeface="Nunito Sans"/>
              </a:defRPr>
            </a:lvl6pPr>
            <a:lvl7pPr lvl="6" algn="r">
              <a:buNone/>
              <a:defRPr sz="700">
                <a:solidFill>
                  <a:schemeClr val="dk2"/>
                </a:solidFill>
                <a:latin typeface="Nunito Sans"/>
                <a:ea typeface="Nunito Sans"/>
                <a:cs typeface="Nunito Sans"/>
                <a:sym typeface="Nunito Sans"/>
              </a:defRPr>
            </a:lvl7pPr>
            <a:lvl8pPr lvl="7" algn="r">
              <a:buNone/>
              <a:defRPr sz="700">
                <a:solidFill>
                  <a:schemeClr val="dk2"/>
                </a:solidFill>
                <a:latin typeface="Nunito Sans"/>
                <a:ea typeface="Nunito Sans"/>
                <a:cs typeface="Nunito Sans"/>
                <a:sym typeface="Nunito Sans"/>
              </a:defRPr>
            </a:lvl8pPr>
            <a:lvl9pPr lvl="8" algn="r">
              <a:buNone/>
              <a:defRPr sz="700">
                <a:solidFill>
                  <a:schemeClr val="dk2"/>
                </a:solidFill>
                <a:latin typeface="Nunito Sans"/>
                <a:ea typeface="Nunito Sans"/>
                <a:cs typeface="Nunito Sans"/>
                <a:sym typeface="Nunito Sans"/>
              </a:defRPr>
            </a:lvl9pPr>
          </a:lstStyle>
          <a:p>
            <a:pPr marL="0" lvl="0" indent="0" algn="r" rtl="0">
              <a:spcBef>
                <a:spcPts val="0"/>
              </a:spcBef>
              <a:spcAft>
                <a:spcPts val="0"/>
              </a:spcAft>
              <a:buNone/>
            </a:pPr>
            <a:r>
              <a:rPr lang="en"/>
              <a:t>Month </a:t>
            </a:r>
            <a:r>
              <a:rPr lang="en" sz="600"/>
              <a:t>🞹</a:t>
            </a:r>
            <a:r>
              <a:rPr lang="en"/>
              <a:t> Year </a:t>
            </a:r>
            <a:r>
              <a:rPr lang="en" sz="600"/>
              <a:t>🞹</a:t>
            </a:r>
            <a:r>
              <a:rPr lang="en"/>
              <a:t> </a:t>
            </a:r>
            <a:fld id="{00000000-1234-1234-1234-123412341234}" type="slidenum">
              <a:rPr lang="en"/>
              <a:t>‹#›</a:t>
            </a:fld>
            <a:endParaRPr/>
          </a:p>
        </p:txBody>
      </p:sp>
      <p:sp>
        <p:nvSpPr>
          <p:cNvPr id="597" name="Google Shape;597;p62"/>
          <p:cNvSpPr txBox="1">
            <a:spLocks noGrp="1"/>
          </p:cNvSpPr>
          <p:nvPr>
            <p:ph type="body" idx="1"/>
          </p:nvPr>
        </p:nvSpPr>
        <p:spPr>
          <a:xfrm>
            <a:off x="4618950" y="1646991"/>
            <a:ext cx="4296600" cy="3063300"/>
          </a:xfrm>
          <a:prstGeom prst="rect">
            <a:avLst/>
          </a:prstGeom>
        </p:spPr>
        <p:txBody>
          <a:bodyPr spcFirstLastPara="1" wrap="square" lIns="91425" tIns="91425" rIns="91425" bIns="91425" anchor="b" anchorCtr="0">
            <a:noAutofit/>
          </a:bodyPr>
          <a:lstStyle>
            <a:lvl1pPr marL="457200" lvl="0" indent="-304800">
              <a:spcBef>
                <a:spcPts val="0"/>
              </a:spcBef>
              <a:spcAft>
                <a:spcPts val="0"/>
              </a:spcAft>
              <a:buSzPts val="1200"/>
              <a:buFont typeface="Nunito Sans"/>
              <a:buChar char="●"/>
              <a:defRPr/>
            </a:lvl1pPr>
            <a:lvl2pPr marL="914400" lvl="1" indent="-304800">
              <a:spcBef>
                <a:spcPts val="800"/>
              </a:spcBef>
              <a:spcAft>
                <a:spcPts val="0"/>
              </a:spcAft>
              <a:buSzPts val="1200"/>
              <a:buFont typeface="Nunito Sans"/>
              <a:buChar char="○"/>
              <a:defRPr/>
            </a:lvl2pPr>
            <a:lvl3pPr marL="1371600" lvl="2" indent="-304800">
              <a:spcBef>
                <a:spcPts val="800"/>
              </a:spcBef>
              <a:spcAft>
                <a:spcPts val="0"/>
              </a:spcAft>
              <a:buSzPts val="1200"/>
              <a:buFont typeface="Nunito Sans"/>
              <a:buChar char="■"/>
              <a:defRPr/>
            </a:lvl3pPr>
            <a:lvl4pPr marL="1828800" lvl="3" indent="-304800">
              <a:spcBef>
                <a:spcPts val="800"/>
              </a:spcBef>
              <a:spcAft>
                <a:spcPts val="0"/>
              </a:spcAft>
              <a:buSzPts val="1200"/>
              <a:buFont typeface="Nunito Sans"/>
              <a:buChar char="●"/>
              <a:defRPr/>
            </a:lvl4pPr>
            <a:lvl5pPr marL="2286000" lvl="4" indent="-304800">
              <a:spcBef>
                <a:spcPts val="800"/>
              </a:spcBef>
              <a:spcAft>
                <a:spcPts val="0"/>
              </a:spcAft>
              <a:buSzPts val="1200"/>
              <a:buFont typeface="Nunito Sans"/>
              <a:buChar char="○"/>
              <a:defRPr/>
            </a:lvl5pPr>
            <a:lvl6pPr marL="2743200" lvl="5" indent="-304800">
              <a:spcBef>
                <a:spcPts val="800"/>
              </a:spcBef>
              <a:spcAft>
                <a:spcPts val="0"/>
              </a:spcAft>
              <a:buSzPts val="1200"/>
              <a:buFont typeface="Nunito Sans"/>
              <a:buChar char="■"/>
              <a:defRPr/>
            </a:lvl6pPr>
            <a:lvl7pPr marL="3200400" lvl="6" indent="-304800">
              <a:spcBef>
                <a:spcPts val="800"/>
              </a:spcBef>
              <a:spcAft>
                <a:spcPts val="0"/>
              </a:spcAft>
              <a:buSzPts val="1200"/>
              <a:buFont typeface="Nunito Sans"/>
              <a:buChar char="●"/>
              <a:defRPr/>
            </a:lvl7pPr>
            <a:lvl8pPr marL="3657600" lvl="7" indent="-304800">
              <a:spcBef>
                <a:spcPts val="800"/>
              </a:spcBef>
              <a:spcAft>
                <a:spcPts val="0"/>
              </a:spcAft>
              <a:buSzPts val="1200"/>
              <a:buFont typeface="Nunito Sans"/>
              <a:buChar char="○"/>
              <a:defRPr/>
            </a:lvl8pPr>
            <a:lvl9pPr marL="4114800" lvl="8" indent="-304800">
              <a:spcBef>
                <a:spcPts val="800"/>
              </a:spcBef>
              <a:spcAft>
                <a:spcPts val="800"/>
              </a:spcAft>
              <a:buSzPts val="1200"/>
              <a:buFont typeface="Nunito Sans"/>
              <a:buChar char="■"/>
              <a:defRPr/>
            </a:lvl9pPr>
          </a:lstStyle>
          <a:p>
            <a:endParaRPr/>
          </a:p>
        </p:txBody>
      </p:sp>
      <p:sp>
        <p:nvSpPr>
          <p:cNvPr id="598" name="Google Shape;598;p62"/>
          <p:cNvSpPr txBox="1">
            <a:spLocks noGrp="1"/>
          </p:cNvSpPr>
          <p:nvPr>
            <p:ph type="title"/>
          </p:nvPr>
        </p:nvSpPr>
        <p:spPr>
          <a:xfrm>
            <a:off x="4618950" y="228600"/>
            <a:ext cx="4296600" cy="587700"/>
          </a:xfrm>
          <a:prstGeom prst="rect">
            <a:avLst/>
          </a:prstGeom>
        </p:spPr>
        <p:txBody>
          <a:bodyPr spcFirstLastPara="1" wrap="square" lIns="91425" tIns="91425" rIns="91425" bIns="91425" anchor="t" anchorCtr="0">
            <a:spAutoFit/>
          </a:bodyPr>
          <a:lstStyle>
            <a:lvl1pPr lvl="0">
              <a:spcBef>
                <a:spcPts val="0"/>
              </a:spcBef>
              <a:spcAft>
                <a:spcPts val="0"/>
              </a:spcAft>
              <a:buNone/>
              <a:defRPr/>
            </a:lvl1pPr>
            <a:lvl2pPr lvl="1">
              <a:spcBef>
                <a:spcPts val="0"/>
              </a:spcBef>
              <a:spcAft>
                <a:spcPts val="0"/>
              </a:spcAft>
              <a:buNone/>
              <a:defRPr>
                <a:latin typeface="Poppins SemiBold"/>
                <a:ea typeface="Poppins SemiBold"/>
                <a:cs typeface="Poppins SemiBold"/>
                <a:sym typeface="Poppins SemiBold"/>
              </a:defRPr>
            </a:lvl2pPr>
            <a:lvl3pPr lvl="2">
              <a:spcBef>
                <a:spcPts val="0"/>
              </a:spcBef>
              <a:spcAft>
                <a:spcPts val="0"/>
              </a:spcAft>
              <a:buNone/>
              <a:defRPr>
                <a:latin typeface="Poppins SemiBold"/>
                <a:ea typeface="Poppins SemiBold"/>
                <a:cs typeface="Poppins SemiBold"/>
                <a:sym typeface="Poppins SemiBold"/>
              </a:defRPr>
            </a:lvl3pPr>
            <a:lvl4pPr lvl="3">
              <a:spcBef>
                <a:spcPts val="0"/>
              </a:spcBef>
              <a:spcAft>
                <a:spcPts val="0"/>
              </a:spcAft>
              <a:buNone/>
              <a:defRPr>
                <a:latin typeface="Poppins SemiBold"/>
                <a:ea typeface="Poppins SemiBold"/>
                <a:cs typeface="Poppins SemiBold"/>
                <a:sym typeface="Poppins SemiBold"/>
              </a:defRPr>
            </a:lvl4pPr>
            <a:lvl5pPr lvl="4">
              <a:spcBef>
                <a:spcPts val="0"/>
              </a:spcBef>
              <a:spcAft>
                <a:spcPts val="0"/>
              </a:spcAft>
              <a:buNone/>
              <a:defRPr>
                <a:latin typeface="Poppins SemiBold"/>
                <a:ea typeface="Poppins SemiBold"/>
                <a:cs typeface="Poppins SemiBold"/>
                <a:sym typeface="Poppins SemiBold"/>
              </a:defRPr>
            </a:lvl5pPr>
            <a:lvl6pPr lvl="5">
              <a:spcBef>
                <a:spcPts val="0"/>
              </a:spcBef>
              <a:spcAft>
                <a:spcPts val="0"/>
              </a:spcAft>
              <a:buNone/>
              <a:defRPr>
                <a:latin typeface="Poppins SemiBold"/>
                <a:ea typeface="Poppins SemiBold"/>
                <a:cs typeface="Poppins SemiBold"/>
                <a:sym typeface="Poppins SemiBold"/>
              </a:defRPr>
            </a:lvl6pPr>
            <a:lvl7pPr lvl="6">
              <a:spcBef>
                <a:spcPts val="0"/>
              </a:spcBef>
              <a:spcAft>
                <a:spcPts val="0"/>
              </a:spcAft>
              <a:buNone/>
              <a:defRPr>
                <a:latin typeface="Poppins SemiBold"/>
                <a:ea typeface="Poppins SemiBold"/>
                <a:cs typeface="Poppins SemiBold"/>
                <a:sym typeface="Poppins SemiBold"/>
              </a:defRPr>
            </a:lvl7pPr>
            <a:lvl8pPr lvl="7">
              <a:spcBef>
                <a:spcPts val="0"/>
              </a:spcBef>
              <a:spcAft>
                <a:spcPts val="0"/>
              </a:spcAft>
              <a:buNone/>
              <a:defRPr>
                <a:latin typeface="Poppins SemiBold"/>
                <a:ea typeface="Poppins SemiBold"/>
                <a:cs typeface="Poppins SemiBold"/>
                <a:sym typeface="Poppins SemiBold"/>
              </a:defRPr>
            </a:lvl8pPr>
            <a:lvl9pPr lvl="8">
              <a:spcBef>
                <a:spcPts val="0"/>
              </a:spcBef>
              <a:spcAft>
                <a:spcPts val="0"/>
              </a:spcAft>
              <a:buNone/>
              <a:defRPr>
                <a:latin typeface="Poppins SemiBold"/>
                <a:ea typeface="Poppins SemiBold"/>
                <a:cs typeface="Poppins SemiBold"/>
                <a:sym typeface="Poppins SemiBold"/>
              </a:defRPr>
            </a:lvl9pPr>
          </a:lstStyle>
          <a:p>
            <a:endParaRPr/>
          </a:p>
        </p:txBody>
      </p:sp>
      <p:sp>
        <p:nvSpPr>
          <p:cNvPr id="599" name="Google Shape;599;p62"/>
          <p:cNvSpPr/>
          <p:nvPr/>
        </p:nvSpPr>
        <p:spPr>
          <a:xfrm>
            <a:off x="0" y="0"/>
            <a:ext cx="4296549" cy="4588647"/>
          </a:xfrm>
          <a:custGeom>
            <a:avLst/>
            <a:gdLst/>
            <a:ahLst/>
            <a:cxnLst/>
            <a:rect l="l" t="t" r="r" b="b"/>
            <a:pathLst>
              <a:path w="136811" h="146112" extrusionOk="0">
                <a:moveTo>
                  <a:pt x="90636" y="0"/>
                </a:moveTo>
                <a:lnTo>
                  <a:pt x="92199" y="446"/>
                </a:lnTo>
                <a:lnTo>
                  <a:pt x="93799" y="930"/>
                </a:lnTo>
                <a:lnTo>
                  <a:pt x="95324" y="1488"/>
                </a:lnTo>
                <a:lnTo>
                  <a:pt x="96887" y="2046"/>
                </a:lnTo>
                <a:lnTo>
                  <a:pt x="98413" y="2679"/>
                </a:lnTo>
                <a:lnTo>
                  <a:pt x="99938" y="3349"/>
                </a:lnTo>
                <a:lnTo>
                  <a:pt x="101426" y="4093"/>
                </a:lnTo>
                <a:lnTo>
                  <a:pt x="102915" y="4874"/>
                </a:lnTo>
                <a:lnTo>
                  <a:pt x="104849" y="5953"/>
                </a:lnTo>
                <a:lnTo>
                  <a:pt x="106747" y="7032"/>
                </a:lnTo>
                <a:lnTo>
                  <a:pt x="108570" y="8186"/>
                </a:lnTo>
                <a:lnTo>
                  <a:pt x="110356" y="9339"/>
                </a:lnTo>
                <a:lnTo>
                  <a:pt x="112105" y="10530"/>
                </a:lnTo>
                <a:lnTo>
                  <a:pt x="113742" y="11757"/>
                </a:lnTo>
                <a:lnTo>
                  <a:pt x="115379" y="13022"/>
                </a:lnTo>
                <a:lnTo>
                  <a:pt x="116904" y="14287"/>
                </a:lnTo>
                <a:lnTo>
                  <a:pt x="118430" y="15627"/>
                </a:lnTo>
                <a:lnTo>
                  <a:pt x="119844" y="16966"/>
                </a:lnTo>
                <a:lnTo>
                  <a:pt x="121258" y="18306"/>
                </a:lnTo>
                <a:lnTo>
                  <a:pt x="122560" y="19720"/>
                </a:lnTo>
                <a:lnTo>
                  <a:pt x="123825" y="21134"/>
                </a:lnTo>
                <a:lnTo>
                  <a:pt x="125053" y="22585"/>
                </a:lnTo>
                <a:lnTo>
                  <a:pt x="126169" y="24036"/>
                </a:lnTo>
                <a:lnTo>
                  <a:pt x="127285" y="25524"/>
                </a:lnTo>
                <a:lnTo>
                  <a:pt x="128215" y="26938"/>
                </a:lnTo>
                <a:lnTo>
                  <a:pt x="129108" y="28389"/>
                </a:lnTo>
                <a:lnTo>
                  <a:pt x="129964" y="29803"/>
                </a:lnTo>
                <a:lnTo>
                  <a:pt x="130746" y="31291"/>
                </a:lnTo>
                <a:lnTo>
                  <a:pt x="131490" y="32742"/>
                </a:lnTo>
                <a:lnTo>
                  <a:pt x="132197" y="34268"/>
                </a:lnTo>
                <a:lnTo>
                  <a:pt x="132829" y="35756"/>
                </a:lnTo>
                <a:lnTo>
                  <a:pt x="133387" y="37281"/>
                </a:lnTo>
                <a:lnTo>
                  <a:pt x="133908" y="38844"/>
                </a:lnTo>
                <a:lnTo>
                  <a:pt x="134392" y="40407"/>
                </a:lnTo>
                <a:lnTo>
                  <a:pt x="134801" y="41969"/>
                </a:lnTo>
                <a:lnTo>
                  <a:pt x="135173" y="43569"/>
                </a:lnTo>
                <a:lnTo>
                  <a:pt x="135471" y="45169"/>
                </a:lnTo>
                <a:lnTo>
                  <a:pt x="135731" y="46806"/>
                </a:lnTo>
                <a:lnTo>
                  <a:pt x="135955" y="48443"/>
                </a:lnTo>
                <a:lnTo>
                  <a:pt x="136066" y="50081"/>
                </a:lnTo>
                <a:lnTo>
                  <a:pt x="136178" y="52015"/>
                </a:lnTo>
                <a:lnTo>
                  <a:pt x="136215" y="53987"/>
                </a:lnTo>
                <a:lnTo>
                  <a:pt x="136141" y="55959"/>
                </a:lnTo>
                <a:lnTo>
                  <a:pt x="136029" y="57931"/>
                </a:lnTo>
                <a:lnTo>
                  <a:pt x="135806" y="59903"/>
                </a:lnTo>
                <a:lnTo>
                  <a:pt x="135545" y="61875"/>
                </a:lnTo>
                <a:lnTo>
                  <a:pt x="135173" y="63847"/>
                </a:lnTo>
                <a:lnTo>
                  <a:pt x="134764" y="65856"/>
                </a:lnTo>
                <a:lnTo>
                  <a:pt x="134243" y="67828"/>
                </a:lnTo>
                <a:lnTo>
                  <a:pt x="133685" y="69800"/>
                </a:lnTo>
                <a:lnTo>
                  <a:pt x="133052" y="71809"/>
                </a:lnTo>
                <a:lnTo>
                  <a:pt x="132308" y="73781"/>
                </a:lnTo>
                <a:lnTo>
                  <a:pt x="131527" y="75753"/>
                </a:lnTo>
                <a:lnTo>
                  <a:pt x="130671" y="77688"/>
                </a:lnTo>
                <a:lnTo>
                  <a:pt x="129741" y="79660"/>
                </a:lnTo>
                <a:lnTo>
                  <a:pt x="128736" y="81595"/>
                </a:lnTo>
                <a:lnTo>
                  <a:pt x="127695" y="83455"/>
                </a:lnTo>
                <a:lnTo>
                  <a:pt x="126578" y="85316"/>
                </a:lnTo>
                <a:lnTo>
                  <a:pt x="125388" y="87176"/>
                </a:lnTo>
                <a:lnTo>
                  <a:pt x="124160" y="88999"/>
                </a:lnTo>
                <a:lnTo>
                  <a:pt x="122858" y="90785"/>
                </a:lnTo>
                <a:lnTo>
                  <a:pt x="121518" y="92534"/>
                </a:lnTo>
                <a:lnTo>
                  <a:pt x="120104" y="94282"/>
                </a:lnTo>
                <a:lnTo>
                  <a:pt x="118616" y="95994"/>
                </a:lnTo>
                <a:lnTo>
                  <a:pt x="117128" y="97668"/>
                </a:lnTo>
                <a:lnTo>
                  <a:pt x="115528" y="99305"/>
                </a:lnTo>
                <a:lnTo>
                  <a:pt x="113928" y="100905"/>
                </a:lnTo>
                <a:lnTo>
                  <a:pt x="112254" y="102468"/>
                </a:lnTo>
                <a:lnTo>
                  <a:pt x="110542" y="103993"/>
                </a:lnTo>
                <a:lnTo>
                  <a:pt x="108756" y="105482"/>
                </a:lnTo>
                <a:lnTo>
                  <a:pt x="106933" y="106933"/>
                </a:lnTo>
                <a:lnTo>
                  <a:pt x="105110" y="108347"/>
                </a:lnTo>
                <a:lnTo>
                  <a:pt x="104031" y="109128"/>
                </a:lnTo>
                <a:lnTo>
                  <a:pt x="102952" y="109872"/>
                </a:lnTo>
                <a:lnTo>
                  <a:pt x="101836" y="110616"/>
                </a:lnTo>
                <a:lnTo>
                  <a:pt x="100682" y="111323"/>
                </a:lnTo>
                <a:lnTo>
                  <a:pt x="99529" y="112030"/>
                </a:lnTo>
                <a:lnTo>
                  <a:pt x="98375" y="112700"/>
                </a:lnTo>
                <a:lnTo>
                  <a:pt x="97185" y="113370"/>
                </a:lnTo>
                <a:lnTo>
                  <a:pt x="95957" y="114002"/>
                </a:lnTo>
                <a:lnTo>
                  <a:pt x="94729" y="114635"/>
                </a:lnTo>
                <a:lnTo>
                  <a:pt x="93464" y="115230"/>
                </a:lnTo>
                <a:lnTo>
                  <a:pt x="92199" y="115825"/>
                </a:lnTo>
                <a:lnTo>
                  <a:pt x="90934" y="116383"/>
                </a:lnTo>
                <a:lnTo>
                  <a:pt x="89632" y="116941"/>
                </a:lnTo>
                <a:lnTo>
                  <a:pt x="88292" y="117462"/>
                </a:lnTo>
                <a:lnTo>
                  <a:pt x="86953" y="117983"/>
                </a:lnTo>
                <a:lnTo>
                  <a:pt x="85613" y="118467"/>
                </a:lnTo>
                <a:lnTo>
                  <a:pt x="84274" y="118913"/>
                </a:lnTo>
                <a:lnTo>
                  <a:pt x="82897" y="119360"/>
                </a:lnTo>
                <a:lnTo>
                  <a:pt x="81483" y="119806"/>
                </a:lnTo>
                <a:lnTo>
                  <a:pt x="80070" y="120216"/>
                </a:lnTo>
                <a:lnTo>
                  <a:pt x="78656" y="120588"/>
                </a:lnTo>
                <a:lnTo>
                  <a:pt x="77242" y="120960"/>
                </a:lnTo>
                <a:lnTo>
                  <a:pt x="75791" y="121295"/>
                </a:lnTo>
                <a:lnTo>
                  <a:pt x="74340" y="121630"/>
                </a:lnTo>
                <a:lnTo>
                  <a:pt x="72889" y="121927"/>
                </a:lnTo>
                <a:lnTo>
                  <a:pt x="71400" y="122188"/>
                </a:lnTo>
                <a:lnTo>
                  <a:pt x="69912" y="122448"/>
                </a:lnTo>
                <a:lnTo>
                  <a:pt x="68424" y="122671"/>
                </a:lnTo>
                <a:lnTo>
                  <a:pt x="66935" y="122895"/>
                </a:lnTo>
                <a:lnTo>
                  <a:pt x="65410" y="123081"/>
                </a:lnTo>
                <a:lnTo>
                  <a:pt x="63884" y="123229"/>
                </a:lnTo>
                <a:lnTo>
                  <a:pt x="62396" y="123378"/>
                </a:lnTo>
                <a:lnTo>
                  <a:pt x="59606" y="123564"/>
                </a:lnTo>
                <a:lnTo>
                  <a:pt x="60461" y="122374"/>
                </a:lnTo>
                <a:lnTo>
                  <a:pt x="61280" y="121109"/>
                </a:lnTo>
                <a:lnTo>
                  <a:pt x="62024" y="119844"/>
                </a:lnTo>
                <a:lnTo>
                  <a:pt x="62731" y="118541"/>
                </a:lnTo>
                <a:lnTo>
                  <a:pt x="63587" y="116830"/>
                </a:lnTo>
                <a:lnTo>
                  <a:pt x="64368" y="115118"/>
                </a:lnTo>
                <a:lnTo>
                  <a:pt x="65075" y="113370"/>
                </a:lnTo>
                <a:lnTo>
                  <a:pt x="65670" y="111584"/>
                </a:lnTo>
                <a:lnTo>
                  <a:pt x="66229" y="109798"/>
                </a:lnTo>
                <a:lnTo>
                  <a:pt x="66675" y="108012"/>
                </a:lnTo>
                <a:lnTo>
                  <a:pt x="67047" y="106226"/>
                </a:lnTo>
                <a:lnTo>
                  <a:pt x="67382" y="104403"/>
                </a:lnTo>
                <a:lnTo>
                  <a:pt x="67605" y="102617"/>
                </a:lnTo>
                <a:lnTo>
                  <a:pt x="67791" y="100831"/>
                </a:lnTo>
                <a:lnTo>
                  <a:pt x="67940" y="99045"/>
                </a:lnTo>
                <a:lnTo>
                  <a:pt x="67977" y="97259"/>
                </a:lnTo>
                <a:lnTo>
                  <a:pt x="67977" y="95473"/>
                </a:lnTo>
                <a:lnTo>
                  <a:pt x="67940" y="93724"/>
                </a:lnTo>
                <a:lnTo>
                  <a:pt x="67828" y="91976"/>
                </a:lnTo>
                <a:lnTo>
                  <a:pt x="67680" y="90264"/>
                </a:lnTo>
                <a:lnTo>
                  <a:pt x="67456" y="88553"/>
                </a:lnTo>
                <a:lnTo>
                  <a:pt x="67196" y="86878"/>
                </a:lnTo>
                <a:lnTo>
                  <a:pt x="66935" y="85241"/>
                </a:lnTo>
                <a:lnTo>
                  <a:pt x="66601" y="83641"/>
                </a:lnTo>
                <a:lnTo>
                  <a:pt x="66229" y="82079"/>
                </a:lnTo>
                <a:lnTo>
                  <a:pt x="65819" y="80553"/>
                </a:lnTo>
                <a:lnTo>
                  <a:pt x="65373" y="79065"/>
                </a:lnTo>
                <a:lnTo>
                  <a:pt x="64889" y="77614"/>
                </a:lnTo>
                <a:lnTo>
                  <a:pt x="64368" y="76200"/>
                </a:lnTo>
                <a:lnTo>
                  <a:pt x="63847" y="74860"/>
                </a:lnTo>
                <a:lnTo>
                  <a:pt x="63289" y="73558"/>
                </a:lnTo>
                <a:lnTo>
                  <a:pt x="62731" y="72330"/>
                </a:lnTo>
                <a:lnTo>
                  <a:pt x="62136" y="71140"/>
                </a:lnTo>
                <a:lnTo>
                  <a:pt x="61540" y="70023"/>
                </a:lnTo>
                <a:lnTo>
                  <a:pt x="60908" y="68982"/>
                </a:lnTo>
                <a:lnTo>
                  <a:pt x="60275" y="68014"/>
                </a:lnTo>
                <a:lnTo>
                  <a:pt x="59568" y="67047"/>
                </a:lnTo>
                <a:lnTo>
                  <a:pt x="58824" y="66117"/>
                </a:lnTo>
                <a:lnTo>
                  <a:pt x="57969" y="65187"/>
                </a:lnTo>
                <a:lnTo>
                  <a:pt x="57076" y="64294"/>
                </a:lnTo>
                <a:lnTo>
                  <a:pt x="56071" y="63401"/>
                </a:lnTo>
                <a:lnTo>
                  <a:pt x="55029" y="62582"/>
                </a:lnTo>
                <a:lnTo>
                  <a:pt x="53950" y="61764"/>
                </a:lnTo>
                <a:lnTo>
                  <a:pt x="52797" y="60982"/>
                </a:lnTo>
                <a:lnTo>
                  <a:pt x="51569" y="60238"/>
                </a:lnTo>
                <a:lnTo>
                  <a:pt x="50304" y="59494"/>
                </a:lnTo>
                <a:lnTo>
                  <a:pt x="49002" y="58824"/>
                </a:lnTo>
                <a:lnTo>
                  <a:pt x="47625" y="58192"/>
                </a:lnTo>
                <a:lnTo>
                  <a:pt x="46248" y="57596"/>
                </a:lnTo>
                <a:lnTo>
                  <a:pt x="44797" y="57001"/>
                </a:lnTo>
                <a:lnTo>
                  <a:pt x="43272" y="56480"/>
                </a:lnTo>
                <a:lnTo>
                  <a:pt x="41746" y="56034"/>
                </a:lnTo>
                <a:lnTo>
                  <a:pt x="40184" y="55587"/>
                </a:lnTo>
                <a:lnTo>
                  <a:pt x="38584" y="55215"/>
                </a:lnTo>
                <a:lnTo>
                  <a:pt x="36984" y="54880"/>
                </a:lnTo>
                <a:lnTo>
                  <a:pt x="35384" y="54620"/>
                </a:lnTo>
                <a:lnTo>
                  <a:pt x="33784" y="54397"/>
                </a:lnTo>
                <a:lnTo>
                  <a:pt x="32147" y="54248"/>
                </a:lnTo>
                <a:lnTo>
                  <a:pt x="30547" y="54136"/>
                </a:lnTo>
                <a:lnTo>
                  <a:pt x="28984" y="54099"/>
                </a:lnTo>
                <a:lnTo>
                  <a:pt x="27384" y="54099"/>
                </a:lnTo>
                <a:lnTo>
                  <a:pt x="25859" y="54173"/>
                </a:lnTo>
                <a:lnTo>
                  <a:pt x="24296" y="54285"/>
                </a:lnTo>
                <a:lnTo>
                  <a:pt x="22771" y="54471"/>
                </a:lnTo>
                <a:lnTo>
                  <a:pt x="21282" y="54694"/>
                </a:lnTo>
                <a:lnTo>
                  <a:pt x="19831" y="54992"/>
                </a:lnTo>
                <a:lnTo>
                  <a:pt x="18417" y="55327"/>
                </a:lnTo>
                <a:lnTo>
                  <a:pt x="17004" y="55736"/>
                </a:lnTo>
                <a:lnTo>
                  <a:pt x="15925" y="56108"/>
                </a:lnTo>
                <a:lnTo>
                  <a:pt x="14846" y="56480"/>
                </a:lnTo>
                <a:lnTo>
                  <a:pt x="13804" y="56927"/>
                </a:lnTo>
                <a:lnTo>
                  <a:pt x="12799" y="57373"/>
                </a:lnTo>
                <a:lnTo>
                  <a:pt x="11832" y="57894"/>
                </a:lnTo>
                <a:lnTo>
                  <a:pt x="10902" y="58415"/>
                </a:lnTo>
                <a:lnTo>
                  <a:pt x="9971" y="58973"/>
                </a:lnTo>
                <a:lnTo>
                  <a:pt x="9079" y="59568"/>
                </a:lnTo>
                <a:lnTo>
                  <a:pt x="8223" y="60201"/>
                </a:lnTo>
                <a:lnTo>
                  <a:pt x="7404" y="60833"/>
                </a:lnTo>
                <a:lnTo>
                  <a:pt x="6586" y="61540"/>
                </a:lnTo>
                <a:lnTo>
                  <a:pt x="5842" y="62247"/>
                </a:lnTo>
                <a:lnTo>
                  <a:pt x="5097" y="63029"/>
                </a:lnTo>
                <a:lnTo>
                  <a:pt x="4390" y="63810"/>
                </a:lnTo>
                <a:lnTo>
                  <a:pt x="3721" y="64628"/>
                </a:lnTo>
                <a:lnTo>
                  <a:pt x="3088" y="65484"/>
                </a:lnTo>
                <a:lnTo>
                  <a:pt x="2642" y="66117"/>
                </a:lnTo>
                <a:lnTo>
                  <a:pt x="2195" y="66786"/>
                </a:lnTo>
                <a:lnTo>
                  <a:pt x="1786" y="67493"/>
                </a:lnTo>
                <a:lnTo>
                  <a:pt x="1377" y="68200"/>
                </a:lnTo>
                <a:lnTo>
                  <a:pt x="1005" y="68907"/>
                </a:lnTo>
                <a:lnTo>
                  <a:pt x="670" y="69651"/>
                </a:lnTo>
                <a:lnTo>
                  <a:pt x="335" y="70396"/>
                </a:lnTo>
                <a:lnTo>
                  <a:pt x="0" y="71177"/>
                </a:lnTo>
                <a:lnTo>
                  <a:pt x="0" y="72888"/>
                </a:lnTo>
                <a:lnTo>
                  <a:pt x="335" y="71921"/>
                </a:lnTo>
                <a:lnTo>
                  <a:pt x="707" y="70991"/>
                </a:lnTo>
                <a:lnTo>
                  <a:pt x="1116" y="70061"/>
                </a:lnTo>
                <a:lnTo>
                  <a:pt x="1563" y="69168"/>
                </a:lnTo>
                <a:lnTo>
                  <a:pt x="2009" y="68275"/>
                </a:lnTo>
                <a:lnTo>
                  <a:pt x="2493" y="67456"/>
                </a:lnTo>
                <a:lnTo>
                  <a:pt x="3014" y="66600"/>
                </a:lnTo>
                <a:lnTo>
                  <a:pt x="3572" y="65819"/>
                </a:lnTo>
                <a:lnTo>
                  <a:pt x="4204" y="65001"/>
                </a:lnTo>
                <a:lnTo>
                  <a:pt x="4874" y="64182"/>
                </a:lnTo>
                <a:lnTo>
                  <a:pt x="5544" y="63438"/>
                </a:lnTo>
                <a:lnTo>
                  <a:pt x="6251" y="62694"/>
                </a:lnTo>
                <a:lnTo>
                  <a:pt x="6995" y="61987"/>
                </a:lnTo>
                <a:lnTo>
                  <a:pt x="7776" y="61317"/>
                </a:lnTo>
                <a:lnTo>
                  <a:pt x="8595" y="60647"/>
                </a:lnTo>
                <a:lnTo>
                  <a:pt x="9413" y="60052"/>
                </a:lnTo>
                <a:lnTo>
                  <a:pt x="10306" y="59457"/>
                </a:lnTo>
                <a:lnTo>
                  <a:pt x="11199" y="58936"/>
                </a:lnTo>
                <a:lnTo>
                  <a:pt x="12129" y="58415"/>
                </a:lnTo>
                <a:lnTo>
                  <a:pt x="13097" y="57931"/>
                </a:lnTo>
                <a:lnTo>
                  <a:pt x="14064" y="57448"/>
                </a:lnTo>
                <a:lnTo>
                  <a:pt x="15069" y="57038"/>
                </a:lnTo>
                <a:lnTo>
                  <a:pt x="16111" y="56666"/>
                </a:lnTo>
                <a:lnTo>
                  <a:pt x="17190" y="56294"/>
                </a:lnTo>
                <a:lnTo>
                  <a:pt x="18492" y="55922"/>
                </a:lnTo>
                <a:lnTo>
                  <a:pt x="19869" y="55587"/>
                </a:lnTo>
                <a:lnTo>
                  <a:pt x="21208" y="55327"/>
                </a:lnTo>
                <a:lnTo>
                  <a:pt x="22622" y="55066"/>
                </a:lnTo>
                <a:lnTo>
                  <a:pt x="24036" y="54917"/>
                </a:lnTo>
                <a:lnTo>
                  <a:pt x="25487" y="54769"/>
                </a:lnTo>
                <a:lnTo>
                  <a:pt x="26975" y="54694"/>
                </a:lnTo>
                <a:lnTo>
                  <a:pt x="30063" y="54694"/>
                </a:lnTo>
                <a:lnTo>
                  <a:pt x="31738" y="54806"/>
                </a:lnTo>
                <a:lnTo>
                  <a:pt x="33375" y="54955"/>
                </a:lnTo>
                <a:lnTo>
                  <a:pt x="35012" y="55141"/>
                </a:lnTo>
                <a:lnTo>
                  <a:pt x="36686" y="55438"/>
                </a:lnTo>
                <a:lnTo>
                  <a:pt x="38323" y="55736"/>
                </a:lnTo>
                <a:lnTo>
                  <a:pt x="39960" y="56145"/>
                </a:lnTo>
                <a:lnTo>
                  <a:pt x="41597" y="56592"/>
                </a:lnTo>
                <a:lnTo>
                  <a:pt x="43086" y="57075"/>
                </a:lnTo>
                <a:lnTo>
                  <a:pt x="44574" y="57559"/>
                </a:lnTo>
                <a:lnTo>
                  <a:pt x="45988" y="58117"/>
                </a:lnTo>
                <a:lnTo>
                  <a:pt x="47365" y="58713"/>
                </a:lnTo>
                <a:lnTo>
                  <a:pt x="48704" y="59345"/>
                </a:lnTo>
                <a:lnTo>
                  <a:pt x="50006" y="60015"/>
                </a:lnTo>
                <a:lnTo>
                  <a:pt x="51234" y="60722"/>
                </a:lnTo>
                <a:lnTo>
                  <a:pt x="52425" y="61466"/>
                </a:lnTo>
                <a:lnTo>
                  <a:pt x="53578" y="62210"/>
                </a:lnTo>
                <a:lnTo>
                  <a:pt x="54657" y="63029"/>
                </a:lnTo>
                <a:lnTo>
                  <a:pt x="55662" y="63847"/>
                </a:lnTo>
                <a:lnTo>
                  <a:pt x="56629" y="64703"/>
                </a:lnTo>
                <a:lnTo>
                  <a:pt x="57522" y="65559"/>
                </a:lnTo>
                <a:lnTo>
                  <a:pt x="58341" y="66489"/>
                </a:lnTo>
                <a:lnTo>
                  <a:pt x="59085" y="67382"/>
                </a:lnTo>
                <a:lnTo>
                  <a:pt x="59792" y="68349"/>
                </a:lnTo>
                <a:lnTo>
                  <a:pt x="60424" y="69317"/>
                </a:lnTo>
                <a:lnTo>
                  <a:pt x="61020" y="70358"/>
                </a:lnTo>
                <a:lnTo>
                  <a:pt x="61615" y="71437"/>
                </a:lnTo>
                <a:lnTo>
                  <a:pt x="62210" y="72628"/>
                </a:lnTo>
                <a:lnTo>
                  <a:pt x="62768" y="73819"/>
                </a:lnTo>
                <a:lnTo>
                  <a:pt x="63326" y="75121"/>
                </a:lnTo>
                <a:lnTo>
                  <a:pt x="63847" y="76423"/>
                </a:lnTo>
                <a:lnTo>
                  <a:pt x="64331" y="77837"/>
                </a:lnTo>
                <a:lnTo>
                  <a:pt x="64815" y="79251"/>
                </a:lnTo>
                <a:lnTo>
                  <a:pt x="65224" y="80739"/>
                </a:lnTo>
                <a:lnTo>
                  <a:pt x="65633" y="82227"/>
                </a:lnTo>
                <a:lnTo>
                  <a:pt x="66005" y="83790"/>
                </a:lnTo>
                <a:lnTo>
                  <a:pt x="66340" y="85390"/>
                </a:lnTo>
                <a:lnTo>
                  <a:pt x="66638" y="86990"/>
                </a:lnTo>
                <a:lnTo>
                  <a:pt x="66898" y="88627"/>
                </a:lnTo>
                <a:lnTo>
                  <a:pt x="67084" y="90301"/>
                </a:lnTo>
                <a:lnTo>
                  <a:pt x="67233" y="92013"/>
                </a:lnTo>
                <a:lnTo>
                  <a:pt x="67345" y="93724"/>
                </a:lnTo>
                <a:lnTo>
                  <a:pt x="67382" y="95473"/>
                </a:lnTo>
                <a:lnTo>
                  <a:pt x="67382" y="97222"/>
                </a:lnTo>
                <a:lnTo>
                  <a:pt x="67345" y="98970"/>
                </a:lnTo>
                <a:lnTo>
                  <a:pt x="67233" y="100756"/>
                </a:lnTo>
                <a:lnTo>
                  <a:pt x="67047" y="102542"/>
                </a:lnTo>
                <a:lnTo>
                  <a:pt x="66787" y="104328"/>
                </a:lnTo>
                <a:lnTo>
                  <a:pt x="66489" y="106077"/>
                </a:lnTo>
                <a:lnTo>
                  <a:pt x="66080" y="107863"/>
                </a:lnTo>
                <a:lnTo>
                  <a:pt x="65633" y="109649"/>
                </a:lnTo>
                <a:lnTo>
                  <a:pt x="65112" y="111398"/>
                </a:lnTo>
                <a:lnTo>
                  <a:pt x="64517" y="113146"/>
                </a:lnTo>
                <a:lnTo>
                  <a:pt x="63847" y="114858"/>
                </a:lnTo>
                <a:lnTo>
                  <a:pt x="63066" y="116569"/>
                </a:lnTo>
                <a:lnTo>
                  <a:pt x="62210" y="118281"/>
                </a:lnTo>
                <a:lnTo>
                  <a:pt x="61466" y="119658"/>
                </a:lnTo>
                <a:lnTo>
                  <a:pt x="60647" y="121034"/>
                </a:lnTo>
                <a:lnTo>
                  <a:pt x="59754" y="122336"/>
                </a:lnTo>
                <a:lnTo>
                  <a:pt x="58824" y="123601"/>
                </a:lnTo>
                <a:lnTo>
                  <a:pt x="56406" y="123713"/>
                </a:lnTo>
                <a:lnTo>
                  <a:pt x="53950" y="123750"/>
                </a:lnTo>
                <a:lnTo>
                  <a:pt x="51532" y="123713"/>
                </a:lnTo>
                <a:lnTo>
                  <a:pt x="49113" y="123601"/>
                </a:lnTo>
                <a:lnTo>
                  <a:pt x="46732" y="123453"/>
                </a:lnTo>
                <a:lnTo>
                  <a:pt x="44351" y="123229"/>
                </a:lnTo>
                <a:lnTo>
                  <a:pt x="42007" y="122969"/>
                </a:lnTo>
                <a:lnTo>
                  <a:pt x="39663" y="122634"/>
                </a:lnTo>
                <a:lnTo>
                  <a:pt x="38286" y="122374"/>
                </a:lnTo>
                <a:lnTo>
                  <a:pt x="36909" y="122150"/>
                </a:lnTo>
                <a:lnTo>
                  <a:pt x="35533" y="121853"/>
                </a:lnTo>
                <a:lnTo>
                  <a:pt x="34193" y="121555"/>
                </a:lnTo>
                <a:lnTo>
                  <a:pt x="32891" y="121257"/>
                </a:lnTo>
                <a:lnTo>
                  <a:pt x="31589" y="120923"/>
                </a:lnTo>
                <a:lnTo>
                  <a:pt x="30324" y="120551"/>
                </a:lnTo>
                <a:lnTo>
                  <a:pt x="29059" y="120178"/>
                </a:lnTo>
                <a:lnTo>
                  <a:pt x="27794" y="119769"/>
                </a:lnTo>
                <a:lnTo>
                  <a:pt x="26566" y="119360"/>
                </a:lnTo>
                <a:lnTo>
                  <a:pt x="25375" y="118913"/>
                </a:lnTo>
                <a:lnTo>
                  <a:pt x="24185" y="118467"/>
                </a:lnTo>
                <a:lnTo>
                  <a:pt x="22994" y="117983"/>
                </a:lnTo>
                <a:lnTo>
                  <a:pt x="21878" y="117500"/>
                </a:lnTo>
                <a:lnTo>
                  <a:pt x="20724" y="116979"/>
                </a:lnTo>
                <a:lnTo>
                  <a:pt x="19645" y="116458"/>
                </a:lnTo>
                <a:lnTo>
                  <a:pt x="18417" y="115825"/>
                </a:lnTo>
                <a:lnTo>
                  <a:pt x="17227" y="115193"/>
                </a:lnTo>
                <a:lnTo>
                  <a:pt x="16073" y="114523"/>
                </a:lnTo>
                <a:lnTo>
                  <a:pt x="14957" y="113816"/>
                </a:lnTo>
                <a:lnTo>
                  <a:pt x="13878" y="113109"/>
                </a:lnTo>
                <a:lnTo>
                  <a:pt x="12836" y="112365"/>
                </a:lnTo>
                <a:lnTo>
                  <a:pt x="11795" y="111621"/>
                </a:lnTo>
                <a:lnTo>
                  <a:pt x="10827" y="110839"/>
                </a:lnTo>
                <a:lnTo>
                  <a:pt x="9860" y="110058"/>
                </a:lnTo>
                <a:lnTo>
                  <a:pt x="8967" y="109240"/>
                </a:lnTo>
                <a:lnTo>
                  <a:pt x="8074" y="108421"/>
                </a:lnTo>
                <a:lnTo>
                  <a:pt x="7255" y="107565"/>
                </a:lnTo>
                <a:lnTo>
                  <a:pt x="6437" y="106710"/>
                </a:lnTo>
                <a:lnTo>
                  <a:pt x="5655" y="105817"/>
                </a:lnTo>
                <a:lnTo>
                  <a:pt x="4911" y="104886"/>
                </a:lnTo>
                <a:lnTo>
                  <a:pt x="4204" y="103956"/>
                </a:lnTo>
                <a:lnTo>
                  <a:pt x="3572" y="103026"/>
                </a:lnTo>
                <a:lnTo>
                  <a:pt x="2939" y="102059"/>
                </a:lnTo>
                <a:lnTo>
                  <a:pt x="2344" y="101091"/>
                </a:lnTo>
                <a:lnTo>
                  <a:pt x="1786" y="100087"/>
                </a:lnTo>
                <a:lnTo>
                  <a:pt x="1302" y="99082"/>
                </a:lnTo>
                <a:lnTo>
                  <a:pt x="819" y="98040"/>
                </a:lnTo>
                <a:lnTo>
                  <a:pt x="409" y="97036"/>
                </a:lnTo>
                <a:lnTo>
                  <a:pt x="0" y="95957"/>
                </a:lnTo>
                <a:lnTo>
                  <a:pt x="0" y="97631"/>
                </a:lnTo>
                <a:lnTo>
                  <a:pt x="372" y="98524"/>
                </a:lnTo>
                <a:lnTo>
                  <a:pt x="781" y="99380"/>
                </a:lnTo>
                <a:lnTo>
                  <a:pt x="1191" y="100236"/>
                </a:lnTo>
                <a:lnTo>
                  <a:pt x="1674" y="101054"/>
                </a:lnTo>
                <a:lnTo>
                  <a:pt x="2121" y="101910"/>
                </a:lnTo>
                <a:lnTo>
                  <a:pt x="2642" y="102728"/>
                </a:lnTo>
                <a:lnTo>
                  <a:pt x="3163" y="103510"/>
                </a:lnTo>
                <a:lnTo>
                  <a:pt x="3758" y="104328"/>
                </a:lnTo>
                <a:lnTo>
                  <a:pt x="4465" y="105258"/>
                </a:lnTo>
                <a:lnTo>
                  <a:pt x="5209" y="106189"/>
                </a:lnTo>
                <a:lnTo>
                  <a:pt x="5990" y="107082"/>
                </a:lnTo>
                <a:lnTo>
                  <a:pt x="6809" y="107975"/>
                </a:lnTo>
                <a:lnTo>
                  <a:pt x="7665" y="108830"/>
                </a:lnTo>
                <a:lnTo>
                  <a:pt x="8558" y="109686"/>
                </a:lnTo>
                <a:lnTo>
                  <a:pt x="9488" y="110505"/>
                </a:lnTo>
                <a:lnTo>
                  <a:pt x="10418" y="111323"/>
                </a:lnTo>
                <a:lnTo>
                  <a:pt x="11423" y="112105"/>
                </a:lnTo>
                <a:lnTo>
                  <a:pt x="12464" y="112849"/>
                </a:lnTo>
                <a:lnTo>
                  <a:pt x="13543" y="113593"/>
                </a:lnTo>
                <a:lnTo>
                  <a:pt x="14622" y="114300"/>
                </a:lnTo>
                <a:lnTo>
                  <a:pt x="15776" y="115007"/>
                </a:lnTo>
                <a:lnTo>
                  <a:pt x="16929" y="115676"/>
                </a:lnTo>
                <a:lnTo>
                  <a:pt x="18120" y="116346"/>
                </a:lnTo>
                <a:lnTo>
                  <a:pt x="19348" y="116979"/>
                </a:lnTo>
                <a:lnTo>
                  <a:pt x="20464" y="117537"/>
                </a:lnTo>
                <a:lnTo>
                  <a:pt x="21617" y="118058"/>
                </a:lnTo>
                <a:lnTo>
                  <a:pt x="22771" y="118541"/>
                </a:lnTo>
                <a:lnTo>
                  <a:pt x="23961" y="119025"/>
                </a:lnTo>
                <a:lnTo>
                  <a:pt x="25152" y="119472"/>
                </a:lnTo>
                <a:lnTo>
                  <a:pt x="26380" y="119918"/>
                </a:lnTo>
                <a:lnTo>
                  <a:pt x="27608" y="120327"/>
                </a:lnTo>
                <a:lnTo>
                  <a:pt x="28873" y="120737"/>
                </a:lnTo>
                <a:lnTo>
                  <a:pt x="30138" y="121109"/>
                </a:lnTo>
                <a:lnTo>
                  <a:pt x="31440" y="121481"/>
                </a:lnTo>
                <a:lnTo>
                  <a:pt x="32742" y="121816"/>
                </a:lnTo>
                <a:lnTo>
                  <a:pt x="34082" y="122150"/>
                </a:lnTo>
                <a:lnTo>
                  <a:pt x="35421" y="122448"/>
                </a:lnTo>
                <a:lnTo>
                  <a:pt x="36798" y="122709"/>
                </a:lnTo>
                <a:lnTo>
                  <a:pt x="38174" y="122969"/>
                </a:lnTo>
                <a:lnTo>
                  <a:pt x="39551" y="123192"/>
                </a:lnTo>
                <a:lnTo>
                  <a:pt x="41858" y="123527"/>
                </a:lnTo>
                <a:lnTo>
                  <a:pt x="44165" y="123825"/>
                </a:lnTo>
                <a:lnTo>
                  <a:pt x="46509" y="124048"/>
                </a:lnTo>
                <a:lnTo>
                  <a:pt x="48853" y="124197"/>
                </a:lnTo>
                <a:lnTo>
                  <a:pt x="51197" y="124308"/>
                </a:lnTo>
                <a:lnTo>
                  <a:pt x="53578" y="124346"/>
                </a:lnTo>
                <a:lnTo>
                  <a:pt x="55959" y="124308"/>
                </a:lnTo>
                <a:lnTo>
                  <a:pt x="58378" y="124234"/>
                </a:lnTo>
                <a:lnTo>
                  <a:pt x="58378" y="124234"/>
                </a:lnTo>
                <a:lnTo>
                  <a:pt x="57559" y="125239"/>
                </a:lnTo>
                <a:lnTo>
                  <a:pt x="56741" y="126206"/>
                </a:lnTo>
                <a:lnTo>
                  <a:pt x="55848" y="127173"/>
                </a:lnTo>
                <a:lnTo>
                  <a:pt x="54955" y="128104"/>
                </a:lnTo>
                <a:lnTo>
                  <a:pt x="54025" y="129034"/>
                </a:lnTo>
                <a:lnTo>
                  <a:pt x="53057" y="129927"/>
                </a:lnTo>
                <a:lnTo>
                  <a:pt x="52053" y="130782"/>
                </a:lnTo>
                <a:lnTo>
                  <a:pt x="51011" y="131638"/>
                </a:lnTo>
                <a:lnTo>
                  <a:pt x="49969" y="132420"/>
                </a:lnTo>
                <a:lnTo>
                  <a:pt x="48853" y="133238"/>
                </a:lnTo>
                <a:lnTo>
                  <a:pt x="47737" y="133982"/>
                </a:lnTo>
                <a:lnTo>
                  <a:pt x="46583" y="134726"/>
                </a:lnTo>
                <a:lnTo>
                  <a:pt x="45393" y="135470"/>
                </a:lnTo>
                <a:lnTo>
                  <a:pt x="44165" y="136177"/>
                </a:lnTo>
                <a:lnTo>
                  <a:pt x="42900" y="136847"/>
                </a:lnTo>
                <a:lnTo>
                  <a:pt x="41635" y="137480"/>
                </a:lnTo>
                <a:lnTo>
                  <a:pt x="39551" y="138447"/>
                </a:lnTo>
                <a:lnTo>
                  <a:pt x="37430" y="139340"/>
                </a:lnTo>
                <a:lnTo>
                  <a:pt x="35235" y="140159"/>
                </a:lnTo>
                <a:lnTo>
                  <a:pt x="32928" y="140940"/>
                </a:lnTo>
                <a:lnTo>
                  <a:pt x="30584" y="141647"/>
                </a:lnTo>
                <a:lnTo>
                  <a:pt x="28166" y="142317"/>
                </a:lnTo>
                <a:lnTo>
                  <a:pt x="25636" y="142912"/>
                </a:lnTo>
                <a:lnTo>
                  <a:pt x="23068" y="143433"/>
                </a:lnTo>
                <a:lnTo>
                  <a:pt x="20427" y="143916"/>
                </a:lnTo>
                <a:lnTo>
                  <a:pt x="17711" y="144326"/>
                </a:lnTo>
                <a:lnTo>
                  <a:pt x="14957" y="144661"/>
                </a:lnTo>
                <a:lnTo>
                  <a:pt x="12092" y="144958"/>
                </a:lnTo>
                <a:lnTo>
                  <a:pt x="9153" y="145182"/>
                </a:lnTo>
                <a:lnTo>
                  <a:pt x="6176" y="145368"/>
                </a:lnTo>
                <a:lnTo>
                  <a:pt x="3125" y="145479"/>
                </a:lnTo>
                <a:lnTo>
                  <a:pt x="0" y="145516"/>
                </a:lnTo>
                <a:lnTo>
                  <a:pt x="0" y="146112"/>
                </a:lnTo>
                <a:lnTo>
                  <a:pt x="3125" y="146074"/>
                </a:lnTo>
                <a:lnTo>
                  <a:pt x="6214" y="145963"/>
                </a:lnTo>
                <a:lnTo>
                  <a:pt x="9227" y="145777"/>
                </a:lnTo>
                <a:lnTo>
                  <a:pt x="12167" y="145554"/>
                </a:lnTo>
                <a:lnTo>
                  <a:pt x="15032" y="145256"/>
                </a:lnTo>
                <a:lnTo>
                  <a:pt x="17822" y="144921"/>
                </a:lnTo>
                <a:lnTo>
                  <a:pt x="20538" y="144512"/>
                </a:lnTo>
                <a:lnTo>
                  <a:pt x="23217" y="144028"/>
                </a:lnTo>
                <a:lnTo>
                  <a:pt x="25784" y="143470"/>
                </a:lnTo>
                <a:lnTo>
                  <a:pt x="28315" y="142875"/>
                </a:lnTo>
                <a:lnTo>
                  <a:pt x="30770" y="142242"/>
                </a:lnTo>
                <a:lnTo>
                  <a:pt x="33151" y="141498"/>
                </a:lnTo>
                <a:lnTo>
                  <a:pt x="35421" y="140717"/>
                </a:lnTo>
                <a:lnTo>
                  <a:pt x="37654" y="139898"/>
                </a:lnTo>
                <a:lnTo>
                  <a:pt x="39812" y="138968"/>
                </a:lnTo>
                <a:lnTo>
                  <a:pt x="41895" y="138001"/>
                </a:lnTo>
                <a:lnTo>
                  <a:pt x="43197" y="137331"/>
                </a:lnTo>
                <a:lnTo>
                  <a:pt x="44500" y="136661"/>
                </a:lnTo>
                <a:lnTo>
                  <a:pt x="45765" y="135917"/>
                </a:lnTo>
                <a:lnTo>
                  <a:pt x="46992" y="135173"/>
                </a:lnTo>
                <a:lnTo>
                  <a:pt x="48220" y="134391"/>
                </a:lnTo>
                <a:lnTo>
                  <a:pt x="49374" y="133610"/>
                </a:lnTo>
                <a:lnTo>
                  <a:pt x="50490" y="132754"/>
                </a:lnTo>
                <a:lnTo>
                  <a:pt x="51606" y="131936"/>
                </a:lnTo>
                <a:lnTo>
                  <a:pt x="52648" y="131043"/>
                </a:lnTo>
                <a:lnTo>
                  <a:pt x="53690" y="130150"/>
                </a:lnTo>
                <a:lnTo>
                  <a:pt x="54694" y="129220"/>
                </a:lnTo>
                <a:lnTo>
                  <a:pt x="55662" y="128252"/>
                </a:lnTo>
                <a:lnTo>
                  <a:pt x="56592" y="127285"/>
                </a:lnTo>
                <a:lnTo>
                  <a:pt x="57485" y="126280"/>
                </a:lnTo>
                <a:lnTo>
                  <a:pt x="58341" y="125239"/>
                </a:lnTo>
                <a:lnTo>
                  <a:pt x="59159" y="124197"/>
                </a:lnTo>
                <a:lnTo>
                  <a:pt x="60796" y="124085"/>
                </a:lnTo>
                <a:lnTo>
                  <a:pt x="62433" y="123974"/>
                </a:lnTo>
                <a:lnTo>
                  <a:pt x="63959" y="123825"/>
                </a:lnTo>
                <a:lnTo>
                  <a:pt x="65484" y="123676"/>
                </a:lnTo>
                <a:lnTo>
                  <a:pt x="67010" y="123490"/>
                </a:lnTo>
                <a:lnTo>
                  <a:pt x="68535" y="123267"/>
                </a:lnTo>
                <a:lnTo>
                  <a:pt x="70024" y="123043"/>
                </a:lnTo>
                <a:lnTo>
                  <a:pt x="71512" y="122783"/>
                </a:lnTo>
                <a:lnTo>
                  <a:pt x="73000" y="122485"/>
                </a:lnTo>
                <a:lnTo>
                  <a:pt x="74488" y="122188"/>
                </a:lnTo>
                <a:lnTo>
                  <a:pt x="75940" y="121890"/>
                </a:lnTo>
                <a:lnTo>
                  <a:pt x="77391" y="121518"/>
                </a:lnTo>
                <a:lnTo>
                  <a:pt x="78842" y="121146"/>
                </a:lnTo>
                <a:lnTo>
                  <a:pt x="80256" y="120774"/>
                </a:lnTo>
                <a:lnTo>
                  <a:pt x="81669" y="120364"/>
                </a:lnTo>
                <a:lnTo>
                  <a:pt x="83083" y="119918"/>
                </a:lnTo>
                <a:lnTo>
                  <a:pt x="84460" y="119472"/>
                </a:lnTo>
                <a:lnTo>
                  <a:pt x="85837" y="119025"/>
                </a:lnTo>
                <a:lnTo>
                  <a:pt x="87176" y="118541"/>
                </a:lnTo>
                <a:lnTo>
                  <a:pt x="88516" y="118020"/>
                </a:lnTo>
                <a:lnTo>
                  <a:pt x="89855" y="117462"/>
                </a:lnTo>
                <a:lnTo>
                  <a:pt x="91157" y="116941"/>
                </a:lnTo>
                <a:lnTo>
                  <a:pt x="92459" y="116346"/>
                </a:lnTo>
                <a:lnTo>
                  <a:pt x="93762" y="115751"/>
                </a:lnTo>
                <a:lnTo>
                  <a:pt x="94990" y="115156"/>
                </a:lnTo>
                <a:lnTo>
                  <a:pt x="96255" y="114523"/>
                </a:lnTo>
                <a:lnTo>
                  <a:pt x="97482" y="113890"/>
                </a:lnTo>
                <a:lnTo>
                  <a:pt x="98673" y="113221"/>
                </a:lnTo>
                <a:lnTo>
                  <a:pt x="99864" y="112514"/>
                </a:lnTo>
                <a:lnTo>
                  <a:pt x="101017" y="111807"/>
                </a:lnTo>
                <a:lnTo>
                  <a:pt x="102171" y="111100"/>
                </a:lnTo>
                <a:lnTo>
                  <a:pt x="103287" y="110356"/>
                </a:lnTo>
                <a:lnTo>
                  <a:pt x="104366" y="109612"/>
                </a:lnTo>
                <a:lnTo>
                  <a:pt x="105445" y="108830"/>
                </a:lnTo>
                <a:lnTo>
                  <a:pt x="107305" y="107416"/>
                </a:lnTo>
                <a:lnTo>
                  <a:pt x="109128" y="105928"/>
                </a:lnTo>
                <a:lnTo>
                  <a:pt x="110914" y="104440"/>
                </a:lnTo>
                <a:lnTo>
                  <a:pt x="112663" y="102914"/>
                </a:lnTo>
                <a:lnTo>
                  <a:pt x="114337" y="101315"/>
                </a:lnTo>
                <a:lnTo>
                  <a:pt x="115974" y="99715"/>
                </a:lnTo>
                <a:lnTo>
                  <a:pt x="117537" y="98040"/>
                </a:lnTo>
                <a:lnTo>
                  <a:pt x="119063" y="96366"/>
                </a:lnTo>
                <a:lnTo>
                  <a:pt x="120551" y="94654"/>
                </a:lnTo>
                <a:lnTo>
                  <a:pt x="121965" y="92906"/>
                </a:lnTo>
                <a:lnTo>
                  <a:pt x="123341" y="91120"/>
                </a:lnTo>
                <a:lnTo>
                  <a:pt x="124644" y="89334"/>
                </a:lnTo>
                <a:lnTo>
                  <a:pt x="125909" y="87511"/>
                </a:lnTo>
                <a:lnTo>
                  <a:pt x="127062" y="85650"/>
                </a:lnTo>
                <a:lnTo>
                  <a:pt x="128215" y="83753"/>
                </a:lnTo>
                <a:lnTo>
                  <a:pt x="129257" y="81855"/>
                </a:lnTo>
                <a:lnTo>
                  <a:pt x="130262" y="79921"/>
                </a:lnTo>
                <a:lnTo>
                  <a:pt x="131229" y="77949"/>
                </a:lnTo>
                <a:lnTo>
                  <a:pt x="132085" y="75977"/>
                </a:lnTo>
                <a:lnTo>
                  <a:pt x="132866" y="73967"/>
                </a:lnTo>
                <a:lnTo>
                  <a:pt x="133610" y="71995"/>
                </a:lnTo>
                <a:lnTo>
                  <a:pt x="134243" y="69986"/>
                </a:lnTo>
                <a:lnTo>
                  <a:pt x="134838" y="67977"/>
                </a:lnTo>
                <a:lnTo>
                  <a:pt x="135359" y="65968"/>
                </a:lnTo>
                <a:lnTo>
                  <a:pt x="135768" y="63959"/>
                </a:lnTo>
                <a:lnTo>
                  <a:pt x="136141" y="61950"/>
                </a:lnTo>
                <a:lnTo>
                  <a:pt x="136401" y="59940"/>
                </a:lnTo>
                <a:lnTo>
                  <a:pt x="136624" y="57968"/>
                </a:lnTo>
                <a:lnTo>
                  <a:pt x="136736" y="55959"/>
                </a:lnTo>
                <a:lnTo>
                  <a:pt x="136810" y="53987"/>
                </a:lnTo>
                <a:lnTo>
                  <a:pt x="136773" y="52015"/>
                </a:lnTo>
                <a:lnTo>
                  <a:pt x="136661" y="50043"/>
                </a:lnTo>
                <a:lnTo>
                  <a:pt x="136513" y="48369"/>
                </a:lnTo>
                <a:lnTo>
                  <a:pt x="136327" y="46732"/>
                </a:lnTo>
                <a:lnTo>
                  <a:pt x="136066" y="45095"/>
                </a:lnTo>
                <a:lnTo>
                  <a:pt x="135768" y="43458"/>
                </a:lnTo>
                <a:lnTo>
                  <a:pt x="135396" y="41858"/>
                </a:lnTo>
                <a:lnTo>
                  <a:pt x="134950" y="40258"/>
                </a:lnTo>
                <a:lnTo>
                  <a:pt x="134503" y="38658"/>
                </a:lnTo>
                <a:lnTo>
                  <a:pt x="133945" y="37095"/>
                </a:lnTo>
                <a:lnTo>
                  <a:pt x="133387" y="35533"/>
                </a:lnTo>
                <a:lnTo>
                  <a:pt x="132717" y="34007"/>
                </a:lnTo>
                <a:lnTo>
                  <a:pt x="132048" y="32519"/>
                </a:lnTo>
                <a:lnTo>
                  <a:pt x="131304" y="30993"/>
                </a:lnTo>
                <a:lnTo>
                  <a:pt x="130485" y="29542"/>
                </a:lnTo>
                <a:lnTo>
                  <a:pt x="129629" y="28054"/>
                </a:lnTo>
                <a:lnTo>
                  <a:pt x="128736" y="26640"/>
                </a:lnTo>
                <a:lnTo>
                  <a:pt x="127769" y="25189"/>
                </a:lnTo>
                <a:lnTo>
                  <a:pt x="126653" y="23701"/>
                </a:lnTo>
                <a:lnTo>
                  <a:pt x="125499" y="22213"/>
                </a:lnTo>
                <a:lnTo>
                  <a:pt x="124271" y="20724"/>
                </a:lnTo>
                <a:lnTo>
                  <a:pt x="123006" y="19310"/>
                </a:lnTo>
                <a:lnTo>
                  <a:pt x="121667" y="17897"/>
                </a:lnTo>
                <a:lnTo>
                  <a:pt x="120290" y="16520"/>
                </a:lnTo>
                <a:lnTo>
                  <a:pt x="118839" y="15180"/>
                </a:lnTo>
                <a:lnTo>
                  <a:pt x="117314" y="13841"/>
                </a:lnTo>
                <a:lnTo>
                  <a:pt x="115751" y="12576"/>
                </a:lnTo>
                <a:lnTo>
                  <a:pt x="114114" y="11311"/>
                </a:lnTo>
                <a:lnTo>
                  <a:pt x="112440" y="10046"/>
                </a:lnTo>
                <a:lnTo>
                  <a:pt x="110691" y="8855"/>
                </a:lnTo>
                <a:lnTo>
                  <a:pt x="108905" y="7665"/>
                </a:lnTo>
                <a:lnTo>
                  <a:pt x="107082" y="6548"/>
                </a:lnTo>
                <a:lnTo>
                  <a:pt x="105147" y="5432"/>
                </a:lnTo>
                <a:lnTo>
                  <a:pt x="103212" y="4353"/>
                </a:lnTo>
                <a:lnTo>
                  <a:pt x="101947" y="3683"/>
                </a:lnTo>
                <a:lnTo>
                  <a:pt x="100645" y="3051"/>
                </a:lnTo>
                <a:lnTo>
                  <a:pt x="99380" y="2456"/>
                </a:lnTo>
                <a:lnTo>
                  <a:pt x="98078" y="1898"/>
                </a:lnTo>
                <a:lnTo>
                  <a:pt x="96775" y="1377"/>
                </a:lnTo>
                <a:lnTo>
                  <a:pt x="95473" y="893"/>
                </a:lnTo>
                <a:lnTo>
                  <a:pt x="94134" y="409"/>
                </a:lnTo>
                <a:lnTo>
                  <a:pt x="9279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latin typeface="Nunito Sans"/>
              <a:ea typeface="Nunito Sans"/>
              <a:cs typeface="Nunito Sans"/>
              <a:sym typeface="Nunito Sans"/>
            </a:endParaRPr>
          </a:p>
        </p:txBody>
      </p:sp>
      <p:sp>
        <p:nvSpPr>
          <p:cNvPr id="600" name="Google Shape;600;p62"/>
          <p:cNvSpPr>
            <a:spLocks noGrp="1"/>
          </p:cNvSpPr>
          <p:nvPr>
            <p:ph type="pic" idx="2"/>
          </p:nvPr>
        </p:nvSpPr>
        <p:spPr>
          <a:xfrm>
            <a:off x="313800" y="460300"/>
            <a:ext cx="3702900" cy="4136100"/>
          </a:xfrm>
          <a:prstGeom prst="roundRect">
            <a:avLst>
              <a:gd name="adj" fmla="val 6865"/>
            </a:avLst>
          </a:prstGeom>
          <a:noFill/>
          <a:ln>
            <a:noFill/>
          </a:ln>
        </p:spPr>
      </p:sp>
      <p:sp>
        <p:nvSpPr>
          <p:cNvPr id="601" name="Google Shape;601;p62"/>
          <p:cNvSpPr/>
          <p:nvPr/>
        </p:nvSpPr>
        <p:spPr>
          <a:xfrm>
            <a:off x="-1692" y="0"/>
            <a:ext cx="1834577" cy="1066372"/>
          </a:xfrm>
          <a:custGeom>
            <a:avLst/>
            <a:gdLst/>
            <a:ahLst/>
            <a:cxnLst/>
            <a:rect l="l" t="t" r="r" b="b"/>
            <a:pathLst>
              <a:path w="59978" h="34863" extrusionOk="0">
                <a:moveTo>
                  <a:pt x="57485" y="0"/>
                </a:moveTo>
                <a:lnTo>
                  <a:pt x="55848" y="446"/>
                </a:lnTo>
                <a:lnTo>
                  <a:pt x="54248" y="930"/>
                </a:lnTo>
                <a:lnTo>
                  <a:pt x="52611" y="1414"/>
                </a:lnTo>
                <a:lnTo>
                  <a:pt x="50974" y="1972"/>
                </a:lnTo>
                <a:lnTo>
                  <a:pt x="49299" y="2567"/>
                </a:lnTo>
                <a:lnTo>
                  <a:pt x="47662" y="3163"/>
                </a:lnTo>
                <a:lnTo>
                  <a:pt x="45988" y="3832"/>
                </a:lnTo>
                <a:lnTo>
                  <a:pt x="44314" y="4502"/>
                </a:lnTo>
                <a:lnTo>
                  <a:pt x="42639" y="5246"/>
                </a:lnTo>
                <a:lnTo>
                  <a:pt x="40965" y="5990"/>
                </a:lnTo>
                <a:lnTo>
                  <a:pt x="39291" y="6772"/>
                </a:lnTo>
                <a:lnTo>
                  <a:pt x="37579" y="7627"/>
                </a:lnTo>
                <a:lnTo>
                  <a:pt x="35905" y="8483"/>
                </a:lnTo>
                <a:lnTo>
                  <a:pt x="34193" y="9376"/>
                </a:lnTo>
                <a:lnTo>
                  <a:pt x="32482" y="10306"/>
                </a:lnTo>
                <a:lnTo>
                  <a:pt x="30770" y="11274"/>
                </a:lnTo>
                <a:lnTo>
                  <a:pt x="28203" y="12762"/>
                </a:lnTo>
                <a:lnTo>
                  <a:pt x="25710" y="14287"/>
                </a:lnTo>
                <a:lnTo>
                  <a:pt x="23292" y="15850"/>
                </a:lnTo>
                <a:lnTo>
                  <a:pt x="20910" y="17413"/>
                </a:lnTo>
                <a:lnTo>
                  <a:pt x="18641" y="18976"/>
                </a:lnTo>
                <a:lnTo>
                  <a:pt x="16483" y="20538"/>
                </a:lnTo>
                <a:lnTo>
                  <a:pt x="14362" y="22101"/>
                </a:lnTo>
                <a:lnTo>
                  <a:pt x="12353" y="23626"/>
                </a:lnTo>
                <a:lnTo>
                  <a:pt x="10455" y="25115"/>
                </a:lnTo>
                <a:lnTo>
                  <a:pt x="8632" y="26603"/>
                </a:lnTo>
                <a:lnTo>
                  <a:pt x="6921" y="28017"/>
                </a:lnTo>
                <a:lnTo>
                  <a:pt x="5283" y="29356"/>
                </a:lnTo>
                <a:lnTo>
                  <a:pt x="2418" y="31886"/>
                </a:lnTo>
                <a:lnTo>
                  <a:pt x="0" y="34082"/>
                </a:lnTo>
                <a:lnTo>
                  <a:pt x="0" y="34863"/>
                </a:lnTo>
                <a:lnTo>
                  <a:pt x="2381" y="32705"/>
                </a:lnTo>
                <a:lnTo>
                  <a:pt x="5246" y="30175"/>
                </a:lnTo>
                <a:lnTo>
                  <a:pt x="6846" y="28835"/>
                </a:lnTo>
                <a:lnTo>
                  <a:pt x="8558" y="27384"/>
                </a:lnTo>
                <a:lnTo>
                  <a:pt x="10418" y="25933"/>
                </a:lnTo>
                <a:lnTo>
                  <a:pt x="12353" y="24408"/>
                </a:lnTo>
                <a:lnTo>
                  <a:pt x="14362" y="22845"/>
                </a:lnTo>
                <a:lnTo>
                  <a:pt x="16520" y="21245"/>
                </a:lnTo>
                <a:lnTo>
                  <a:pt x="18715" y="19682"/>
                </a:lnTo>
                <a:lnTo>
                  <a:pt x="21059" y="18045"/>
                </a:lnTo>
                <a:lnTo>
                  <a:pt x="23440" y="16483"/>
                </a:lnTo>
                <a:lnTo>
                  <a:pt x="25896" y="14883"/>
                </a:lnTo>
                <a:lnTo>
                  <a:pt x="28463" y="13320"/>
                </a:lnTo>
                <a:lnTo>
                  <a:pt x="31068" y="11757"/>
                </a:lnTo>
                <a:lnTo>
                  <a:pt x="32928" y="10716"/>
                </a:lnTo>
                <a:lnTo>
                  <a:pt x="34789" y="9711"/>
                </a:lnTo>
                <a:lnTo>
                  <a:pt x="36649" y="8744"/>
                </a:lnTo>
                <a:lnTo>
                  <a:pt x="38472" y="7851"/>
                </a:lnTo>
                <a:lnTo>
                  <a:pt x="40295" y="6958"/>
                </a:lnTo>
                <a:lnTo>
                  <a:pt x="42156" y="6102"/>
                </a:lnTo>
                <a:lnTo>
                  <a:pt x="43979" y="5321"/>
                </a:lnTo>
                <a:lnTo>
                  <a:pt x="45765" y="4539"/>
                </a:lnTo>
                <a:lnTo>
                  <a:pt x="47588" y="3832"/>
                </a:lnTo>
                <a:lnTo>
                  <a:pt x="49374" y="3163"/>
                </a:lnTo>
                <a:lnTo>
                  <a:pt x="51160" y="2530"/>
                </a:lnTo>
                <a:lnTo>
                  <a:pt x="52946" y="1935"/>
                </a:lnTo>
                <a:lnTo>
                  <a:pt x="54732" y="1377"/>
                </a:lnTo>
                <a:lnTo>
                  <a:pt x="56480" y="893"/>
                </a:lnTo>
                <a:lnTo>
                  <a:pt x="58229" y="409"/>
                </a:lnTo>
                <a:lnTo>
                  <a:pt x="5997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latin typeface="Nunito Sans"/>
              <a:ea typeface="Nunito Sans"/>
              <a:cs typeface="Nunito Sans"/>
              <a:sym typeface="Nunito Sans"/>
            </a:endParaRPr>
          </a:p>
        </p:txBody>
      </p:sp>
      <p:sp>
        <p:nvSpPr>
          <p:cNvPr id="602" name="Google Shape;602;p62"/>
          <p:cNvSpPr txBox="1"/>
          <p:nvPr/>
        </p:nvSpPr>
        <p:spPr>
          <a:xfrm>
            <a:off x="6720300" y="4800275"/>
            <a:ext cx="2195100" cy="2925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fld id="{00000000-1234-1234-1234-123412341234}" type="slidenum">
              <a:rPr lang="en" sz="700">
                <a:solidFill>
                  <a:schemeClr val="dk1"/>
                </a:solidFill>
                <a:latin typeface="Nunito Sans"/>
                <a:ea typeface="Nunito Sans"/>
                <a:cs typeface="Nunito Sans"/>
                <a:sym typeface="Nunito Sans"/>
              </a:rPr>
              <a:t>‹#›</a:t>
            </a:fld>
            <a:endParaRPr sz="700">
              <a:solidFill>
                <a:schemeClr val="dk1"/>
              </a:solidFill>
              <a:latin typeface="Nunito Sans"/>
              <a:ea typeface="Nunito Sans"/>
              <a:cs typeface="Nunito Sans"/>
              <a:sym typeface="Nunito Sans"/>
            </a:endParaRPr>
          </a:p>
        </p:txBody>
      </p:sp>
      <p:sp>
        <p:nvSpPr>
          <p:cNvPr id="603" name="Google Shape;603;p62"/>
          <p:cNvSpPr txBox="1">
            <a:spLocks noGrp="1"/>
          </p:cNvSpPr>
          <p:nvPr>
            <p:ph type="subTitle" idx="3"/>
          </p:nvPr>
        </p:nvSpPr>
        <p:spPr>
          <a:xfrm>
            <a:off x="228600" y="4800275"/>
            <a:ext cx="1115700" cy="311400"/>
          </a:xfrm>
          <a:prstGeom prst="rect">
            <a:avLst/>
          </a:prstGeom>
        </p:spPr>
        <p:txBody>
          <a:bodyPr spcFirstLastPara="1" wrap="square" lIns="91425" tIns="91425" rIns="91425" bIns="91425" anchor="t" anchorCtr="0">
            <a:noAutofit/>
          </a:bodyPr>
          <a:lstStyle>
            <a:lvl1pPr lvl="0">
              <a:spcBef>
                <a:spcPts val="0"/>
              </a:spcBef>
              <a:spcAft>
                <a:spcPts val="0"/>
              </a:spcAft>
              <a:buNone/>
              <a:defRPr sz="700">
                <a:solidFill>
                  <a:schemeClr val="dk2"/>
                </a:solidFill>
                <a:latin typeface="Nunito Sans"/>
                <a:ea typeface="Nunito Sans"/>
                <a:cs typeface="Nunito Sans"/>
                <a:sym typeface="Nunito Sans"/>
              </a:defRPr>
            </a:lvl1pPr>
            <a:lvl2pPr lvl="1">
              <a:spcBef>
                <a:spcPts val="0"/>
              </a:spcBef>
              <a:spcAft>
                <a:spcPts val="0"/>
              </a:spcAft>
              <a:buClr>
                <a:schemeClr val="dk2"/>
              </a:buClr>
              <a:buSzPts val="700"/>
              <a:buFont typeface="Nunito Sans"/>
              <a:buNone/>
              <a:defRPr sz="700">
                <a:solidFill>
                  <a:schemeClr val="dk2"/>
                </a:solidFill>
                <a:latin typeface="Nunito Sans"/>
                <a:ea typeface="Nunito Sans"/>
                <a:cs typeface="Nunito Sans"/>
                <a:sym typeface="Nunito Sans"/>
              </a:defRPr>
            </a:lvl2pPr>
            <a:lvl3pPr lvl="2">
              <a:spcBef>
                <a:spcPts val="0"/>
              </a:spcBef>
              <a:spcAft>
                <a:spcPts val="0"/>
              </a:spcAft>
              <a:buClr>
                <a:schemeClr val="dk2"/>
              </a:buClr>
              <a:buSzPts val="700"/>
              <a:buFont typeface="Nunito Sans"/>
              <a:buNone/>
              <a:defRPr sz="700">
                <a:solidFill>
                  <a:schemeClr val="dk2"/>
                </a:solidFill>
                <a:latin typeface="Nunito Sans"/>
                <a:ea typeface="Nunito Sans"/>
                <a:cs typeface="Nunito Sans"/>
                <a:sym typeface="Nunito Sans"/>
              </a:defRPr>
            </a:lvl3pPr>
            <a:lvl4pPr lvl="3">
              <a:spcBef>
                <a:spcPts val="0"/>
              </a:spcBef>
              <a:spcAft>
                <a:spcPts val="0"/>
              </a:spcAft>
              <a:buClr>
                <a:schemeClr val="dk2"/>
              </a:buClr>
              <a:buSzPts val="700"/>
              <a:buFont typeface="Nunito Sans"/>
              <a:buNone/>
              <a:defRPr sz="700">
                <a:solidFill>
                  <a:schemeClr val="dk2"/>
                </a:solidFill>
                <a:latin typeface="Nunito Sans"/>
                <a:ea typeface="Nunito Sans"/>
                <a:cs typeface="Nunito Sans"/>
                <a:sym typeface="Nunito Sans"/>
              </a:defRPr>
            </a:lvl4pPr>
            <a:lvl5pPr lvl="4">
              <a:spcBef>
                <a:spcPts val="0"/>
              </a:spcBef>
              <a:spcAft>
                <a:spcPts val="0"/>
              </a:spcAft>
              <a:buClr>
                <a:schemeClr val="dk2"/>
              </a:buClr>
              <a:buSzPts val="700"/>
              <a:buFont typeface="Nunito Sans"/>
              <a:buNone/>
              <a:defRPr sz="700">
                <a:solidFill>
                  <a:schemeClr val="dk2"/>
                </a:solidFill>
                <a:latin typeface="Nunito Sans"/>
                <a:ea typeface="Nunito Sans"/>
                <a:cs typeface="Nunito Sans"/>
                <a:sym typeface="Nunito Sans"/>
              </a:defRPr>
            </a:lvl5pPr>
            <a:lvl6pPr lvl="5">
              <a:spcBef>
                <a:spcPts val="0"/>
              </a:spcBef>
              <a:spcAft>
                <a:spcPts val="0"/>
              </a:spcAft>
              <a:buClr>
                <a:schemeClr val="dk2"/>
              </a:buClr>
              <a:buSzPts val="700"/>
              <a:buFont typeface="Nunito Sans"/>
              <a:buNone/>
              <a:defRPr sz="700">
                <a:solidFill>
                  <a:schemeClr val="dk2"/>
                </a:solidFill>
                <a:latin typeface="Nunito Sans"/>
                <a:ea typeface="Nunito Sans"/>
                <a:cs typeface="Nunito Sans"/>
                <a:sym typeface="Nunito Sans"/>
              </a:defRPr>
            </a:lvl6pPr>
            <a:lvl7pPr lvl="6">
              <a:spcBef>
                <a:spcPts val="0"/>
              </a:spcBef>
              <a:spcAft>
                <a:spcPts val="0"/>
              </a:spcAft>
              <a:buClr>
                <a:schemeClr val="dk2"/>
              </a:buClr>
              <a:buSzPts val="700"/>
              <a:buFont typeface="Nunito Sans"/>
              <a:buNone/>
              <a:defRPr sz="700">
                <a:solidFill>
                  <a:schemeClr val="dk2"/>
                </a:solidFill>
                <a:latin typeface="Nunito Sans"/>
                <a:ea typeface="Nunito Sans"/>
                <a:cs typeface="Nunito Sans"/>
                <a:sym typeface="Nunito Sans"/>
              </a:defRPr>
            </a:lvl7pPr>
            <a:lvl8pPr lvl="7">
              <a:spcBef>
                <a:spcPts val="0"/>
              </a:spcBef>
              <a:spcAft>
                <a:spcPts val="0"/>
              </a:spcAft>
              <a:buClr>
                <a:schemeClr val="dk2"/>
              </a:buClr>
              <a:buSzPts val="700"/>
              <a:buFont typeface="Nunito Sans"/>
              <a:buNone/>
              <a:defRPr sz="700">
                <a:solidFill>
                  <a:schemeClr val="dk2"/>
                </a:solidFill>
                <a:latin typeface="Nunito Sans"/>
                <a:ea typeface="Nunito Sans"/>
                <a:cs typeface="Nunito Sans"/>
                <a:sym typeface="Nunito Sans"/>
              </a:defRPr>
            </a:lvl8pPr>
            <a:lvl9pPr lvl="8">
              <a:spcBef>
                <a:spcPts val="0"/>
              </a:spcBef>
              <a:spcAft>
                <a:spcPts val="0"/>
              </a:spcAft>
              <a:buClr>
                <a:schemeClr val="dk2"/>
              </a:buClr>
              <a:buSzPts val="700"/>
              <a:buFont typeface="Nunito Sans"/>
              <a:buNone/>
              <a:defRPr sz="700">
                <a:solidFill>
                  <a:schemeClr val="dk2"/>
                </a:solidFill>
                <a:latin typeface="Nunito Sans"/>
                <a:ea typeface="Nunito Sans"/>
                <a:cs typeface="Nunito Sans"/>
                <a:sym typeface="Nunito Sans"/>
              </a:defRPr>
            </a:lvl9pPr>
          </a:lstStyle>
          <a:p>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Title, body and image - Alt 4">
  <p:cSld name="BLANK_1_1_1_1_1_1_1_1_1_1_1_1_2_1_1">
    <p:spTree>
      <p:nvGrpSpPr>
        <p:cNvPr id="1" name="Shape 604"/>
        <p:cNvGrpSpPr/>
        <p:nvPr/>
      </p:nvGrpSpPr>
      <p:grpSpPr>
        <a:xfrm>
          <a:off x="0" y="0"/>
          <a:ext cx="0" cy="0"/>
          <a:chOff x="0" y="0"/>
          <a:chExt cx="0" cy="0"/>
        </a:xfrm>
      </p:grpSpPr>
      <p:pic>
        <p:nvPicPr>
          <p:cNvPr id="605" name="Google Shape;605;p63"/>
          <p:cNvPicPr preferRelativeResize="0"/>
          <p:nvPr/>
        </p:nvPicPr>
        <p:blipFill rotWithShape="1">
          <a:blip r:embed="rId2">
            <a:alphaModFix/>
          </a:blip>
          <a:srcRect b="50879"/>
          <a:stretch/>
        </p:blipFill>
        <p:spPr>
          <a:xfrm rot="10800000">
            <a:off x="4511648" y="-5102"/>
            <a:ext cx="3255127" cy="1598802"/>
          </a:xfrm>
          <a:prstGeom prst="rect">
            <a:avLst/>
          </a:prstGeom>
          <a:noFill/>
          <a:ln>
            <a:noFill/>
          </a:ln>
        </p:spPr>
      </p:pic>
      <p:sp>
        <p:nvSpPr>
          <p:cNvPr id="606" name="Google Shape;606;p63"/>
          <p:cNvSpPr/>
          <p:nvPr/>
        </p:nvSpPr>
        <p:spPr>
          <a:xfrm>
            <a:off x="5160582" y="1163682"/>
            <a:ext cx="7978200" cy="7978200"/>
          </a:xfrm>
          <a:prstGeom prst="pie">
            <a:avLst>
              <a:gd name="adj1" fmla="val 10792592"/>
              <a:gd name="adj2" fmla="val 16198514"/>
            </a:avLst>
          </a:prstGeom>
          <a:gradFill>
            <a:gsLst>
              <a:gs pos="0">
                <a:schemeClr val="accent1"/>
              </a:gs>
              <a:gs pos="64000">
                <a:schemeClr val="dk2"/>
              </a:gs>
              <a:gs pos="100000">
                <a:schemeClr val="dk2"/>
              </a:gs>
            </a:gsLst>
            <a:path path="circle">
              <a:fillToRect l="100000" t="100000"/>
            </a:path>
            <a:tileRect r="-100000" b="-10000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2"/>
              </a:solidFill>
              <a:latin typeface="Nunito Sans"/>
              <a:ea typeface="Nunito Sans"/>
              <a:cs typeface="Nunito Sans"/>
              <a:sym typeface="Nunito Sans"/>
            </a:endParaRPr>
          </a:p>
        </p:txBody>
      </p:sp>
      <p:pic>
        <p:nvPicPr>
          <p:cNvPr id="607" name="Google Shape;607;p63"/>
          <p:cNvPicPr preferRelativeResize="0"/>
          <p:nvPr/>
        </p:nvPicPr>
        <p:blipFill rotWithShape="1">
          <a:blip r:embed="rId3">
            <a:alphaModFix/>
          </a:blip>
          <a:srcRect t="39965"/>
          <a:stretch/>
        </p:blipFill>
        <p:spPr>
          <a:xfrm rot="10800000">
            <a:off x="4410800" y="2763370"/>
            <a:ext cx="3992800" cy="2397126"/>
          </a:xfrm>
          <a:prstGeom prst="rect">
            <a:avLst/>
          </a:prstGeom>
          <a:noFill/>
          <a:ln>
            <a:noFill/>
          </a:ln>
        </p:spPr>
      </p:pic>
      <p:sp>
        <p:nvSpPr>
          <p:cNvPr id="608" name="Google Shape;608;p63"/>
          <p:cNvSpPr/>
          <p:nvPr/>
        </p:nvSpPr>
        <p:spPr>
          <a:xfrm>
            <a:off x="5269687" y="0"/>
            <a:ext cx="3874304" cy="2438400"/>
          </a:xfrm>
          <a:custGeom>
            <a:avLst/>
            <a:gdLst/>
            <a:ahLst/>
            <a:cxnLst/>
            <a:rect l="l" t="t" r="r" b="b"/>
            <a:pathLst>
              <a:path w="121072" h="76200" extrusionOk="0">
                <a:moveTo>
                  <a:pt x="0" y="0"/>
                </a:moveTo>
                <a:lnTo>
                  <a:pt x="1675" y="2456"/>
                </a:lnTo>
                <a:lnTo>
                  <a:pt x="3349" y="4800"/>
                </a:lnTo>
                <a:lnTo>
                  <a:pt x="4837" y="6883"/>
                </a:lnTo>
                <a:lnTo>
                  <a:pt x="6363" y="8930"/>
                </a:lnTo>
                <a:lnTo>
                  <a:pt x="7851" y="10902"/>
                </a:lnTo>
                <a:lnTo>
                  <a:pt x="9377" y="12874"/>
                </a:lnTo>
                <a:lnTo>
                  <a:pt x="10902" y="14771"/>
                </a:lnTo>
                <a:lnTo>
                  <a:pt x="12427" y="16594"/>
                </a:lnTo>
                <a:lnTo>
                  <a:pt x="13953" y="18417"/>
                </a:lnTo>
                <a:lnTo>
                  <a:pt x="15478" y="20166"/>
                </a:lnTo>
                <a:lnTo>
                  <a:pt x="17004" y="21878"/>
                </a:lnTo>
                <a:lnTo>
                  <a:pt x="18529" y="23552"/>
                </a:lnTo>
                <a:lnTo>
                  <a:pt x="20092" y="25189"/>
                </a:lnTo>
                <a:lnTo>
                  <a:pt x="21618" y="26752"/>
                </a:lnTo>
                <a:lnTo>
                  <a:pt x="23180" y="28277"/>
                </a:lnTo>
                <a:lnTo>
                  <a:pt x="24706" y="29766"/>
                </a:lnTo>
                <a:lnTo>
                  <a:pt x="26268" y="31179"/>
                </a:lnTo>
                <a:lnTo>
                  <a:pt x="27794" y="32556"/>
                </a:lnTo>
                <a:lnTo>
                  <a:pt x="29208" y="33784"/>
                </a:lnTo>
                <a:lnTo>
                  <a:pt x="30622" y="34975"/>
                </a:lnTo>
                <a:lnTo>
                  <a:pt x="32036" y="36091"/>
                </a:lnTo>
                <a:lnTo>
                  <a:pt x="33449" y="37170"/>
                </a:lnTo>
                <a:lnTo>
                  <a:pt x="34863" y="38249"/>
                </a:lnTo>
                <a:lnTo>
                  <a:pt x="36277" y="39253"/>
                </a:lnTo>
                <a:lnTo>
                  <a:pt x="37654" y="40221"/>
                </a:lnTo>
                <a:lnTo>
                  <a:pt x="39068" y="41114"/>
                </a:lnTo>
                <a:lnTo>
                  <a:pt x="40482" y="42007"/>
                </a:lnTo>
                <a:lnTo>
                  <a:pt x="41858" y="42825"/>
                </a:lnTo>
                <a:lnTo>
                  <a:pt x="43272" y="43607"/>
                </a:lnTo>
                <a:lnTo>
                  <a:pt x="44649" y="44351"/>
                </a:lnTo>
                <a:lnTo>
                  <a:pt x="46025" y="45058"/>
                </a:lnTo>
                <a:lnTo>
                  <a:pt x="47402" y="45727"/>
                </a:lnTo>
                <a:lnTo>
                  <a:pt x="48779" y="46323"/>
                </a:lnTo>
                <a:lnTo>
                  <a:pt x="50155" y="46918"/>
                </a:lnTo>
                <a:lnTo>
                  <a:pt x="51420" y="47402"/>
                </a:lnTo>
                <a:lnTo>
                  <a:pt x="52685" y="47848"/>
                </a:lnTo>
                <a:lnTo>
                  <a:pt x="53913" y="48220"/>
                </a:lnTo>
                <a:lnTo>
                  <a:pt x="55141" y="48592"/>
                </a:lnTo>
                <a:lnTo>
                  <a:pt x="56369" y="48927"/>
                </a:lnTo>
                <a:lnTo>
                  <a:pt x="57597" y="49225"/>
                </a:lnTo>
                <a:lnTo>
                  <a:pt x="58787" y="49448"/>
                </a:lnTo>
                <a:lnTo>
                  <a:pt x="59978" y="49671"/>
                </a:lnTo>
                <a:lnTo>
                  <a:pt x="61169" y="49820"/>
                </a:lnTo>
                <a:lnTo>
                  <a:pt x="62359" y="49969"/>
                </a:lnTo>
                <a:lnTo>
                  <a:pt x="63513" y="50043"/>
                </a:lnTo>
                <a:lnTo>
                  <a:pt x="64666" y="50081"/>
                </a:lnTo>
                <a:lnTo>
                  <a:pt x="65782" y="50118"/>
                </a:lnTo>
                <a:lnTo>
                  <a:pt x="66936" y="50081"/>
                </a:lnTo>
                <a:lnTo>
                  <a:pt x="68052" y="50006"/>
                </a:lnTo>
                <a:lnTo>
                  <a:pt x="69168" y="49895"/>
                </a:lnTo>
                <a:lnTo>
                  <a:pt x="70210" y="49746"/>
                </a:lnTo>
                <a:lnTo>
                  <a:pt x="71252" y="49560"/>
                </a:lnTo>
                <a:lnTo>
                  <a:pt x="72256" y="49336"/>
                </a:lnTo>
                <a:lnTo>
                  <a:pt x="73261" y="49076"/>
                </a:lnTo>
                <a:lnTo>
                  <a:pt x="74266" y="48778"/>
                </a:lnTo>
                <a:lnTo>
                  <a:pt x="75196" y="48443"/>
                </a:lnTo>
                <a:lnTo>
                  <a:pt x="76163" y="48071"/>
                </a:lnTo>
                <a:lnTo>
                  <a:pt x="77093" y="47699"/>
                </a:lnTo>
                <a:lnTo>
                  <a:pt x="77986" y="47253"/>
                </a:lnTo>
                <a:lnTo>
                  <a:pt x="78842" y="46769"/>
                </a:lnTo>
                <a:lnTo>
                  <a:pt x="79698" y="46285"/>
                </a:lnTo>
                <a:lnTo>
                  <a:pt x="80554" y="45765"/>
                </a:lnTo>
                <a:lnTo>
                  <a:pt x="81372" y="45169"/>
                </a:lnTo>
                <a:lnTo>
                  <a:pt x="82153" y="44574"/>
                </a:lnTo>
                <a:lnTo>
                  <a:pt x="82898" y="43941"/>
                </a:lnTo>
                <a:lnTo>
                  <a:pt x="83642" y="43309"/>
                </a:lnTo>
                <a:lnTo>
                  <a:pt x="84311" y="43979"/>
                </a:lnTo>
                <a:lnTo>
                  <a:pt x="86172" y="45951"/>
                </a:lnTo>
                <a:lnTo>
                  <a:pt x="88107" y="47923"/>
                </a:lnTo>
                <a:lnTo>
                  <a:pt x="90079" y="49895"/>
                </a:lnTo>
                <a:lnTo>
                  <a:pt x="92051" y="51866"/>
                </a:lnTo>
                <a:lnTo>
                  <a:pt x="94134" y="53801"/>
                </a:lnTo>
                <a:lnTo>
                  <a:pt x="96218" y="55773"/>
                </a:lnTo>
                <a:lnTo>
                  <a:pt x="98339" y="57708"/>
                </a:lnTo>
                <a:lnTo>
                  <a:pt x="100497" y="59643"/>
                </a:lnTo>
                <a:lnTo>
                  <a:pt x="102729" y="61577"/>
                </a:lnTo>
                <a:lnTo>
                  <a:pt x="104961" y="63475"/>
                </a:lnTo>
                <a:lnTo>
                  <a:pt x="107268" y="65410"/>
                </a:lnTo>
                <a:lnTo>
                  <a:pt x="109575" y="67307"/>
                </a:lnTo>
                <a:lnTo>
                  <a:pt x="111956" y="69205"/>
                </a:lnTo>
                <a:lnTo>
                  <a:pt x="114338" y="71102"/>
                </a:lnTo>
                <a:lnTo>
                  <a:pt x="116756" y="72963"/>
                </a:lnTo>
                <a:lnTo>
                  <a:pt x="119249" y="74860"/>
                </a:lnTo>
                <a:lnTo>
                  <a:pt x="121072" y="76200"/>
                </a:lnTo>
                <a:lnTo>
                  <a:pt x="121072" y="75456"/>
                </a:lnTo>
                <a:lnTo>
                  <a:pt x="119621" y="74377"/>
                </a:lnTo>
                <a:lnTo>
                  <a:pt x="117128" y="72516"/>
                </a:lnTo>
                <a:lnTo>
                  <a:pt x="114710" y="70619"/>
                </a:lnTo>
                <a:lnTo>
                  <a:pt x="112328" y="68758"/>
                </a:lnTo>
                <a:lnTo>
                  <a:pt x="109947" y="66861"/>
                </a:lnTo>
                <a:lnTo>
                  <a:pt x="107640" y="64963"/>
                </a:lnTo>
                <a:lnTo>
                  <a:pt x="105333" y="63029"/>
                </a:lnTo>
                <a:lnTo>
                  <a:pt x="103101" y="61131"/>
                </a:lnTo>
                <a:lnTo>
                  <a:pt x="100906" y="59196"/>
                </a:lnTo>
                <a:lnTo>
                  <a:pt x="98748" y="57261"/>
                </a:lnTo>
                <a:lnTo>
                  <a:pt x="96627" y="55327"/>
                </a:lnTo>
                <a:lnTo>
                  <a:pt x="94543" y="53392"/>
                </a:lnTo>
                <a:lnTo>
                  <a:pt x="92497" y="51420"/>
                </a:lnTo>
                <a:lnTo>
                  <a:pt x="90488" y="49485"/>
                </a:lnTo>
                <a:lnTo>
                  <a:pt x="88516" y="47513"/>
                </a:lnTo>
                <a:lnTo>
                  <a:pt x="86618" y="45541"/>
                </a:lnTo>
                <a:lnTo>
                  <a:pt x="84721" y="43569"/>
                </a:lnTo>
                <a:lnTo>
                  <a:pt x="84088" y="42900"/>
                </a:lnTo>
                <a:lnTo>
                  <a:pt x="84795" y="42155"/>
                </a:lnTo>
                <a:lnTo>
                  <a:pt x="85465" y="41411"/>
                </a:lnTo>
                <a:lnTo>
                  <a:pt x="86135" y="40667"/>
                </a:lnTo>
                <a:lnTo>
                  <a:pt x="86730" y="39849"/>
                </a:lnTo>
                <a:lnTo>
                  <a:pt x="87325" y="38993"/>
                </a:lnTo>
                <a:lnTo>
                  <a:pt x="87921" y="38137"/>
                </a:lnTo>
                <a:lnTo>
                  <a:pt x="88441" y="37244"/>
                </a:lnTo>
                <a:lnTo>
                  <a:pt x="88962" y="36351"/>
                </a:lnTo>
                <a:lnTo>
                  <a:pt x="89446" y="35384"/>
                </a:lnTo>
                <a:lnTo>
                  <a:pt x="89893" y="34416"/>
                </a:lnTo>
                <a:lnTo>
                  <a:pt x="90339" y="33412"/>
                </a:lnTo>
                <a:lnTo>
                  <a:pt x="90711" y="32407"/>
                </a:lnTo>
                <a:lnTo>
                  <a:pt x="91083" y="31365"/>
                </a:lnTo>
                <a:lnTo>
                  <a:pt x="91418" y="30286"/>
                </a:lnTo>
                <a:lnTo>
                  <a:pt x="91716" y="29170"/>
                </a:lnTo>
                <a:lnTo>
                  <a:pt x="91976" y="28054"/>
                </a:lnTo>
                <a:lnTo>
                  <a:pt x="92125" y="27235"/>
                </a:lnTo>
                <a:lnTo>
                  <a:pt x="92274" y="26380"/>
                </a:lnTo>
                <a:lnTo>
                  <a:pt x="92385" y="25524"/>
                </a:lnTo>
                <a:lnTo>
                  <a:pt x="92460" y="24668"/>
                </a:lnTo>
                <a:lnTo>
                  <a:pt x="92497" y="23812"/>
                </a:lnTo>
                <a:lnTo>
                  <a:pt x="92534" y="22919"/>
                </a:lnTo>
                <a:lnTo>
                  <a:pt x="92534" y="22027"/>
                </a:lnTo>
                <a:lnTo>
                  <a:pt x="92497" y="21134"/>
                </a:lnTo>
                <a:lnTo>
                  <a:pt x="92423" y="20203"/>
                </a:lnTo>
                <a:lnTo>
                  <a:pt x="92311" y="19310"/>
                </a:lnTo>
                <a:lnTo>
                  <a:pt x="92199" y="18380"/>
                </a:lnTo>
                <a:lnTo>
                  <a:pt x="92051" y="17450"/>
                </a:lnTo>
                <a:lnTo>
                  <a:pt x="91864" y="16483"/>
                </a:lnTo>
                <a:lnTo>
                  <a:pt x="91678" y="15553"/>
                </a:lnTo>
                <a:lnTo>
                  <a:pt x="91418" y="14585"/>
                </a:lnTo>
                <a:lnTo>
                  <a:pt x="91158" y="13618"/>
                </a:lnTo>
                <a:lnTo>
                  <a:pt x="90637" y="11943"/>
                </a:lnTo>
                <a:lnTo>
                  <a:pt x="90041" y="10269"/>
                </a:lnTo>
                <a:lnTo>
                  <a:pt x="89372" y="8558"/>
                </a:lnTo>
                <a:lnTo>
                  <a:pt x="88590" y="6883"/>
                </a:lnTo>
                <a:lnTo>
                  <a:pt x="87772" y="5172"/>
                </a:lnTo>
                <a:lnTo>
                  <a:pt x="86842" y="3423"/>
                </a:lnTo>
                <a:lnTo>
                  <a:pt x="85837" y="1712"/>
                </a:lnTo>
                <a:lnTo>
                  <a:pt x="84795" y="0"/>
                </a:lnTo>
                <a:lnTo>
                  <a:pt x="84088" y="0"/>
                </a:lnTo>
                <a:lnTo>
                  <a:pt x="85167" y="1749"/>
                </a:lnTo>
                <a:lnTo>
                  <a:pt x="86209" y="3497"/>
                </a:lnTo>
                <a:lnTo>
                  <a:pt x="87139" y="5209"/>
                </a:lnTo>
                <a:lnTo>
                  <a:pt x="87995" y="6958"/>
                </a:lnTo>
                <a:lnTo>
                  <a:pt x="88776" y="8669"/>
                </a:lnTo>
                <a:lnTo>
                  <a:pt x="89446" y="10381"/>
                </a:lnTo>
                <a:lnTo>
                  <a:pt x="90079" y="12092"/>
                </a:lnTo>
                <a:lnTo>
                  <a:pt x="90599" y="13804"/>
                </a:lnTo>
                <a:lnTo>
                  <a:pt x="90860" y="14734"/>
                </a:lnTo>
                <a:lnTo>
                  <a:pt x="91083" y="15664"/>
                </a:lnTo>
                <a:lnTo>
                  <a:pt x="91306" y="16594"/>
                </a:lnTo>
                <a:lnTo>
                  <a:pt x="91455" y="17524"/>
                </a:lnTo>
                <a:lnTo>
                  <a:pt x="91604" y="18455"/>
                </a:lnTo>
                <a:lnTo>
                  <a:pt x="91716" y="19348"/>
                </a:lnTo>
                <a:lnTo>
                  <a:pt x="91827" y="20241"/>
                </a:lnTo>
                <a:lnTo>
                  <a:pt x="91902" y="21134"/>
                </a:lnTo>
                <a:lnTo>
                  <a:pt x="91939" y="22027"/>
                </a:lnTo>
                <a:lnTo>
                  <a:pt x="91939" y="22919"/>
                </a:lnTo>
                <a:lnTo>
                  <a:pt x="91902" y="23775"/>
                </a:lnTo>
                <a:lnTo>
                  <a:pt x="91864" y="24631"/>
                </a:lnTo>
                <a:lnTo>
                  <a:pt x="91790" y="25450"/>
                </a:lnTo>
                <a:lnTo>
                  <a:pt x="91678" y="26305"/>
                </a:lnTo>
                <a:lnTo>
                  <a:pt x="91530" y="27124"/>
                </a:lnTo>
                <a:lnTo>
                  <a:pt x="91381" y="27942"/>
                </a:lnTo>
                <a:lnTo>
                  <a:pt x="91120" y="29021"/>
                </a:lnTo>
                <a:lnTo>
                  <a:pt x="90823" y="30100"/>
                </a:lnTo>
                <a:lnTo>
                  <a:pt x="90525" y="31142"/>
                </a:lnTo>
                <a:lnTo>
                  <a:pt x="90153" y="32184"/>
                </a:lnTo>
                <a:lnTo>
                  <a:pt x="89781" y="33189"/>
                </a:lnTo>
                <a:lnTo>
                  <a:pt x="89372" y="34156"/>
                </a:lnTo>
                <a:lnTo>
                  <a:pt x="88925" y="35123"/>
                </a:lnTo>
                <a:lnTo>
                  <a:pt x="88441" y="36054"/>
                </a:lnTo>
                <a:lnTo>
                  <a:pt x="87958" y="36946"/>
                </a:lnTo>
                <a:lnTo>
                  <a:pt x="87400" y="37802"/>
                </a:lnTo>
                <a:lnTo>
                  <a:pt x="86842" y="38658"/>
                </a:lnTo>
                <a:lnTo>
                  <a:pt x="86283" y="39477"/>
                </a:lnTo>
                <a:lnTo>
                  <a:pt x="85651" y="40258"/>
                </a:lnTo>
                <a:lnTo>
                  <a:pt x="85018" y="41002"/>
                </a:lnTo>
                <a:lnTo>
                  <a:pt x="84349" y="41746"/>
                </a:lnTo>
                <a:lnTo>
                  <a:pt x="83679" y="42453"/>
                </a:lnTo>
                <a:lnTo>
                  <a:pt x="81484" y="40035"/>
                </a:lnTo>
                <a:lnTo>
                  <a:pt x="79363" y="37653"/>
                </a:lnTo>
                <a:lnTo>
                  <a:pt x="77317" y="35235"/>
                </a:lnTo>
                <a:lnTo>
                  <a:pt x="75307" y="32817"/>
                </a:lnTo>
                <a:lnTo>
                  <a:pt x="73373" y="30398"/>
                </a:lnTo>
                <a:lnTo>
                  <a:pt x="71512" y="27980"/>
                </a:lnTo>
                <a:lnTo>
                  <a:pt x="69726" y="25561"/>
                </a:lnTo>
                <a:lnTo>
                  <a:pt x="67978" y="23143"/>
                </a:lnTo>
                <a:lnTo>
                  <a:pt x="66303" y="20687"/>
                </a:lnTo>
                <a:lnTo>
                  <a:pt x="64703" y="18269"/>
                </a:lnTo>
                <a:lnTo>
                  <a:pt x="63178" y="15850"/>
                </a:lnTo>
                <a:lnTo>
                  <a:pt x="61727" y="13395"/>
                </a:lnTo>
                <a:lnTo>
                  <a:pt x="60313" y="10976"/>
                </a:lnTo>
                <a:lnTo>
                  <a:pt x="58973" y="8558"/>
                </a:lnTo>
                <a:lnTo>
                  <a:pt x="57708" y="6102"/>
                </a:lnTo>
                <a:lnTo>
                  <a:pt x="56518" y="3683"/>
                </a:lnTo>
                <a:lnTo>
                  <a:pt x="55662" y="1823"/>
                </a:lnTo>
                <a:lnTo>
                  <a:pt x="54843" y="0"/>
                </a:lnTo>
                <a:lnTo>
                  <a:pt x="54174" y="0"/>
                </a:lnTo>
                <a:lnTo>
                  <a:pt x="55067" y="1935"/>
                </a:lnTo>
                <a:lnTo>
                  <a:pt x="55997" y="3944"/>
                </a:lnTo>
                <a:lnTo>
                  <a:pt x="57188" y="6400"/>
                </a:lnTo>
                <a:lnTo>
                  <a:pt x="58453" y="8818"/>
                </a:lnTo>
                <a:lnTo>
                  <a:pt x="59792" y="11274"/>
                </a:lnTo>
                <a:lnTo>
                  <a:pt x="61206" y="13692"/>
                </a:lnTo>
                <a:lnTo>
                  <a:pt x="62657" y="16148"/>
                </a:lnTo>
                <a:lnTo>
                  <a:pt x="64220" y="18603"/>
                </a:lnTo>
                <a:lnTo>
                  <a:pt x="65820" y="21022"/>
                </a:lnTo>
                <a:lnTo>
                  <a:pt x="67494" y="23478"/>
                </a:lnTo>
                <a:lnTo>
                  <a:pt x="69243" y="25896"/>
                </a:lnTo>
                <a:lnTo>
                  <a:pt x="71029" y="28352"/>
                </a:lnTo>
                <a:lnTo>
                  <a:pt x="72926" y="30770"/>
                </a:lnTo>
                <a:lnTo>
                  <a:pt x="74861" y="33189"/>
                </a:lnTo>
                <a:lnTo>
                  <a:pt x="76833" y="35607"/>
                </a:lnTo>
                <a:lnTo>
                  <a:pt x="78916" y="38026"/>
                </a:lnTo>
                <a:lnTo>
                  <a:pt x="81037" y="40444"/>
                </a:lnTo>
                <a:lnTo>
                  <a:pt x="83232" y="42862"/>
                </a:lnTo>
                <a:lnTo>
                  <a:pt x="82526" y="43495"/>
                </a:lnTo>
                <a:lnTo>
                  <a:pt x="81781" y="44127"/>
                </a:lnTo>
                <a:lnTo>
                  <a:pt x="81000" y="44686"/>
                </a:lnTo>
                <a:lnTo>
                  <a:pt x="80219" y="45244"/>
                </a:lnTo>
                <a:lnTo>
                  <a:pt x="79400" y="45765"/>
                </a:lnTo>
                <a:lnTo>
                  <a:pt x="78544" y="46285"/>
                </a:lnTo>
                <a:lnTo>
                  <a:pt x="77689" y="46732"/>
                </a:lnTo>
                <a:lnTo>
                  <a:pt x="76833" y="47141"/>
                </a:lnTo>
                <a:lnTo>
                  <a:pt x="75903" y="47550"/>
                </a:lnTo>
                <a:lnTo>
                  <a:pt x="75010" y="47885"/>
                </a:lnTo>
                <a:lnTo>
                  <a:pt x="74042" y="48220"/>
                </a:lnTo>
                <a:lnTo>
                  <a:pt x="73112" y="48518"/>
                </a:lnTo>
                <a:lnTo>
                  <a:pt x="72108" y="48741"/>
                </a:lnTo>
                <a:lnTo>
                  <a:pt x="71140" y="48964"/>
                </a:lnTo>
                <a:lnTo>
                  <a:pt x="70098" y="49150"/>
                </a:lnTo>
                <a:lnTo>
                  <a:pt x="69094" y="49299"/>
                </a:lnTo>
                <a:lnTo>
                  <a:pt x="67978" y="49411"/>
                </a:lnTo>
                <a:lnTo>
                  <a:pt x="66899" y="49485"/>
                </a:lnTo>
                <a:lnTo>
                  <a:pt x="65782" y="49522"/>
                </a:lnTo>
                <a:lnTo>
                  <a:pt x="64666" y="49485"/>
                </a:lnTo>
                <a:lnTo>
                  <a:pt x="63513" y="49448"/>
                </a:lnTo>
                <a:lnTo>
                  <a:pt x="62397" y="49374"/>
                </a:lnTo>
                <a:lnTo>
                  <a:pt x="61243" y="49225"/>
                </a:lnTo>
                <a:lnTo>
                  <a:pt x="60052" y="49076"/>
                </a:lnTo>
                <a:lnTo>
                  <a:pt x="58899" y="48890"/>
                </a:lnTo>
                <a:lnTo>
                  <a:pt x="57708" y="48629"/>
                </a:lnTo>
                <a:lnTo>
                  <a:pt x="56518" y="48332"/>
                </a:lnTo>
                <a:lnTo>
                  <a:pt x="55290" y="48034"/>
                </a:lnTo>
                <a:lnTo>
                  <a:pt x="54099" y="47662"/>
                </a:lnTo>
                <a:lnTo>
                  <a:pt x="52872" y="47253"/>
                </a:lnTo>
                <a:lnTo>
                  <a:pt x="51644" y="46844"/>
                </a:lnTo>
                <a:lnTo>
                  <a:pt x="50379" y="46360"/>
                </a:lnTo>
                <a:lnTo>
                  <a:pt x="49039" y="45802"/>
                </a:lnTo>
                <a:lnTo>
                  <a:pt x="47663" y="45169"/>
                </a:lnTo>
                <a:lnTo>
                  <a:pt x="46286" y="44537"/>
                </a:lnTo>
                <a:lnTo>
                  <a:pt x="44909" y="43830"/>
                </a:lnTo>
                <a:lnTo>
                  <a:pt x="43533" y="43086"/>
                </a:lnTo>
                <a:lnTo>
                  <a:pt x="42156" y="42304"/>
                </a:lnTo>
                <a:lnTo>
                  <a:pt x="40779" y="41486"/>
                </a:lnTo>
                <a:lnTo>
                  <a:pt x="39403" y="40630"/>
                </a:lnTo>
                <a:lnTo>
                  <a:pt x="37989" y="39700"/>
                </a:lnTo>
                <a:lnTo>
                  <a:pt x="36612" y="38732"/>
                </a:lnTo>
                <a:lnTo>
                  <a:pt x="35198" y="37765"/>
                </a:lnTo>
                <a:lnTo>
                  <a:pt x="33784" y="36723"/>
                </a:lnTo>
                <a:lnTo>
                  <a:pt x="32408" y="35607"/>
                </a:lnTo>
                <a:lnTo>
                  <a:pt x="30994" y="34491"/>
                </a:lnTo>
                <a:lnTo>
                  <a:pt x="29580" y="33337"/>
                </a:lnTo>
                <a:lnTo>
                  <a:pt x="28203" y="32110"/>
                </a:lnTo>
                <a:lnTo>
                  <a:pt x="26641" y="30733"/>
                </a:lnTo>
                <a:lnTo>
                  <a:pt x="25115" y="29319"/>
                </a:lnTo>
                <a:lnTo>
                  <a:pt x="23590" y="27868"/>
                </a:lnTo>
                <a:lnTo>
                  <a:pt x="22027" y="26343"/>
                </a:lnTo>
                <a:lnTo>
                  <a:pt x="20501" y="24780"/>
                </a:lnTo>
                <a:lnTo>
                  <a:pt x="18976" y="23143"/>
                </a:lnTo>
                <a:lnTo>
                  <a:pt x="17450" y="21506"/>
                </a:lnTo>
                <a:lnTo>
                  <a:pt x="15925" y="19794"/>
                </a:lnTo>
                <a:lnTo>
                  <a:pt x="14399" y="18008"/>
                </a:lnTo>
                <a:lnTo>
                  <a:pt x="12874" y="16222"/>
                </a:lnTo>
                <a:lnTo>
                  <a:pt x="11348" y="14362"/>
                </a:lnTo>
                <a:lnTo>
                  <a:pt x="9823" y="12502"/>
                </a:lnTo>
                <a:lnTo>
                  <a:pt x="8335" y="10530"/>
                </a:lnTo>
                <a:lnTo>
                  <a:pt x="6809" y="8558"/>
                </a:lnTo>
                <a:lnTo>
                  <a:pt x="5321" y="6548"/>
                </a:lnTo>
                <a:lnTo>
                  <a:pt x="3833" y="4465"/>
                </a:lnTo>
                <a:lnTo>
                  <a:pt x="2270" y="2270"/>
                </a:lnTo>
                <a:lnTo>
                  <a:pt x="74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latin typeface="Nunito Sans"/>
              <a:ea typeface="Nunito Sans"/>
              <a:cs typeface="Nunito Sans"/>
              <a:sym typeface="Nunito Sans"/>
            </a:endParaRPr>
          </a:p>
        </p:txBody>
      </p:sp>
      <p:sp>
        <p:nvSpPr>
          <p:cNvPr id="609" name="Google Shape;609;p63"/>
          <p:cNvSpPr txBox="1">
            <a:spLocks noGrp="1"/>
          </p:cNvSpPr>
          <p:nvPr>
            <p:ph type="body" idx="1"/>
          </p:nvPr>
        </p:nvSpPr>
        <p:spPr>
          <a:xfrm>
            <a:off x="228600" y="1646991"/>
            <a:ext cx="4296600" cy="3063300"/>
          </a:xfrm>
          <a:prstGeom prst="rect">
            <a:avLst/>
          </a:prstGeom>
        </p:spPr>
        <p:txBody>
          <a:bodyPr spcFirstLastPara="1" wrap="square" lIns="91425" tIns="91425" rIns="91425" bIns="91425" anchor="b" anchorCtr="0">
            <a:noAutofit/>
          </a:bodyPr>
          <a:lstStyle>
            <a:lvl1pPr marL="457200" lvl="0" indent="-304800">
              <a:spcBef>
                <a:spcPts val="0"/>
              </a:spcBef>
              <a:spcAft>
                <a:spcPts val="0"/>
              </a:spcAft>
              <a:buClr>
                <a:schemeClr val="dk1"/>
              </a:buClr>
              <a:buSzPts val="1200"/>
              <a:buFont typeface="Nunito Sans"/>
              <a:buChar char="●"/>
              <a:defRPr/>
            </a:lvl1pPr>
            <a:lvl2pPr marL="914400" lvl="1" indent="-304800">
              <a:spcBef>
                <a:spcPts val="800"/>
              </a:spcBef>
              <a:spcAft>
                <a:spcPts val="0"/>
              </a:spcAft>
              <a:buClr>
                <a:schemeClr val="dk1"/>
              </a:buClr>
              <a:buSzPts val="1200"/>
              <a:buFont typeface="Nunito Sans"/>
              <a:buChar char="○"/>
              <a:defRPr/>
            </a:lvl2pPr>
            <a:lvl3pPr marL="1371600" lvl="2" indent="-304800">
              <a:spcBef>
                <a:spcPts val="800"/>
              </a:spcBef>
              <a:spcAft>
                <a:spcPts val="0"/>
              </a:spcAft>
              <a:buClr>
                <a:schemeClr val="dk1"/>
              </a:buClr>
              <a:buSzPts val="1200"/>
              <a:buFont typeface="Nunito Sans"/>
              <a:buChar char="■"/>
              <a:defRPr/>
            </a:lvl3pPr>
            <a:lvl4pPr marL="1828800" lvl="3" indent="-304800">
              <a:spcBef>
                <a:spcPts val="800"/>
              </a:spcBef>
              <a:spcAft>
                <a:spcPts val="0"/>
              </a:spcAft>
              <a:buClr>
                <a:schemeClr val="dk1"/>
              </a:buClr>
              <a:buSzPts val="1200"/>
              <a:buFont typeface="Nunito Sans"/>
              <a:buChar char="●"/>
              <a:defRPr/>
            </a:lvl4pPr>
            <a:lvl5pPr marL="2286000" lvl="4" indent="-304800">
              <a:spcBef>
                <a:spcPts val="800"/>
              </a:spcBef>
              <a:spcAft>
                <a:spcPts val="0"/>
              </a:spcAft>
              <a:buClr>
                <a:schemeClr val="dk1"/>
              </a:buClr>
              <a:buSzPts val="1200"/>
              <a:buFont typeface="Nunito Sans"/>
              <a:buChar char="○"/>
              <a:defRPr/>
            </a:lvl5pPr>
            <a:lvl6pPr marL="2743200" lvl="5" indent="-304800">
              <a:spcBef>
                <a:spcPts val="800"/>
              </a:spcBef>
              <a:spcAft>
                <a:spcPts val="0"/>
              </a:spcAft>
              <a:buClr>
                <a:schemeClr val="dk1"/>
              </a:buClr>
              <a:buSzPts val="1200"/>
              <a:buFont typeface="Nunito Sans"/>
              <a:buChar char="■"/>
              <a:defRPr/>
            </a:lvl6pPr>
            <a:lvl7pPr marL="3200400" lvl="6" indent="-304800">
              <a:spcBef>
                <a:spcPts val="800"/>
              </a:spcBef>
              <a:spcAft>
                <a:spcPts val="0"/>
              </a:spcAft>
              <a:buClr>
                <a:schemeClr val="dk1"/>
              </a:buClr>
              <a:buSzPts val="1200"/>
              <a:buFont typeface="Nunito Sans"/>
              <a:buChar char="●"/>
              <a:defRPr/>
            </a:lvl7pPr>
            <a:lvl8pPr marL="3657600" lvl="7" indent="-304800">
              <a:spcBef>
                <a:spcPts val="800"/>
              </a:spcBef>
              <a:spcAft>
                <a:spcPts val="0"/>
              </a:spcAft>
              <a:buClr>
                <a:schemeClr val="dk1"/>
              </a:buClr>
              <a:buSzPts val="1200"/>
              <a:buFont typeface="Nunito Sans"/>
              <a:buChar char="○"/>
              <a:defRPr/>
            </a:lvl8pPr>
            <a:lvl9pPr marL="4114800" lvl="8" indent="-304800">
              <a:spcBef>
                <a:spcPts val="800"/>
              </a:spcBef>
              <a:spcAft>
                <a:spcPts val="800"/>
              </a:spcAft>
              <a:buClr>
                <a:schemeClr val="dk1"/>
              </a:buClr>
              <a:buSzPts val="1200"/>
              <a:buFont typeface="Nunito Sans"/>
              <a:buChar char="■"/>
              <a:defRPr/>
            </a:lvl9pPr>
          </a:lstStyle>
          <a:p>
            <a:endParaRPr/>
          </a:p>
        </p:txBody>
      </p:sp>
      <p:sp>
        <p:nvSpPr>
          <p:cNvPr id="610" name="Google Shape;610;p63"/>
          <p:cNvSpPr>
            <a:spLocks noGrp="1"/>
          </p:cNvSpPr>
          <p:nvPr>
            <p:ph type="pic" idx="2"/>
          </p:nvPr>
        </p:nvSpPr>
        <p:spPr>
          <a:xfrm>
            <a:off x="5212300" y="460300"/>
            <a:ext cx="3702900" cy="4136100"/>
          </a:xfrm>
          <a:prstGeom prst="roundRect">
            <a:avLst>
              <a:gd name="adj" fmla="val 6865"/>
            </a:avLst>
          </a:prstGeom>
          <a:noFill/>
          <a:ln>
            <a:noFill/>
          </a:ln>
        </p:spPr>
      </p:sp>
      <p:sp>
        <p:nvSpPr>
          <p:cNvPr id="611" name="Google Shape;611;p63"/>
          <p:cNvSpPr txBox="1">
            <a:spLocks noGrp="1"/>
          </p:cNvSpPr>
          <p:nvPr>
            <p:ph type="title"/>
          </p:nvPr>
        </p:nvSpPr>
        <p:spPr>
          <a:xfrm>
            <a:off x="228600" y="228600"/>
            <a:ext cx="4296600" cy="587700"/>
          </a:xfrm>
          <a:prstGeom prst="rect">
            <a:avLst/>
          </a:prstGeom>
        </p:spPr>
        <p:txBody>
          <a:bodyPr spcFirstLastPara="1" wrap="square" lIns="91425" tIns="91425" rIns="91425" bIns="91425" anchor="t" anchorCtr="0">
            <a:spAutoFit/>
          </a:bodyPr>
          <a:lstStyle>
            <a:lvl1pPr lvl="0">
              <a:spcBef>
                <a:spcPts val="0"/>
              </a:spcBef>
              <a:spcAft>
                <a:spcPts val="0"/>
              </a:spcAft>
              <a:buNone/>
              <a:defRPr/>
            </a:lvl1pPr>
            <a:lvl2pPr lvl="1">
              <a:spcBef>
                <a:spcPts val="0"/>
              </a:spcBef>
              <a:spcAft>
                <a:spcPts val="0"/>
              </a:spcAft>
              <a:buNone/>
              <a:defRPr>
                <a:latin typeface="Poppins SemiBold"/>
                <a:ea typeface="Poppins SemiBold"/>
                <a:cs typeface="Poppins SemiBold"/>
                <a:sym typeface="Poppins SemiBold"/>
              </a:defRPr>
            </a:lvl2pPr>
            <a:lvl3pPr lvl="2">
              <a:spcBef>
                <a:spcPts val="0"/>
              </a:spcBef>
              <a:spcAft>
                <a:spcPts val="0"/>
              </a:spcAft>
              <a:buNone/>
              <a:defRPr>
                <a:latin typeface="Poppins SemiBold"/>
                <a:ea typeface="Poppins SemiBold"/>
                <a:cs typeface="Poppins SemiBold"/>
                <a:sym typeface="Poppins SemiBold"/>
              </a:defRPr>
            </a:lvl3pPr>
            <a:lvl4pPr lvl="3">
              <a:spcBef>
                <a:spcPts val="0"/>
              </a:spcBef>
              <a:spcAft>
                <a:spcPts val="0"/>
              </a:spcAft>
              <a:buNone/>
              <a:defRPr>
                <a:latin typeface="Poppins SemiBold"/>
                <a:ea typeface="Poppins SemiBold"/>
                <a:cs typeface="Poppins SemiBold"/>
                <a:sym typeface="Poppins SemiBold"/>
              </a:defRPr>
            </a:lvl4pPr>
            <a:lvl5pPr lvl="4">
              <a:spcBef>
                <a:spcPts val="0"/>
              </a:spcBef>
              <a:spcAft>
                <a:spcPts val="0"/>
              </a:spcAft>
              <a:buNone/>
              <a:defRPr>
                <a:latin typeface="Poppins SemiBold"/>
                <a:ea typeface="Poppins SemiBold"/>
                <a:cs typeface="Poppins SemiBold"/>
                <a:sym typeface="Poppins SemiBold"/>
              </a:defRPr>
            </a:lvl5pPr>
            <a:lvl6pPr lvl="5">
              <a:spcBef>
                <a:spcPts val="0"/>
              </a:spcBef>
              <a:spcAft>
                <a:spcPts val="0"/>
              </a:spcAft>
              <a:buNone/>
              <a:defRPr>
                <a:latin typeface="Poppins SemiBold"/>
                <a:ea typeface="Poppins SemiBold"/>
                <a:cs typeface="Poppins SemiBold"/>
                <a:sym typeface="Poppins SemiBold"/>
              </a:defRPr>
            </a:lvl6pPr>
            <a:lvl7pPr lvl="6">
              <a:spcBef>
                <a:spcPts val="0"/>
              </a:spcBef>
              <a:spcAft>
                <a:spcPts val="0"/>
              </a:spcAft>
              <a:buNone/>
              <a:defRPr>
                <a:latin typeface="Poppins SemiBold"/>
                <a:ea typeface="Poppins SemiBold"/>
                <a:cs typeface="Poppins SemiBold"/>
                <a:sym typeface="Poppins SemiBold"/>
              </a:defRPr>
            </a:lvl7pPr>
            <a:lvl8pPr lvl="7">
              <a:spcBef>
                <a:spcPts val="0"/>
              </a:spcBef>
              <a:spcAft>
                <a:spcPts val="0"/>
              </a:spcAft>
              <a:buNone/>
              <a:defRPr>
                <a:latin typeface="Poppins SemiBold"/>
                <a:ea typeface="Poppins SemiBold"/>
                <a:cs typeface="Poppins SemiBold"/>
                <a:sym typeface="Poppins SemiBold"/>
              </a:defRPr>
            </a:lvl8pPr>
            <a:lvl9pPr lvl="8">
              <a:spcBef>
                <a:spcPts val="0"/>
              </a:spcBef>
              <a:spcAft>
                <a:spcPts val="0"/>
              </a:spcAft>
              <a:buNone/>
              <a:defRPr>
                <a:latin typeface="Poppins SemiBold"/>
                <a:ea typeface="Poppins SemiBold"/>
                <a:cs typeface="Poppins SemiBold"/>
                <a:sym typeface="Poppins SemiBold"/>
              </a:defRPr>
            </a:lvl9pPr>
          </a:lstStyle>
          <a:p>
            <a:endParaRPr/>
          </a:p>
        </p:txBody>
      </p:sp>
      <p:sp>
        <p:nvSpPr>
          <p:cNvPr id="612" name="Google Shape;612;p63"/>
          <p:cNvSpPr/>
          <p:nvPr/>
        </p:nvSpPr>
        <p:spPr>
          <a:xfrm>
            <a:off x="4680310" y="3856552"/>
            <a:ext cx="2576544" cy="1302560"/>
          </a:xfrm>
          <a:custGeom>
            <a:avLst/>
            <a:gdLst/>
            <a:ahLst/>
            <a:cxnLst/>
            <a:rect l="l" t="t" r="r" b="b"/>
            <a:pathLst>
              <a:path w="80517" h="40705" extrusionOk="0">
                <a:moveTo>
                  <a:pt x="2568" y="1"/>
                </a:moveTo>
                <a:lnTo>
                  <a:pt x="2122" y="75"/>
                </a:lnTo>
                <a:lnTo>
                  <a:pt x="1750" y="149"/>
                </a:lnTo>
                <a:lnTo>
                  <a:pt x="1378" y="261"/>
                </a:lnTo>
                <a:lnTo>
                  <a:pt x="1080" y="447"/>
                </a:lnTo>
                <a:lnTo>
                  <a:pt x="782" y="633"/>
                </a:lnTo>
                <a:lnTo>
                  <a:pt x="559" y="856"/>
                </a:lnTo>
                <a:lnTo>
                  <a:pt x="373" y="1154"/>
                </a:lnTo>
                <a:lnTo>
                  <a:pt x="224" y="1452"/>
                </a:lnTo>
                <a:lnTo>
                  <a:pt x="112" y="1824"/>
                </a:lnTo>
                <a:lnTo>
                  <a:pt x="38" y="2233"/>
                </a:lnTo>
                <a:lnTo>
                  <a:pt x="1" y="2717"/>
                </a:lnTo>
                <a:lnTo>
                  <a:pt x="38" y="3200"/>
                </a:lnTo>
                <a:lnTo>
                  <a:pt x="112" y="3759"/>
                </a:lnTo>
                <a:lnTo>
                  <a:pt x="261" y="4317"/>
                </a:lnTo>
                <a:lnTo>
                  <a:pt x="410" y="4949"/>
                </a:lnTo>
                <a:lnTo>
                  <a:pt x="633" y="5619"/>
                </a:lnTo>
                <a:lnTo>
                  <a:pt x="931" y="6326"/>
                </a:lnTo>
                <a:lnTo>
                  <a:pt x="1229" y="7107"/>
                </a:lnTo>
                <a:lnTo>
                  <a:pt x="1601" y="7888"/>
                </a:lnTo>
                <a:lnTo>
                  <a:pt x="2010" y="8744"/>
                </a:lnTo>
                <a:lnTo>
                  <a:pt x="2977" y="10567"/>
                </a:lnTo>
                <a:lnTo>
                  <a:pt x="4131" y="12539"/>
                </a:lnTo>
                <a:lnTo>
                  <a:pt x="5507" y="14697"/>
                </a:lnTo>
                <a:lnTo>
                  <a:pt x="7033" y="17004"/>
                </a:lnTo>
                <a:lnTo>
                  <a:pt x="8782" y="19497"/>
                </a:lnTo>
                <a:lnTo>
                  <a:pt x="10716" y="22139"/>
                </a:lnTo>
                <a:lnTo>
                  <a:pt x="12800" y="24966"/>
                </a:lnTo>
                <a:lnTo>
                  <a:pt x="15107" y="27980"/>
                </a:lnTo>
                <a:lnTo>
                  <a:pt x="17600" y="31143"/>
                </a:lnTo>
                <a:lnTo>
                  <a:pt x="20279" y="34454"/>
                </a:lnTo>
                <a:lnTo>
                  <a:pt x="22883" y="37617"/>
                </a:lnTo>
                <a:lnTo>
                  <a:pt x="25450" y="40705"/>
                </a:lnTo>
                <a:lnTo>
                  <a:pt x="26232" y="40705"/>
                </a:lnTo>
                <a:lnTo>
                  <a:pt x="23516" y="37431"/>
                </a:lnTo>
                <a:lnTo>
                  <a:pt x="20762" y="34082"/>
                </a:lnTo>
                <a:lnTo>
                  <a:pt x="17525" y="30064"/>
                </a:lnTo>
                <a:lnTo>
                  <a:pt x="14623" y="26343"/>
                </a:lnTo>
                <a:lnTo>
                  <a:pt x="12056" y="22957"/>
                </a:lnTo>
                <a:lnTo>
                  <a:pt x="9786" y="19906"/>
                </a:lnTo>
                <a:lnTo>
                  <a:pt x="7814" y="17116"/>
                </a:lnTo>
                <a:lnTo>
                  <a:pt x="6140" y="14623"/>
                </a:lnTo>
                <a:lnTo>
                  <a:pt x="4726" y="12353"/>
                </a:lnTo>
                <a:lnTo>
                  <a:pt x="3536" y="10381"/>
                </a:lnTo>
                <a:lnTo>
                  <a:pt x="2605" y="8633"/>
                </a:lnTo>
                <a:lnTo>
                  <a:pt x="1861" y="7070"/>
                </a:lnTo>
                <a:lnTo>
                  <a:pt x="1564" y="6400"/>
                </a:lnTo>
                <a:lnTo>
                  <a:pt x="1303" y="5730"/>
                </a:lnTo>
                <a:lnTo>
                  <a:pt x="1080" y="5135"/>
                </a:lnTo>
                <a:lnTo>
                  <a:pt x="931" y="4614"/>
                </a:lnTo>
                <a:lnTo>
                  <a:pt x="782" y="4093"/>
                </a:lnTo>
                <a:lnTo>
                  <a:pt x="708" y="3647"/>
                </a:lnTo>
                <a:lnTo>
                  <a:pt x="633" y="3238"/>
                </a:lnTo>
                <a:lnTo>
                  <a:pt x="596" y="2828"/>
                </a:lnTo>
                <a:lnTo>
                  <a:pt x="596" y="2493"/>
                </a:lnTo>
                <a:lnTo>
                  <a:pt x="633" y="2196"/>
                </a:lnTo>
                <a:lnTo>
                  <a:pt x="708" y="1935"/>
                </a:lnTo>
                <a:lnTo>
                  <a:pt x="782" y="1675"/>
                </a:lnTo>
                <a:lnTo>
                  <a:pt x="894" y="1452"/>
                </a:lnTo>
                <a:lnTo>
                  <a:pt x="1043" y="1228"/>
                </a:lnTo>
                <a:lnTo>
                  <a:pt x="1191" y="1080"/>
                </a:lnTo>
                <a:lnTo>
                  <a:pt x="1415" y="931"/>
                </a:lnTo>
                <a:lnTo>
                  <a:pt x="1675" y="782"/>
                </a:lnTo>
                <a:lnTo>
                  <a:pt x="1936" y="708"/>
                </a:lnTo>
                <a:lnTo>
                  <a:pt x="2233" y="633"/>
                </a:lnTo>
                <a:lnTo>
                  <a:pt x="2605" y="596"/>
                </a:lnTo>
                <a:lnTo>
                  <a:pt x="3201" y="596"/>
                </a:lnTo>
                <a:lnTo>
                  <a:pt x="3647" y="670"/>
                </a:lnTo>
                <a:lnTo>
                  <a:pt x="4577" y="819"/>
                </a:lnTo>
                <a:lnTo>
                  <a:pt x="5694" y="1117"/>
                </a:lnTo>
                <a:lnTo>
                  <a:pt x="6959" y="1526"/>
                </a:lnTo>
                <a:lnTo>
                  <a:pt x="8372" y="2010"/>
                </a:lnTo>
                <a:lnTo>
                  <a:pt x="9898" y="2605"/>
                </a:lnTo>
                <a:lnTo>
                  <a:pt x="11572" y="3312"/>
                </a:lnTo>
                <a:lnTo>
                  <a:pt x="13358" y="4093"/>
                </a:lnTo>
                <a:lnTo>
                  <a:pt x="15256" y="4949"/>
                </a:lnTo>
                <a:lnTo>
                  <a:pt x="17302" y="5917"/>
                </a:lnTo>
                <a:lnTo>
                  <a:pt x="19423" y="6958"/>
                </a:lnTo>
                <a:lnTo>
                  <a:pt x="21693" y="8075"/>
                </a:lnTo>
                <a:lnTo>
                  <a:pt x="26455" y="10530"/>
                </a:lnTo>
                <a:lnTo>
                  <a:pt x="31552" y="13246"/>
                </a:lnTo>
                <a:lnTo>
                  <a:pt x="36947" y="16186"/>
                </a:lnTo>
                <a:lnTo>
                  <a:pt x="42603" y="19311"/>
                </a:lnTo>
                <a:lnTo>
                  <a:pt x="48482" y="22660"/>
                </a:lnTo>
                <a:lnTo>
                  <a:pt x="54509" y="26083"/>
                </a:lnTo>
                <a:lnTo>
                  <a:pt x="60648" y="29655"/>
                </a:lnTo>
                <a:lnTo>
                  <a:pt x="66862" y="33301"/>
                </a:lnTo>
                <a:lnTo>
                  <a:pt x="73113" y="36984"/>
                </a:lnTo>
                <a:lnTo>
                  <a:pt x="79326" y="40705"/>
                </a:lnTo>
                <a:lnTo>
                  <a:pt x="80517" y="40705"/>
                </a:lnTo>
                <a:lnTo>
                  <a:pt x="76387" y="38249"/>
                </a:lnTo>
                <a:lnTo>
                  <a:pt x="68499" y="33561"/>
                </a:lnTo>
                <a:lnTo>
                  <a:pt x="61058" y="29208"/>
                </a:lnTo>
                <a:lnTo>
                  <a:pt x="54063" y="25115"/>
                </a:lnTo>
                <a:lnTo>
                  <a:pt x="47477" y="21357"/>
                </a:lnTo>
                <a:lnTo>
                  <a:pt x="41301" y="17897"/>
                </a:lnTo>
                <a:lnTo>
                  <a:pt x="35608" y="14735"/>
                </a:lnTo>
                <a:lnTo>
                  <a:pt x="30325" y="11870"/>
                </a:lnTo>
                <a:lnTo>
                  <a:pt x="25450" y="9340"/>
                </a:lnTo>
                <a:lnTo>
                  <a:pt x="21060" y="7107"/>
                </a:lnTo>
                <a:lnTo>
                  <a:pt x="17079" y="5172"/>
                </a:lnTo>
                <a:lnTo>
                  <a:pt x="15256" y="4317"/>
                </a:lnTo>
                <a:lnTo>
                  <a:pt x="13581" y="3535"/>
                </a:lnTo>
                <a:lnTo>
                  <a:pt x="11982" y="2828"/>
                </a:lnTo>
                <a:lnTo>
                  <a:pt x="10493" y="2196"/>
                </a:lnTo>
                <a:lnTo>
                  <a:pt x="9117" y="1675"/>
                </a:lnTo>
                <a:lnTo>
                  <a:pt x="7814" y="1191"/>
                </a:lnTo>
                <a:lnTo>
                  <a:pt x="6661" y="819"/>
                </a:lnTo>
                <a:lnTo>
                  <a:pt x="5619" y="484"/>
                </a:lnTo>
                <a:lnTo>
                  <a:pt x="4689" y="261"/>
                </a:lnTo>
                <a:lnTo>
                  <a:pt x="3870" y="112"/>
                </a:lnTo>
                <a:lnTo>
                  <a:pt x="316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latin typeface="Nunito Sans"/>
              <a:ea typeface="Nunito Sans"/>
              <a:cs typeface="Nunito Sans"/>
              <a:sym typeface="Nunito Sans"/>
            </a:endParaRPr>
          </a:p>
        </p:txBody>
      </p:sp>
      <p:sp>
        <p:nvSpPr>
          <p:cNvPr id="613" name="Google Shape;613;p63"/>
          <p:cNvSpPr txBox="1"/>
          <p:nvPr/>
        </p:nvSpPr>
        <p:spPr>
          <a:xfrm>
            <a:off x="6720300" y="4800275"/>
            <a:ext cx="2195100" cy="2925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fld id="{00000000-1234-1234-1234-123412341234}" type="slidenum">
              <a:rPr lang="en" sz="700">
                <a:solidFill>
                  <a:schemeClr val="dk2"/>
                </a:solidFill>
                <a:latin typeface="Nunito Sans"/>
                <a:ea typeface="Nunito Sans"/>
                <a:cs typeface="Nunito Sans"/>
                <a:sym typeface="Nunito Sans"/>
              </a:rPr>
              <a:t>‹#›</a:t>
            </a:fld>
            <a:endParaRPr sz="700">
              <a:solidFill>
                <a:schemeClr val="dk2"/>
              </a:solidFill>
              <a:latin typeface="Nunito Sans"/>
              <a:ea typeface="Nunito Sans"/>
              <a:cs typeface="Nunito Sans"/>
              <a:sym typeface="Nunito Sans"/>
            </a:endParaRPr>
          </a:p>
        </p:txBody>
      </p:sp>
      <p:sp>
        <p:nvSpPr>
          <p:cNvPr id="614" name="Google Shape;614;p63"/>
          <p:cNvSpPr txBox="1">
            <a:spLocks noGrp="1"/>
          </p:cNvSpPr>
          <p:nvPr>
            <p:ph type="subTitle" idx="3"/>
          </p:nvPr>
        </p:nvSpPr>
        <p:spPr>
          <a:xfrm>
            <a:off x="228600" y="4800275"/>
            <a:ext cx="1115700" cy="311400"/>
          </a:xfrm>
          <a:prstGeom prst="rect">
            <a:avLst/>
          </a:prstGeom>
        </p:spPr>
        <p:txBody>
          <a:bodyPr spcFirstLastPara="1" wrap="square" lIns="91425" tIns="91425" rIns="91425" bIns="91425" anchor="t" anchorCtr="0">
            <a:noAutofit/>
          </a:bodyPr>
          <a:lstStyle>
            <a:lvl1pPr lvl="0">
              <a:spcBef>
                <a:spcPts val="0"/>
              </a:spcBef>
              <a:spcAft>
                <a:spcPts val="0"/>
              </a:spcAft>
              <a:buNone/>
              <a:defRPr sz="700">
                <a:solidFill>
                  <a:schemeClr val="accent5"/>
                </a:solidFill>
                <a:latin typeface="Nunito Sans"/>
                <a:ea typeface="Nunito Sans"/>
                <a:cs typeface="Nunito Sans"/>
                <a:sym typeface="Nunito Sans"/>
              </a:defRPr>
            </a:lvl1pPr>
            <a:lvl2pPr lvl="1">
              <a:spcBef>
                <a:spcPts val="0"/>
              </a:spcBef>
              <a:spcAft>
                <a:spcPts val="0"/>
              </a:spcAft>
              <a:buSzPts val="700"/>
              <a:buFont typeface="Nunito Sans"/>
              <a:buNone/>
              <a:defRPr sz="700">
                <a:latin typeface="Nunito Sans"/>
                <a:ea typeface="Nunito Sans"/>
                <a:cs typeface="Nunito Sans"/>
                <a:sym typeface="Nunito Sans"/>
              </a:defRPr>
            </a:lvl2pPr>
            <a:lvl3pPr lvl="2">
              <a:spcBef>
                <a:spcPts val="0"/>
              </a:spcBef>
              <a:spcAft>
                <a:spcPts val="0"/>
              </a:spcAft>
              <a:buSzPts val="700"/>
              <a:buFont typeface="Nunito Sans"/>
              <a:buNone/>
              <a:defRPr sz="700">
                <a:latin typeface="Nunito Sans"/>
                <a:ea typeface="Nunito Sans"/>
                <a:cs typeface="Nunito Sans"/>
                <a:sym typeface="Nunito Sans"/>
              </a:defRPr>
            </a:lvl3pPr>
            <a:lvl4pPr lvl="3">
              <a:spcBef>
                <a:spcPts val="0"/>
              </a:spcBef>
              <a:spcAft>
                <a:spcPts val="0"/>
              </a:spcAft>
              <a:buSzPts val="700"/>
              <a:buFont typeface="Nunito Sans"/>
              <a:buNone/>
              <a:defRPr sz="700">
                <a:latin typeface="Nunito Sans"/>
                <a:ea typeface="Nunito Sans"/>
                <a:cs typeface="Nunito Sans"/>
                <a:sym typeface="Nunito Sans"/>
              </a:defRPr>
            </a:lvl4pPr>
            <a:lvl5pPr lvl="4">
              <a:spcBef>
                <a:spcPts val="0"/>
              </a:spcBef>
              <a:spcAft>
                <a:spcPts val="0"/>
              </a:spcAft>
              <a:buSzPts val="700"/>
              <a:buFont typeface="Nunito Sans"/>
              <a:buNone/>
              <a:defRPr sz="700">
                <a:latin typeface="Nunito Sans"/>
                <a:ea typeface="Nunito Sans"/>
                <a:cs typeface="Nunito Sans"/>
                <a:sym typeface="Nunito Sans"/>
              </a:defRPr>
            </a:lvl5pPr>
            <a:lvl6pPr lvl="5">
              <a:spcBef>
                <a:spcPts val="0"/>
              </a:spcBef>
              <a:spcAft>
                <a:spcPts val="0"/>
              </a:spcAft>
              <a:buSzPts val="700"/>
              <a:buFont typeface="Nunito Sans"/>
              <a:buNone/>
              <a:defRPr sz="700">
                <a:latin typeface="Nunito Sans"/>
                <a:ea typeface="Nunito Sans"/>
                <a:cs typeface="Nunito Sans"/>
                <a:sym typeface="Nunito Sans"/>
              </a:defRPr>
            </a:lvl6pPr>
            <a:lvl7pPr lvl="6">
              <a:spcBef>
                <a:spcPts val="0"/>
              </a:spcBef>
              <a:spcAft>
                <a:spcPts val="0"/>
              </a:spcAft>
              <a:buSzPts val="700"/>
              <a:buFont typeface="Nunito Sans"/>
              <a:buNone/>
              <a:defRPr sz="700">
                <a:latin typeface="Nunito Sans"/>
                <a:ea typeface="Nunito Sans"/>
                <a:cs typeface="Nunito Sans"/>
                <a:sym typeface="Nunito Sans"/>
              </a:defRPr>
            </a:lvl7pPr>
            <a:lvl8pPr lvl="7">
              <a:spcBef>
                <a:spcPts val="0"/>
              </a:spcBef>
              <a:spcAft>
                <a:spcPts val="0"/>
              </a:spcAft>
              <a:buSzPts val="700"/>
              <a:buFont typeface="Nunito Sans"/>
              <a:buNone/>
              <a:defRPr sz="700">
                <a:latin typeface="Nunito Sans"/>
                <a:ea typeface="Nunito Sans"/>
                <a:cs typeface="Nunito Sans"/>
                <a:sym typeface="Nunito Sans"/>
              </a:defRPr>
            </a:lvl8pPr>
            <a:lvl9pPr lvl="8">
              <a:spcBef>
                <a:spcPts val="0"/>
              </a:spcBef>
              <a:spcAft>
                <a:spcPts val="0"/>
              </a:spcAft>
              <a:buSzPts val="700"/>
              <a:buFont typeface="Nunito Sans"/>
              <a:buNone/>
              <a:defRPr sz="700">
                <a:latin typeface="Nunito Sans"/>
                <a:ea typeface="Nunito Sans"/>
                <a:cs typeface="Nunito Sans"/>
                <a:sym typeface="Nunito Sans"/>
              </a:defRPr>
            </a:lvl9pPr>
          </a:lstStyle>
          <a:p>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Three big ideas - Alt 1">
  <p:cSld name="BLANK_1_1_1_1_1_1_1_1_1_1_1_1_1_1">
    <p:spTree>
      <p:nvGrpSpPr>
        <p:cNvPr id="1" name="Shape 615"/>
        <p:cNvGrpSpPr/>
        <p:nvPr/>
      </p:nvGrpSpPr>
      <p:grpSpPr>
        <a:xfrm>
          <a:off x="0" y="0"/>
          <a:ext cx="0" cy="0"/>
          <a:chOff x="0" y="0"/>
          <a:chExt cx="0" cy="0"/>
        </a:xfrm>
      </p:grpSpPr>
      <p:sp>
        <p:nvSpPr>
          <p:cNvPr id="616" name="Google Shape;616;p64"/>
          <p:cNvSpPr txBox="1">
            <a:spLocks noGrp="1"/>
          </p:cNvSpPr>
          <p:nvPr>
            <p:ph type="subTitle" idx="1"/>
          </p:nvPr>
        </p:nvSpPr>
        <p:spPr>
          <a:xfrm>
            <a:off x="228600" y="2568175"/>
            <a:ext cx="2834700" cy="400200"/>
          </a:xfrm>
          <a:prstGeom prst="rect">
            <a:avLst/>
          </a:prstGeom>
        </p:spPr>
        <p:txBody>
          <a:bodyPr spcFirstLastPara="1" wrap="square" lIns="274300" tIns="0" rIns="274300" bIns="0" anchor="ctr" anchorCtr="0">
            <a:noAutofit/>
          </a:bodyPr>
          <a:lstStyle>
            <a:lvl1pPr lvl="0">
              <a:lnSpc>
                <a:spcPct val="90000"/>
              </a:lnSpc>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1pPr>
            <a:lvl2pPr lvl="1">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2pPr>
            <a:lvl3pPr lvl="2">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3pPr>
            <a:lvl4pPr lvl="3">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4pPr>
            <a:lvl5pPr lvl="4">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5pPr>
            <a:lvl6pPr lvl="5">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6pPr>
            <a:lvl7pPr lvl="6">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7pPr>
            <a:lvl8pPr lvl="7">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8pPr>
            <a:lvl9pPr lvl="8">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9pPr>
          </a:lstStyle>
          <a:p>
            <a:endParaRPr/>
          </a:p>
        </p:txBody>
      </p:sp>
      <p:sp>
        <p:nvSpPr>
          <p:cNvPr id="617" name="Google Shape;617;p64"/>
          <p:cNvSpPr txBox="1">
            <a:spLocks noGrp="1"/>
          </p:cNvSpPr>
          <p:nvPr>
            <p:ph type="subTitle" idx="2"/>
          </p:nvPr>
        </p:nvSpPr>
        <p:spPr>
          <a:xfrm>
            <a:off x="3156613" y="2568175"/>
            <a:ext cx="2834700" cy="400200"/>
          </a:xfrm>
          <a:prstGeom prst="rect">
            <a:avLst/>
          </a:prstGeom>
        </p:spPr>
        <p:txBody>
          <a:bodyPr spcFirstLastPara="1" wrap="square" lIns="274300" tIns="0" rIns="274300" bIns="0" anchor="ctr" anchorCtr="0">
            <a:noAutofit/>
          </a:bodyPr>
          <a:lstStyle>
            <a:lvl1pPr lvl="0">
              <a:lnSpc>
                <a:spcPct val="90000"/>
              </a:lnSpc>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1pPr>
            <a:lvl2pPr lvl="1">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2pPr>
            <a:lvl3pPr lvl="2">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3pPr>
            <a:lvl4pPr lvl="3">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4pPr>
            <a:lvl5pPr lvl="4">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5pPr>
            <a:lvl6pPr lvl="5">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6pPr>
            <a:lvl7pPr lvl="6">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7pPr>
            <a:lvl8pPr lvl="7">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8pPr>
            <a:lvl9pPr lvl="8">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9pPr>
          </a:lstStyle>
          <a:p>
            <a:endParaRPr/>
          </a:p>
        </p:txBody>
      </p:sp>
      <p:sp>
        <p:nvSpPr>
          <p:cNvPr id="618" name="Google Shape;618;p64"/>
          <p:cNvSpPr txBox="1">
            <a:spLocks noGrp="1"/>
          </p:cNvSpPr>
          <p:nvPr>
            <p:ph type="subTitle" idx="3"/>
          </p:nvPr>
        </p:nvSpPr>
        <p:spPr>
          <a:xfrm>
            <a:off x="6084638" y="2568175"/>
            <a:ext cx="2834700" cy="400200"/>
          </a:xfrm>
          <a:prstGeom prst="rect">
            <a:avLst/>
          </a:prstGeom>
        </p:spPr>
        <p:txBody>
          <a:bodyPr spcFirstLastPara="1" wrap="square" lIns="274300" tIns="0" rIns="274300" bIns="0" anchor="ctr" anchorCtr="0">
            <a:noAutofit/>
          </a:bodyPr>
          <a:lstStyle>
            <a:lvl1pPr lvl="0">
              <a:lnSpc>
                <a:spcPct val="90000"/>
              </a:lnSpc>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1pPr>
            <a:lvl2pPr lvl="1">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2pPr>
            <a:lvl3pPr lvl="2">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3pPr>
            <a:lvl4pPr lvl="3">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4pPr>
            <a:lvl5pPr lvl="4">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5pPr>
            <a:lvl6pPr lvl="5">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6pPr>
            <a:lvl7pPr lvl="6">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7pPr>
            <a:lvl8pPr lvl="7">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8pPr>
            <a:lvl9pPr lvl="8">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9pPr>
          </a:lstStyle>
          <a:p>
            <a:endParaRPr/>
          </a:p>
        </p:txBody>
      </p:sp>
      <p:sp>
        <p:nvSpPr>
          <p:cNvPr id="619" name="Google Shape;619;p64"/>
          <p:cNvSpPr txBox="1">
            <a:spLocks noGrp="1"/>
          </p:cNvSpPr>
          <p:nvPr>
            <p:ph type="body" idx="4"/>
          </p:nvPr>
        </p:nvSpPr>
        <p:spPr>
          <a:xfrm>
            <a:off x="228600" y="3133800"/>
            <a:ext cx="2834700" cy="722100"/>
          </a:xfrm>
          <a:prstGeom prst="rect">
            <a:avLst/>
          </a:prstGeom>
        </p:spPr>
        <p:txBody>
          <a:bodyPr spcFirstLastPara="1" wrap="square" lIns="274300" tIns="91425" rIns="274300" bIns="91425" anchor="t" anchorCtr="0">
            <a:noAutofit/>
          </a:bodyPr>
          <a:lstStyle>
            <a:lvl1pPr marL="457200" lvl="0" indent="-292100">
              <a:spcBef>
                <a:spcPts val="0"/>
              </a:spcBef>
              <a:spcAft>
                <a:spcPts val="0"/>
              </a:spcAft>
              <a:buSzPts val="1000"/>
              <a:buFont typeface="Nunito Sans"/>
              <a:buChar char="●"/>
              <a:defRPr sz="1000"/>
            </a:lvl1pPr>
            <a:lvl2pPr marL="914400" lvl="1" indent="-292100">
              <a:spcBef>
                <a:spcPts val="800"/>
              </a:spcBef>
              <a:spcAft>
                <a:spcPts val="0"/>
              </a:spcAft>
              <a:buSzPts val="1000"/>
              <a:buFont typeface="Nunito Sans"/>
              <a:buChar char="○"/>
              <a:defRPr sz="1000"/>
            </a:lvl2pPr>
            <a:lvl3pPr marL="1371600" lvl="2" indent="-292100">
              <a:spcBef>
                <a:spcPts val="800"/>
              </a:spcBef>
              <a:spcAft>
                <a:spcPts val="0"/>
              </a:spcAft>
              <a:buSzPts val="1000"/>
              <a:buFont typeface="Nunito Sans"/>
              <a:buChar char="■"/>
              <a:defRPr sz="1000"/>
            </a:lvl3pPr>
            <a:lvl4pPr marL="1828800" lvl="3" indent="-292100">
              <a:spcBef>
                <a:spcPts val="800"/>
              </a:spcBef>
              <a:spcAft>
                <a:spcPts val="0"/>
              </a:spcAft>
              <a:buSzPts val="1000"/>
              <a:buFont typeface="Nunito Sans"/>
              <a:buChar char="●"/>
              <a:defRPr sz="1000"/>
            </a:lvl4pPr>
            <a:lvl5pPr marL="2286000" lvl="4" indent="-292100">
              <a:spcBef>
                <a:spcPts val="800"/>
              </a:spcBef>
              <a:spcAft>
                <a:spcPts val="0"/>
              </a:spcAft>
              <a:buSzPts val="1000"/>
              <a:buFont typeface="Nunito Sans"/>
              <a:buChar char="○"/>
              <a:defRPr sz="1000"/>
            </a:lvl5pPr>
            <a:lvl6pPr marL="2743200" lvl="5" indent="-292100">
              <a:spcBef>
                <a:spcPts val="800"/>
              </a:spcBef>
              <a:spcAft>
                <a:spcPts val="0"/>
              </a:spcAft>
              <a:buSzPts val="1000"/>
              <a:buFont typeface="Nunito Sans"/>
              <a:buChar char="■"/>
              <a:defRPr sz="1000"/>
            </a:lvl6pPr>
            <a:lvl7pPr marL="3200400" lvl="6" indent="-292100">
              <a:spcBef>
                <a:spcPts val="800"/>
              </a:spcBef>
              <a:spcAft>
                <a:spcPts val="0"/>
              </a:spcAft>
              <a:buSzPts val="1000"/>
              <a:buFont typeface="Nunito Sans"/>
              <a:buChar char="●"/>
              <a:defRPr sz="1000"/>
            </a:lvl7pPr>
            <a:lvl8pPr marL="3657600" lvl="7" indent="-292100">
              <a:spcBef>
                <a:spcPts val="800"/>
              </a:spcBef>
              <a:spcAft>
                <a:spcPts val="0"/>
              </a:spcAft>
              <a:buSzPts val="1000"/>
              <a:buFont typeface="Nunito Sans"/>
              <a:buChar char="○"/>
              <a:defRPr sz="1000"/>
            </a:lvl8pPr>
            <a:lvl9pPr marL="4114800" lvl="8" indent="-292100">
              <a:spcBef>
                <a:spcPts val="800"/>
              </a:spcBef>
              <a:spcAft>
                <a:spcPts val="800"/>
              </a:spcAft>
              <a:buSzPts val="1000"/>
              <a:buFont typeface="Nunito Sans"/>
              <a:buChar char="■"/>
              <a:defRPr sz="1000"/>
            </a:lvl9pPr>
          </a:lstStyle>
          <a:p>
            <a:endParaRPr/>
          </a:p>
        </p:txBody>
      </p:sp>
      <p:sp>
        <p:nvSpPr>
          <p:cNvPr id="620" name="Google Shape;620;p64"/>
          <p:cNvSpPr txBox="1">
            <a:spLocks noGrp="1"/>
          </p:cNvSpPr>
          <p:nvPr>
            <p:ph type="body" idx="5"/>
          </p:nvPr>
        </p:nvSpPr>
        <p:spPr>
          <a:xfrm>
            <a:off x="3156613" y="3133800"/>
            <a:ext cx="2834700" cy="722100"/>
          </a:xfrm>
          <a:prstGeom prst="rect">
            <a:avLst/>
          </a:prstGeom>
        </p:spPr>
        <p:txBody>
          <a:bodyPr spcFirstLastPara="1" wrap="square" lIns="274300" tIns="91425" rIns="274300" bIns="91425" anchor="t" anchorCtr="0">
            <a:noAutofit/>
          </a:bodyPr>
          <a:lstStyle>
            <a:lvl1pPr marL="457200" lvl="0" indent="-292100">
              <a:lnSpc>
                <a:spcPct val="115000"/>
              </a:lnSpc>
              <a:spcBef>
                <a:spcPts val="0"/>
              </a:spcBef>
              <a:spcAft>
                <a:spcPts val="0"/>
              </a:spcAft>
              <a:buClr>
                <a:schemeClr val="dk1"/>
              </a:buClr>
              <a:buSzPts val="1000"/>
              <a:buFont typeface="Nunito Sans"/>
              <a:buChar char="●"/>
              <a:defRPr sz="1000"/>
            </a:lvl1pPr>
            <a:lvl2pPr marL="914400" lvl="1" indent="-292100">
              <a:lnSpc>
                <a:spcPct val="115000"/>
              </a:lnSpc>
              <a:spcBef>
                <a:spcPts val="800"/>
              </a:spcBef>
              <a:spcAft>
                <a:spcPts val="0"/>
              </a:spcAft>
              <a:buClr>
                <a:schemeClr val="dk1"/>
              </a:buClr>
              <a:buSzPts val="1000"/>
              <a:buFont typeface="Nunito Sans"/>
              <a:buChar char="○"/>
              <a:defRPr sz="1000"/>
            </a:lvl2pPr>
            <a:lvl3pPr marL="1371600" lvl="2" indent="-292100">
              <a:lnSpc>
                <a:spcPct val="115000"/>
              </a:lnSpc>
              <a:spcBef>
                <a:spcPts val="800"/>
              </a:spcBef>
              <a:spcAft>
                <a:spcPts val="0"/>
              </a:spcAft>
              <a:buClr>
                <a:schemeClr val="dk1"/>
              </a:buClr>
              <a:buSzPts val="1000"/>
              <a:buFont typeface="Nunito Sans"/>
              <a:buChar char="■"/>
              <a:defRPr sz="1000"/>
            </a:lvl3pPr>
            <a:lvl4pPr marL="1828800" lvl="3" indent="-292100">
              <a:lnSpc>
                <a:spcPct val="115000"/>
              </a:lnSpc>
              <a:spcBef>
                <a:spcPts val="800"/>
              </a:spcBef>
              <a:spcAft>
                <a:spcPts val="0"/>
              </a:spcAft>
              <a:buClr>
                <a:schemeClr val="dk1"/>
              </a:buClr>
              <a:buSzPts val="1000"/>
              <a:buFont typeface="Nunito Sans"/>
              <a:buChar char="●"/>
              <a:defRPr sz="1000"/>
            </a:lvl4pPr>
            <a:lvl5pPr marL="2286000" lvl="4" indent="-292100">
              <a:lnSpc>
                <a:spcPct val="115000"/>
              </a:lnSpc>
              <a:spcBef>
                <a:spcPts val="800"/>
              </a:spcBef>
              <a:spcAft>
                <a:spcPts val="0"/>
              </a:spcAft>
              <a:buClr>
                <a:schemeClr val="dk1"/>
              </a:buClr>
              <a:buSzPts val="1000"/>
              <a:buFont typeface="Nunito Sans"/>
              <a:buChar char="○"/>
              <a:defRPr sz="1000"/>
            </a:lvl5pPr>
            <a:lvl6pPr marL="2743200" lvl="5" indent="-292100">
              <a:lnSpc>
                <a:spcPct val="115000"/>
              </a:lnSpc>
              <a:spcBef>
                <a:spcPts val="800"/>
              </a:spcBef>
              <a:spcAft>
                <a:spcPts val="0"/>
              </a:spcAft>
              <a:buClr>
                <a:schemeClr val="dk1"/>
              </a:buClr>
              <a:buSzPts val="1000"/>
              <a:buFont typeface="Nunito Sans"/>
              <a:buChar char="■"/>
              <a:defRPr sz="1000"/>
            </a:lvl6pPr>
            <a:lvl7pPr marL="3200400" lvl="6" indent="-292100">
              <a:lnSpc>
                <a:spcPct val="115000"/>
              </a:lnSpc>
              <a:spcBef>
                <a:spcPts val="800"/>
              </a:spcBef>
              <a:spcAft>
                <a:spcPts val="0"/>
              </a:spcAft>
              <a:buClr>
                <a:schemeClr val="dk1"/>
              </a:buClr>
              <a:buSzPts val="1000"/>
              <a:buFont typeface="Nunito Sans"/>
              <a:buChar char="●"/>
              <a:defRPr sz="1000"/>
            </a:lvl7pPr>
            <a:lvl8pPr marL="3657600" lvl="7" indent="-292100">
              <a:lnSpc>
                <a:spcPct val="115000"/>
              </a:lnSpc>
              <a:spcBef>
                <a:spcPts val="800"/>
              </a:spcBef>
              <a:spcAft>
                <a:spcPts val="0"/>
              </a:spcAft>
              <a:buClr>
                <a:schemeClr val="dk1"/>
              </a:buClr>
              <a:buSzPts val="1000"/>
              <a:buFont typeface="Nunito Sans"/>
              <a:buChar char="○"/>
              <a:defRPr sz="1000"/>
            </a:lvl8pPr>
            <a:lvl9pPr marL="4114800" lvl="8" indent="-292100">
              <a:lnSpc>
                <a:spcPct val="115000"/>
              </a:lnSpc>
              <a:spcBef>
                <a:spcPts val="800"/>
              </a:spcBef>
              <a:spcAft>
                <a:spcPts val="800"/>
              </a:spcAft>
              <a:buClr>
                <a:schemeClr val="dk1"/>
              </a:buClr>
              <a:buSzPts val="1000"/>
              <a:buFont typeface="Nunito Sans"/>
              <a:buChar char="■"/>
              <a:defRPr sz="1000"/>
            </a:lvl9pPr>
          </a:lstStyle>
          <a:p>
            <a:endParaRPr/>
          </a:p>
        </p:txBody>
      </p:sp>
      <p:sp>
        <p:nvSpPr>
          <p:cNvPr id="621" name="Google Shape;621;p64"/>
          <p:cNvSpPr txBox="1">
            <a:spLocks noGrp="1"/>
          </p:cNvSpPr>
          <p:nvPr>
            <p:ph type="body" idx="6"/>
          </p:nvPr>
        </p:nvSpPr>
        <p:spPr>
          <a:xfrm>
            <a:off x="6084638" y="3133800"/>
            <a:ext cx="2834700" cy="722100"/>
          </a:xfrm>
          <a:prstGeom prst="rect">
            <a:avLst/>
          </a:prstGeom>
        </p:spPr>
        <p:txBody>
          <a:bodyPr spcFirstLastPara="1" wrap="square" lIns="274300" tIns="91425" rIns="274300" bIns="91425" anchor="t" anchorCtr="0">
            <a:noAutofit/>
          </a:bodyPr>
          <a:lstStyle>
            <a:lvl1pPr marL="457200" lvl="0" indent="-292100">
              <a:lnSpc>
                <a:spcPct val="115000"/>
              </a:lnSpc>
              <a:spcBef>
                <a:spcPts val="0"/>
              </a:spcBef>
              <a:spcAft>
                <a:spcPts val="0"/>
              </a:spcAft>
              <a:buClr>
                <a:schemeClr val="dk1"/>
              </a:buClr>
              <a:buSzPts val="1000"/>
              <a:buFont typeface="Nunito Sans"/>
              <a:buChar char="●"/>
              <a:defRPr sz="1000"/>
            </a:lvl1pPr>
            <a:lvl2pPr marL="914400" lvl="1" indent="-292100">
              <a:lnSpc>
                <a:spcPct val="115000"/>
              </a:lnSpc>
              <a:spcBef>
                <a:spcPts val="800"/>
              </a:spcBef>
              <a:spcAft>
                <a:spcPts val="0"/>
              </a:spcAft>
              <a:buClr>
                <a:schemeClr val="dk1"/>
              </a:buClr>
              <a:buSzPts val="1000"/>
              <a:buFont typeface="Nunito Sans"/>
              <a:buChar char="○"/>
              <a:defRPr sz="1000"/>
            </a:lvl2pPr>
            <a:lvl3pPr marL="1371600" lvl="2" indent="-292100">
              <a:lnSpc>
                <a:spcPct val="115000"/>
              </a:lnSpc>
              <a:spcBef>
                <a:spcPts val="800"/>
              </a:spcBef>
              <a:spcAft>
                <a:spcPts val="0"/>
              </a:spcAft>
              <a:buClr>
                <a:schemeClr val="dk1"/>
              </a:buClr>
              <a:buSzPts val="1000"/>
              <a:buFont typeface="Nunito Sans"/>
              <a:buChar char="■"/>
              <a:defRPr sz="1000"/>
            </a:lvl3pPr>
            <a:lvl4pPr marL="1828800" lvl="3" indent="-292100">
              <a:lnSpc>
                <a:spcPct val="115000"/>
              </a:lnSpc>
              <a:spcBef>
                <a:spcPts val="800"/>
              </a:spcBef>
              <a:spcAft>
                <a:spcPts val="0"/>
              </a:spcAft>
              <a:buClr>
                <a:schemeClr val="dk1"/>
              </a:buClr>
              <a:buSzPts val="1000"/>
              <a:buFont typeface="Nunito Sans"/>
              <a:buChar char="●"/>
              <a:defRPr sz="1000"/>
            </a:lvl4pPr>
            <a:lvl5pPr marL="2286000" lvl="4" indent="-292100">
              <a:lnSpc>
                <a:spcPct val="115000"/>
              </a:lnSpc>
              <a:spcBef>
                <a:spcPts val="800"/>
              </a:spcBef>
              <a:spcAft>
                <a:spcPts val="0"/>
              </a:spcAft>
              <a:buClr>
                <a:schemeClr val="dk1"/>
              </a:buClr>
              <a:buSzPts val="1000"/>
              <a:buFont typeface="Nunito Sans"/>
              <a:buChar char="○"/>
              <a:defRPr sz="1000"/>
            </a:lvl5pPr>
            <a:lvl6pPr marL="2743200" lvl="5" indent="-292100">
              <a:lnSpc>
                <a:spcPct val="115000"/>
              </a:lnSpc>
              <a:spcBef>
                <a:spcPts val="800"/>
              </a:spcBef>
              <a:spcAft>
                <a:spcPts val="0"/>
              </a:spcAft>
              <a:buClr>
                <a:schemeClr val="dk1"/>
              </a:buClr>
              <a:buSzPts val="1000"/>
              <a:buFont typeface="Nunito Sans"/>
              <a:buChar char="■"/>
              <a:defRPr sz="1000"/>
            </a:lvl6pPr>
            <a:lvl7pPr marL="3200400" lvl="6" indent="-292100">
              <a:lnSpc>
                <a:spcPct val="115000"/>
              </a:lnSpc>
              <a:spcBef>
                <a:spcPts val="800"/>
              </a:spcBef>
              <a:spcAft>
                <a:spcPts val="0"/>
              </a:spcAft>
              <a:buClr>
                <a:schemeClr val="dk1"/>
              </a:buClr>
              <a:buSzPts val="1000"/>
              <a:buFont typeface="Nunito Sans"/>
              <a:buChar char="●"/>
              <a:defRPr sz="1000"/>
            </a:lvl7pPr>
            <a:lvl8pPr marL="3657600" lvl="7" indent="-292100">
              <a:lnSpc>
                <a:spcPct val="115000"/>
              </a:lnSpc>
              <a:spcBef>
                <a:spcPts val="800"/>
              </a:spcBef>
              <a:spcAft>
                <a:spcPts val="0"/>
              </a:spcAft>
              <a:buClr>
                <a:schemeClr val="dk1"/>
              </a:buClr>
              <a:buSzPts val="1000"/>
              <a:buFont typeface="Nunito Sans"/>
              <a:buChar char="○"/>
              <a:defRPr sz="1000"/>
            </a:lvl8pPr>
            <a:lvl9pPr marL="4114800" lvl="8" indent="-292100">
              <a:lnSpc>
                <a:spcPct val="115000"/>
              </a:lnSpc>
              <a:spcBef>
                <a:spcPts val="800"/>
              </a:spcBef>
              <a:spcAft>
                <a:spcPts val="800"/>
              </a:spcAft>
              <a:buClr>
                <a:schemeClr val="dk1"/>
              </a:buClr>
              <a:buSzPts val="1000"/>
              <a:buFont typeface="Nunito Sans"/>
              <a:buChar char="■"/>
              <a:defRPr sz="1000"/>
            </a:lvl9pPr>
          </a:lstStyle>
          <a:p>
            <a:endParaRPr/>
          </a:p>
        </p:txBody>
      </p:sp>
      <p:sp>
        <p:nvSpPr>
          <p:cNvPr id="622" name="Google Shape;622;p64"/>
          <p:cNvSpPr txBox="1">
            <a:spLocks noGrp="1"/>
          </p:cNvSpPr>
          <p:nvPr>
            <p:ph type="title"/>
          </p:nvPr>
        </p:nvSpPr>
        <p:spPr>
          <a:xfrm>
            <a:off x="228600" y="228600"/>
            <a:ext cx="5707200" cy="587700"/>
          </a:xfrm>
          <a:prstGeom prst="rect">
            <a:avLst/>
          </a:prstGeom>
        </p:spPr>
        <p:txBody>
          <a:bodyPr spcFirstLastPara="1" wrap="square" lIns="91425" tIns="91425" rIns="91425" bIns="91425" anchor="t" anchorCtr="0">
            <a:spAutoFit/>
          </a:bodyPr>
          <a:lstStyle>
            <a:lvl1pPr lvl="0">
              <a:spcBef>
                <a:spcPts val="0"/>
              </a:spcBef>
              <a:spcAft>
                <a:spcPts val="0"/>
              </a:spcAft>
              <a:buNone/>
              <a:defRPr/>
            </a:lvl1pPr>
            <a:lvl2pPr lvl="1">
              <a:spcBef>
                <a:spcPts val="0"/>
              </a:spcBef>
              <a:spcAft>
                <a:spcPts val="0"/>
              </a:spcAft>
              <a:buNone/>
              <a:defRPr>
                <a:latin typeface="Poppins SemiBold"/>
                <a:ea typeface="Poppins SemiBold"/>
                <a:cs typeface="Poppins SemiBold"/>
                <a:sym typeface="Poppins SemiBold"/>
              </a:defRPr>
            </a:lvl2pPr>
            <a:lvl3pPr lvl="2">
              <a:spcBef>
                <a:spcPts val="0"/>
              </a:spcBef>
              <a:spcAft>
                <a:spcPts val="0"/>
              </a:spcAft>
              <a:buNone/>
              <a:defRPr>
                <a:latin typeface="Poppins SemiBold"/>
                <a:ea typeface="Poppins SemiBold"/>
                <a:cs typeface="Poppins SemiBold"/>
                <a:sym typeface="Poppins SemiBold"/>
              </a:defRPr>
            </a:lvl3pPr>
            <a:lvl4pPr lvl="3">
              <a:spcBef>
                <a:spcPts val="0"/>
              </a:spcBef>
              <a:spcAft>
                <a:spcPts val="0"/>
              </a:spcAft>
              <a:buNone/>
              <a:defRPr>
                <a:latin typeface="Poppins SemiBold"/>
                <a:ea typeface="Poppins SemiBold"/>
                <a:cs typeface="Poppins SemiBold"/>
                <a:sym typeface="Poppins SemiBold"/>
              </a:defRPr>
            </a:lvl4pPr>
            <a:lvl5pPr lvl="4">
              <a:spcBef>
                <a:spcPts val="0"/>
              </a:spcBef>
              <a:spcAft>
                <a:spcPts val="0"/>
              </a:spcAft>
              <a:buNone/>
              <a:defRPr>
                <a:latin typeface="Poppins SemiBold"/>
                <a:ea typeface="Poppins SemiBold"/>
                <a:cs typeface="Poppins SemiBold"/>
                <a:sym typeface="Poppins SemiBold"/>
              </a:defRPr>
            </a:lvl5pPr>
            <a:lvl6pPr lvl="5">
              <a:spcBef>
                <a:spcPts val="0"/>
              </a:spcBef>
              <a:spcAft>
                <a:spcPts val="0"/>
              </a:spcAft>
              <a:buNone/>
              <a:defRPr>
                <a:latin typeface="Poppins SemiBold"/>
                <a:ea typeface="Poppins SemiBold"/>
                <a:cs typeface="Poppins SemiBold"/>
                <a:sym typeface="Poppins SemiBold"/>
              </a:defRPr>
            </a:lvl6pPr>
            <a:lvl7pPr lvl="6">
              <a:spcBef>
                <a:spcPts val="0"/>
              </a:spcBef>
              <a:spcAft>
                <a:spcPts val="0"/>
              </a:spcAft>
              <a:buNone/>
              <a:defRPr>
                <a:latin typeface="Poppins SemiBold"/>
                <a:ea typeface="Poppins SemiBold"/>
                <a:cs typeface="Poppins SemiBold"/>
                <a:sym typeface="Poppins SemiBold"/>
              </a:defRPr>
            </a:lvl7pPr>
            <a:lvl8pPr lvl="7">
              <a:spcBef>
                <a:spcPts val="0"/>
              </a:spcBef>
              <a:spcAft>
                <a:spcPts val="0"/>
              </a:spcAft>
              <a:buNone/>
              <a:defRPr>
                <a:latin typeface="Poppins SemiBold"/>
                <a:ea typeface="Poppins SemiBold"/>
                <a:cs typeface="Poppins SemiBold"/>
                <a:sym typeface="Poppins SemiBold"/>
              </a:defRPr>
            </a:lvl8pPr>
            <a:lvl9pPr lvl="8">
              <a:spcBef>
                <a:spcPts val="0"/>
              </a:spcBef>
              <a:spcAft>
                <a:spcPts val="0"/>
              </a:spcAft>
              <a:buNone/>
              <a:defRPr>
                <a:latin typeface="Poppins SemiBold"/>
                <a:ea typeface="Poppins SemiBold"/>
                <a:cs typeface="Poppins SemiBold"/>
                <a:sym typeface="Poppins SemiBold"/>
              </a:defRPr>
            </a:lvl9pPr>
          </a:lstStyle>
          <a:p>
            <a:endParaRPr/>
          </a:p>
        </p:txBody>
      </p:sp>
      <p:sp>
        <p:nvSpPr>
          <p:cNvPr id="623" name="Google Shape;623;p64"/>
          <p:cNvSpPr txBox="1"/>
          <p:nvPr/>
        </p:nvSpPr>
        <p:spPr>
          <a:xfrm>
            <a:off x="6720300" y="4800275"/>
            <a:ext cx="2195100" cy="2925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fld id="{00000000-1234-1234-1234-123412341234}" type="slidenum">
              <a:rPr lang="en" sz="700">
                <a:solidFill>
                  <a:schemeClr val="accent5"/>
                </a:solidFill>
                <a:latin typeface="Nunito Sans"/>
                <a:ea typeface="Nunito Sans"/>
                <a:cs typeface="Nunito Sans"/>
                <a:sym typeface="Nunito Sans"/>
              </a:rPr>
              <a:t>‹#›</a:t>
            </a:fld>
            <a:endParaRPr sz="700">
              <a:solidFill>
                <a:schemeClr val="accent5"/>
              </a:solidFill>
              <a:latin typeface="Nunito Sans"/>
              <a:ea typeface="Nunito Sans"/>
              <a:cs typeface="Nunito Sans"/>
              <a:sym typeface="Nunito Sans"/>
            </a:endParaRPr>
          </a:p>
        </p:txBody>
      </p:sp>
      <p:sp>
        <p:nvSpPr>
          <p:cNvPr id="624" name="Google Shape;624;p64"/>
          <p:cNvSpPr txBox="1">
            <a:spLocks noGrp="1"/>
          </p:cNvSpPr>
          <p:nvPr>
            <p:ph type="subTitle" idx="7"/>
          </p:nvPr>
        </p:nvSpPr>
        <p:spPr>
          <a:xfrm>
            <a:off x="228600" y="4800275"/>
            <a:ext cx="1115700" cy="311400"/>
          </a:xfrm>
          <a:prstGeom prst="rect">
            <a:avLst/>
          </a:prstGeom>
        </p:spPr>
        <p:txBody>
          <a:bodyPr spcFirstLastPara="1" wrap="square" lIns="91425" tIns="91425" rIns="91425" bIns="91425" anchor="t" anchorCtr="0">
            <a:noAutofit/>
          </a:bodyPr>
          <a:lstStyle>
            <a:lvl1pPr lvl="0">
              <a:spcBef>
                <a:spcPts val="0"/>
              </a:spcBef>
              <a:spcAft>
                <a:spcPts val="0"/>
              </a:spcAft>
              <a:buNone/>
              <a:defRPr sz="700">
                <a:solidFill>
                  <a:schemeClr val="accent5"/>
                </a:solidFill>
                <a:latin typeface="Nunito Sans"/>
                <a:ea typeface="Nunito Sans"/>
                <a:cs typeface="Nunito Sans"/>
                <a:sym typeface="Nunito Sans"/>
              </a:defRPr>
            </a:lvl1pPr>
            <a:lvl2pPr lvl="1">
              <a:spcBef>
                <a:spcPts val="0"/>
              </a:spcBef>
              <a:spcAft>
                <a:spcPts val="0"/>
              </a:spcAft>
              <a:buSzPts val="700"/>
              <a:buFont typeface="Nunito Sans"/>
              <a:buNone/>
              <a:defRPr sz="700">
                <a:latin typeface="Nunito Sans"/>
                <a:ea typeface="Nunito Sans"/>
                <a:cs typeface="Nunito Sans"/>
                <a:sym typeface="Nunito Sans"/>
              </a:defRPr>
            </a:lvl2pPr>
            <a:lvl3pPr lvl="2">
              <a:spcBef>
                <a:spcPts val="0"/>
              </a:spcBef>
              <a:spcAft>
                <a:spcPts val="0"/>
              </a:spcAft>
              <a:buSzPts val="700"/>
              <a:buFont typeface="Nunito Sans"/>
              <a:buNone/>
              <a:defRPr sz="700">
                <a:latin typeface="Nunito Sans"/>
                <a:ea typeface="Nunito Sans"/>
                <a:cs typeface="Nunito Sans"/>
                <a:sym typeface="Nunito Sans"/>
              </a:defRPr>
            </a:lvl3pPr>
            <a:lvl4pPr lvl="3">
              <a:spcBef>
                <a:spcPts val="0"/>
              </a:spcBef>
              <a:spcAft>
                <a:spcPts val="0"/>
              </a:spcAft>
              <a:buSzPts val="700"/>
              <a:buFont typeface="Nunito Sans"/>
              <a:buNone/>
              <a:defRPr sz="700">
                <a:latin typeface="Nunito Sans"/>
                <a:ea typeface="Nunito Sans"/>
                <a:cs typeface="Nunito Sans"/>
                <a:sym typeface="Nunito Sans"/>
              </a:defRPr>
            </a:lvl4pPr>
            <a:lvl5pPr lvl="4">
              <a:spcBef>
                <a:spcPts val="0"/>
              </a:spcBef>
              <a:spcAft>
                <a:spcPts val="0"/>
              </a:spcAft>
              <a:buSzPts val="700"/>
              <a:buFont typeface="Nunito Sans"/>
              <a:buNone/>
              <a:defRPr sz="700">
                <a:latin typeface="Nunito Sans"/>
                <a:ea typeface="Nunito Sans"/>
                <a:cs typeface="Nunito Sans"/>
                <a:sym typeface="Nunito Sans"/>
              </a:defRPr>
            </a:lvl5pPr>
            <a:lvl6pPr lvl="5">
              <a:spcBef>
                <a:spcPts val="0"/>
              </a:spcBef>
              <a:spcAft>
                <a:spcPts val="0"/>
              </a:spcAft>
              <a:buSzPts val="700"/>
              <a:buFont typeface="Nunito Sans"/>
              <a:buNone/>
              <a:defRPr sz="700">
                <a:latin typeface="Nunito Sans"/>
                <a:ea typeface="Nunito Sans"/>
                <a:cs typeface="Nunito Sans"/>
                <a:sym typeface="Nunito Sans"/>
              </a:defRPr>
            </a:lvl6pPr>
            <a:lvl7pPr lvl="6">
              <a:spcBef>
                <a:spcPts val="0"/>
              </a:spcBef>
              <a:spcAft>
                <a:spcPts val="0"/>
              </a:spcAft>
              <a:buSzPts val="700"/>
              <a:buFont typeface="Nunito Sans"/>
              <a:buNone/>
              <a:defRPr sz="700">
                <a:latin typeface="Nunito Sans"/>
                <a:ea typeface="Nunito Sans"/>
                <a:cs typeface="Nunito Sans"/>
                <a:sym typeface="Nunito Sans"/>
              </a:defRPr>
            </a:lvl7pPr>
            <a:lvl8pPr lvl="7">
              <a:spcBef>
                <a:spcPts val="0"/>
              </a:spcBef>
              <a:spcAft>
                <a:spcPts val="0"/>
              </a:spcAft>
              <a:buSzPts val="700"/>
              <a:buFont typeface="Nunito Sans"/>
              <a:buNone/>
              <a:defRPr sz="700">
                <a:latin typeface="Nunito Sans"/>
                <a:ea typeface="Nunito Sans"/>
                <a:cs typeface="Nunito Sans"/>
                <a:sym typeface="Nunito Sans"/>
              </a:defRPr>
            </a:lvl8pPr>
            <a:lvl9pPr lvl="8">
              <a:spcBef>
                <a:spcPts val="0"/>
              </a:spcBef>
              <a:spcAft>
                <a:spcPts val="0"/>
              </a:spcAft>
              <a:buSzPts val="700"/>
              <a:buFont typeface="Nunito Sans"/>
              <a:buNone/>
              <a:defRPr sz="700">
                <a:latin typeface="Nunito Sans"/>
                <a:ea typeface="Nunito Sans"/>
                <a:cs typeface="Nunito Sans"/>
                <a:sym typeface="Nunito Sans"/>
              </a:defRPr>
            </a:lvl9pPr>
          </a:lstStyle>
          <a:p>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Three big ideas - Alt 2">
  <p:cSld name="BLANK_1_1_1_1_2_1_2">
    <p:spTree>
      <p:nvGrpSpPr>
        <p:cNvPr id="1" name="Shape 625"/>
        <p:cNvGrpSpPr/>
        <p:nvPr/>
      </p:nvGrpSpPr>
      <p:grpSpPr>
        <a:xfrm>
          <a:off x="0" y="0"/>
          <a:ext cx="0" cy="0"/>
          <a:chOff x="0" y="0"/>
          <a:chExt cx="0" cy="0"/>
        </a:xfrm>
      </p:grpSpPr>
      <p:pic>
        <p:nvPicPr>
          <p:cNvPr id="626" name="Google Shape;626;p65"/>
          <p:cNvPicPr preferRelativeResize="0"/>
          <p:nvPr/>
        </p:nvPicPr>
        <p:blipFill rotWithShape="1">
          <a:blip r:embed="rId2">
            <a:alphaModFix/>
          </a:blip>
          <a:srcRect l="533" t="71891" r="13407"/>
          <a:stretch/>
        </p:blipFill>
        <p:spPr>
          <a:xfrm>
            <a:off x="4561500" y="0"/>
            <a:ext cx="4582502" cy="1496699"/>
          </a:xfrm>
          <a:prstGeom prst="rect">
            <a:avLst/>
          </a:prstGeom>
          <a:noFill/>
          <a:ln>
            <a:noFill/>
          </a:ln>
        </p:spPr>
      </p:pic>
      <p:sp>
        <p:nvSpPr>
          <p:cNvPr id="627" name="Google Shape;627;p65"/>
          <p:cNvSpPr txBox="1">
            <a:spLocks noGrp="1"/>
          </p:cNvSpPr>
          <p:nvPr>
            <p:ph type="body" idx="1"/>
          </p:nvPr>
        </p:nvSpPr>
        <p:spPr>
          <a:xfrm>
            <a:off x="3154650" y="3337800"/>
            <a:ext cx="2834700" cy="1346100"/>
          </a:xfrm>
          <a:prstGeom prst="rect">
            <a:avLst/>
          </a:prstGeom>
        </p:spPr>
        <p:txBody>
          <a:bodyPr spcFirstLastPara="1" wrap="square" lIns="91425" tIns="91425" rIns="91425" bIns="91425" anchor="t" anchorCtr="0">
            <a:spAutoFit/>
          </a:bodyPr>
          <a:lstStyle>
            <a:lvl1pPr marL="457200" lvl="0" indent="-285750">
              <a:lnSpc>
                <a:spcPct val="100000"/>
              </a:lnSpc>
              <a:spcBef>
                <a:spcPts val="0"/>
              </a:spcBef>
              <a:spcAft>
                <a:spcPts val="0"/>
              </a:spcAft>
              <a:buSzPts val="900"/>
              <a:buFont typeface="Nunito Sans"/>
              <a:buChar char="●"/>
              <a:defRPr sz="900"/>
            </a:lvl1pPr>
            <a:lvl2pPr marL="914400" lvl="1" indent="-285750">
              <a:lnSpc>
                <a:spcPct val="100000"/>
              </a:lnSpc>
              <a:spcBef>
                <a:spcPts val="0"/>
              </a:spcBef>
              <a:spcAft>
                <a:spcPts val="0"/>
              </a:spcAft>
              <a:buSzPts val="900"/>
              <a:buFont typeface="Nunito Sans"/>
              <a:buChar char="○"/>
              <a:defRPr sz="900"/>
            </a:lvl2pPr>
            <a:lvl3pPr marL="1371600" lvl="2" indent="-285750">
              <a:lnSpc>
                <a:spcPct val="100000"/>
              </a:lnSpc>
              <a:spcBef>
                <a:spcPts val="0"/>
              </a:spcBef>
              <a:spcAft>
                <a:spcPts val="0"/>
              </a:spcAft>
              <a:buSzPts val="900"/>
              <a:buFont typeface="Nunito Sans"/>
              <a:buChar char="■"/>
              <a:defRPr sz="900"/>
            </a:lvl3pPr>
            <a:lvl4pPr marL="1828800" lvl="3" indent="-285750">
              <a:lnSpc>
                <a:spcPct val="100000"/>
              </a:lnSpc>
              <a:spcBef>
                <a:spcPts val="0"/>
              </a:spcBef>
              <a:spcAft>
                <a:spcPts val="0"/>
              </a:spcAft>
              <a:buSzPts val="900"/>
              <a:buFont typeface="Nunito Sans"/>
              <a:buChar char="●"/>
              <a:defRPr sz="900"/>
            </a:lvl4pPr>
            <a:lvl5pPr marL="2286000" lvl="4" indent="-285750">
              <a:lnSpc>
                <a:spcPct val="100000"/>
              </a:lnSpc>
              <a:spcBef>
                <a:spcPts val="0"/>
              </a:spcBef>
              <a:spcAft>
                <a:spcPts val="0"/>
              </a:spcAft>
              <a:buSzPts val="900"/>
              <a:buFont typeface="Nunito Sans"/>
              <a:buChar char="○"/>
              <a:defRPr sz="900"/>
            </a:lvl5pPr>
            <a:lvl6pPr marL="2743200" lvl="5" indent="-285750">
              <a:lnSpc>
                <a:spcPct val="100000"/>
              </a:lnSpc>
              <a:spcBef>
                <a:spcPts val="0"/>
              </a:spcBef>
              <a:spcAft>
                <a:spcPts val="0"/>
              </a:spcAft>
              <a:buSzPts val="900"/>
              <a:buFont typeface="Nunito Sans"/>
              <a:buChar char="■"/>
              <a:defRPr sz="900"/>
            </a:lvl6pPr>
            <a:lvl7pPr marL="3200400" lvl="6" indent="-285750">
              <a:lnSpc>
                <a:spcPct val="100000"/>
              </a:lnSpc>
              <a:spcBef>
                <a:spcPts val="0"/>
              </a:spcBef>
              <a:spcAft>
                <a:spcPts val="0"/>
              </a:spcAft>
              <a:buSzPts val="900"/>
              <a:buFont typeface="Nunito Sans"/>
              <a:buChar char="●"/>
              <a:defRPr sz="900"/>
            </a:lvl7pPr>
            <a:lvl8pPr marL="3657600" lvl="7" indent="-285750">
              <a:lnSpc>
                <a:spcPct val="100000"/>
              </a:lnSpc>
              <a:spcBef>
                <a:spcPts val="0"/>
              </a:spcBef>
              <a:spcAft>
                <a:spcPts val="0"/>
              </a:spcAft>
              <a:buSzPts val="900"/>
              <a:buFont typeface="Nunito Sans"/>
              <a:buChar char="○"/>
              <a:defRPr sz="900"/>
            </a:lvl8pPr>
            <a:lvl9pPr marL="4114800" lvl="8" indent="-285750">
              <a:lnSpc>
                <a:spcPct val="100000"/>
              </a:lnSpc>
              <a:spcBef>
                <a:spcPts val="0"/>
              </a:spcBef>
              <a:spcAft>
                <a:spcPts val="0"/>
              </a:spcAft>
              <a:buSzPts val="900"/>
              <a:buFont typeface="Nunito Sans"/>
              <a:buChar char="■"/>
              <a:defRPr sz="900"/>
            </a:lvl9pPr>
          </a:lstStyle>
          <a:p>
            <a:endParaRPr/>
          </a:p>
        </p:txBody>
      </p:sp>
      <p:sp>
        <p:nvSpPr>
          <p:cNvPr id="628" name="Google Shape;628;p65"/>
          <p:cNvSpPr txBox="1">
            <a:spLocks noGrp="1"/>
          </p:cNvSpPr>
          <p:nvPr>
            <p:ph type="body" idx="2"/>
          </p:nvPr>
        </p:nvSpPr>
        <p:spPr>
          <a:xfrm>
            <a:off x="228600" y="3337800"/>
            <a:ext cx="2834700" cy="1346100"/>
          </a:xfrm>
          <a:prstGeom prst="rect">
            <a:avLst/>
          </a:prstGeom>
        </p:spPr>
        <p:txBody>
          <a:bodyPr spcFirstLastPara="1" wrap="square" lIns="91425" tIns="91425" rIns="91425" bIns="91425" anchor="t" anchorCtr="0">
            <a:spAutoFit/>
          </a:bodyPr>
          <a:lstStyle>
            <a:lvl1pPr marL="457200" lvl="0" indent="-285750">
              <a:spcBef>
                <a:spcPts val="0"/>
              </a:spcBef>
              <a:spcAft>
                <a:spcPts val="0"/>
              </a:spcAft>
              <a:buClr>
                <a:schemeClr val="dk1"/>
              </a:buClr>
              <a:buSzPts val="900"/>
              <a:buFont typeface="Nunito Sans"/>
              <a:buChar char="●"/>
              <a:defRPr sz="900"/>
            </a:lvl1pPr>
            <a:lvl2pPr marL="914400" lvl="1" indent="-285750">
              <a:spcBef>
                <a:spcPts val="0"/>
              </a:spcBef>
              <a:spcAft>
                <a:spcPts val="0"/>
              </a:spcAft>
              <a:buClr>
                <a:schemeClr val="dk1"/>
              </a:buClr>
              <a:buSzPts val="900"/>
              <a:buFont typeface="Nunito Sans"/>
              <a:buChar char="○"/>
              <a:defRPr sz="900"/>
            </a:lvl2pPr>
            <a:lvl3pPr marL="1371600" lvl="2" indent="-285750">
              <a:spcBef>
                <a:spcPts val="0"/>
              </a:spcBef>
              <a:spcAft>
                <a:spcPts val="0"/>
              </a:spcAft>
              <a:buClr>
                <a:schemeClr val="dk1"/>
              </a:buClr>
              <a:buSzPts val="900"/>
              <a:buFont typeface="Nunito Sans"/>
              <a:buChar char="■"/>
              <a:defRPr sz="900"/>
            </a:lvl3pPr>
            <a:lvl4pPr marL="1828800" lvl="3" indent="-285750">
              <a:spcBef>
                <a:spcPts val="0"/>
              </a:spcBef>
              <a:spcAft>
                <a:spcPts val="0"/>
              </a:spcAft>
              <a:buClr>
                <a:schemeClr val="dk1"/>
              </a:buClr>
              <a:buSzPts val="900"/>
              <a:buFont typeface="Nunito Sans"/>
              <a:buChar char="●"/>
              <a:defRPr sz="900"/>
            </a:lvl4pPr>
            <a:lvl5pPr marL="2286000" lvl="4" indent="-285750">
              <a:spcBef>
                <a:spcPts val="0"/>
              </a:spcBef>
              <a:spcAft>
                <a:spcPts val="0"/>
              </a:spcAft>
              <a:buClr>
                <a:schemeClr val="dk1"/>
              </a:buClr>
              <a:buSzPts val="900"/>
              <a:buFont typeface="Nunito Sans"/>
              <a:buChar char="○"/>
              <a:defRPr sz="900"/>
            </a:lvl5pPr>
            <a:lvl6pPr marL="2743200" lvl="5" indent="-285750">
              <a:spcBef>
                <a:spcPts val="0"/>
              </a:spcBef>
              <a:spcAft>
                <a:spcPts val="0"/>
              </a:spcAft>
              <a:buClr>
                <a:schemeClr val="dk1"/>
              </a:buClr>
              <a:buSzPts val="900"/>
              <a:buFont typeface="Nunito Sans"/>
              <a:buChar char="■"/>
              <a:defRPr sz="900"/>
            </a:lvl6pPr>
            <a:lvl7pPr marL="3200400" lvl="6" indent="-285750">
              <a:spcBef>
                <a:spcPts val="0"/>
              </a:spcBef>
              <a:spcAft>
                <a:spcPts val="0"/>
              </a:spcAft>
              <a:buClr>
                <a:schemeClr val="dk1"/>
              </a:buClr>
              <a:buSzPts val="900"/>
              <a:buFont typeface="Nunito Sans"/>
              <a:buChar char="●"/>
              <a:defRPr sz="900"/>
            </a:lvl7pPr>
            <a:lvl8pPr marL="3657600" lvl="7" indent="-285750">
              <a:spcBef>
                <a:spcPts val="0"/>
              </a:spcBef>
              <a:spcAft>
                <a:spcPts val="0"/>
              </a:spcAft>
              <a:buClr>
                <a:schemeClr val="dk1"/>
              </a:buClr>
              <a:buSzPts val="900"/>
              <a:buFont typeface="Nunito Sans"/>
              <a:buChar char="○"/>
              <a:defRPr sz="900"/>
            </a:lvl8pPr>
            <a:lvl9pPr marL="4114800" lvl="8" indent="-285750">
              <a:spcBef>
                <a:spcPts val="0"/>
              </a:spcBef>
              <a:spcAft>
                <a:spcPts val="0"/>
              </a:spcAft>
              <a:buClr>
                <a:schemeClr val="dk1"/>
              </a:buClr>
              <a:buSzPts val="900"/>
              <a:buFont typeface="Nunito Sans"/>
              <a:buChar char="■"/>
              <a:defRPr sz="900"/>
            </a:lvl9pPr>
          </a:lstStyle>
          <a:p>
            <a:endParaRPr/>
          </a:p>
        </p:txBody>
      </p:sp>
      <p:sp>
        <p:nvSpPr>
          <p:cNvPr id="629" name="Google Shape;629;p65"/>
          <p:cNvSpPr txBox="1">
            <a:spLocks noGrp="1"/>
          </p:cNvSpPr>
          <p:nvPr>
            <p:ph type="body" idx="3"/>
          </p:nvPr>
        </p:nvSpPr>
        <p:spPr>
          <a:xfrm>
            <a:off x="6080700" y="3337800"/>
            <a:ext cx="2834700" cy="1346100"/>
          </a:xfrm>
          <a:prstGeom prst="rect">
            <a:avLst/>
          </a:prstGeom>
        </p:spPr>
        <p:txBody>
          <a:bodyPr spcFirstLastPara="1" wrap="square" lIns="91425" tIns="91425" rIns="91425" bIns="91425" anchor="t" anchorCtr="0">
            <a:spAutoFit/>
          </a:bodyPr>
          <a:lstStyle>
            <a:lvl1pPr marL="457200" lvl="0" indent="-285750">
              <a:spcBef>
                <a:spcPts val="0"/>
              </a:spcBef>
              <a:spcAft>
                <a:spcPts val="0"/>
              </a:spcAft>
              <a:buClr>
                <a:schemeClr val="dk1"/>
              </a:buClr>
              <a:buSzPts val="900"/>
              <a:buFont typeface="Nunito Sans"/>
              <a:buChar char="●"/>
              <a:defRPr sz="900"/>
            </a:lvl1pPr>
            <a:lvl2pPr marL="914400" lvl="1" indent="-285750">
              <a:spcBef>
                <a:spcPts val="0"/>
              </a:spcBef>
              <a:spcAft>
                <a:spcPts val="0"/>
              </a:spcAft>
              <a:buClr>
                <a:schemeClr val="dk1"/>
              </a:buClr>
              <a:buSzPts val="900"/>
              <a:buFont typeface="Nunito Sans"/>
              <a:buChar char="○"/>
              <a:defRPr sz="900"/>
            </a:lvl2pPr>
            <a:lvl3pPr marL="1371600" lvl="2" indent="-285750">
              <a:spcBef>
                <a:spcPts val="0"/>
              </a:spcBef>
              <a:spcAft>
                <a:spcPts val="0"/>
              </a:spcAft>
              <a:buClr>
                <a:schemeClr val="dk1"/>
              </a:buClr>
              <a:buSzPts val="900"/>
              <a:buFont typeface="Nunito Sans"/>
              <a:buChar char="■"/>
              <a:defRPr sz="900"/>
            </a:lvl3pPr>
            <a:lvl4pPr marL="1828800" lvl="3" indent="-285750">
              <a:spcBef>
                <a:spcPts val="0"/>
              </a:spcBef>
              <a:spcAft>
                <a:spcPts val="0"/>
              </a:spcAft>
              <a:buClr>
                <a:schemeClr val="dk1"/>
              </a:buClr>
              <a:buSzPts val="900"/>
              <a:buFont typeface="Nunito Sans"/>
              <a:buChar char="●"/>
              <a:defRPr sz="900"/>
            </a:lvl4pPr>
            <a:lvl5pPr marL="2286000" lvl="4" indent="-285750">
              <a:spcBef>
                <a:spcPts val="0"/>
              </a:spcBef>
              <a:spcAft>
                <a:spcPts val="0"/>
              </a:spcAft>
              <a:buClr>
                <a:schemeClr val="dk1"/>
              </a:buClr>
              <a:buSzPts val="900"/>
              <a:buFont typeface="Nunito Sans"/>
              <a:buChar char="○"/>
              <a:defRPr sz="900"/>
            </a:lvl5pPr>
            <a:lvl6pPr marL="2743200" lvl="5" indent="-285750">
              <a:spcBef>
                <a:spcPts val="0"/>
              </a:spcBef>
              <a:spcAft>
                <a:spcPts val="0"/>
              </a:spcAft>
              <a:buClr>
                <a:schemeClr val="dk1"/>
              </a:buClr>
              <a:buSzPts val="900"/>
              <a:buFont typeface="Nunito Sans"/>
              <a:buChar char="■"/>
              <a:defRPr sz="900"/>
            </a:lvl6pPr>
            <a:lvl7pPr marL="3200400" lvl="6" indent="-285750">
              <a:spcBef>
                <a:spcPts val="0"/>
              </a:spcBef>
              <a:spcAft>
                <a:spcPts val="0"/>
              </a:spcAft>
              <a:buClr>
                <a:schemeClr val="dk1"/>
              </a:buClr>
              <a:buSzPts val="900"/>
              <a:buFont typeface="Nunito Sans"/>
              <a:buChar char="●"/>
              <a:defRPr sz="900"/>
            </a:lvl7pPr>
            <a:lvl8pPr marL="3657600" lvl="7" indent="-285750">
              <a:spcBef>
                <a:spcPts val="0"/>
              </a:spcBef>
              <a:spcAft>
                <a:spcPts val="0"/>
              </a:spcAft>
              <a:buClr>
                <a:schemeClr val="dk1"/>
              </a:buClr>
              <a:buSzPts val="900"/>
              <a:buFont typeface="Nunito Sans"/>
              <a:buChar char="○"/>
              <a:defRPr sz="900"/>
            </a:lvl8pPr>
            <a:lvl9pPr marL="4114800" lvl="8" indent="-285750">
              <a:spcBef>
                <a:spcPts val="0"/>
              </a:spcBef>
              <a:spcAft>
                <a:spcPts val="0"/>
              </a:spcAft>
              <a:buClr>
                <a:schemeClr val="dk1"/>
              </a:buClr>
              <a:buSzPts val="900"/>
              <a:buFont typeface="Nunito Sans"/>
              <a:buChar char="■"/>
              <a:defRPr sz="900"/>
            </a:lvl9pPr>
          </a:lstStyle>
          <a:p>
            <a:endParaRPr/>
          </a:p>
        </p:txBody>
      </p:sp>
      <p:sp>
        <p:nvSpPr>
          <p:cNvPr id="630" name="Google Shape;630;p65"/>
          <p:cNvSpPr txBox="1">
            <a:spLocks noGrp="1"/>
          </p:cNvSpPr>
          <p:nvPr>
            <p:ph type="title"/>
          </p:nvPr>
        </p:nvSpPr>
        <p:spPr>
          <a:xfrm>
            <a:off x="1877050" y="1578774"/>
            <a:ext cx="3003000" cy="292500"/>
          </a:xfrm>
          <a:prstGeom prst="rect">
            <a:avLst/>
          </a:prstGeom>
        </p:spPr>
        <p:txBody>
          <a:bodyPr spcFirstLastPara="1" wrap="square" lIns="91425" tIns="91425" rIns="91425" bIns="0" anchor="t" anchorCtr="0">
            <a:spAutoFit/>
          </a:bodyPr>
          <a:lstStyle>
            <a:lvl1pPr lvl="0">
              <a:spcBef>
                <a:spcPts val="0"/>
              </a:spcBef>
              <a:spcAft>
                <a:spcPts val="0"/>
              </a:spcAft>
              <a:buNone/>
              <a:defRPr sz="1400" b="0">
                <a:solidFill>
                  <a:schemeClr val="accent1"/>
                </a:solidFill>
                <a:latin typeface="Poppins SemiBold"/>
                <a:ea typeface="Poppins SemiBold"/>
                <a:cs typeface="Poppins SemiBold"/>
                <a:sym typeface="Poppins SemiBold"/>
              </a:defRPr>
            </a:lvl1pPr>
            <a:lvl2pPr lvl="1">
              <a:spcBef>
                <a:spcPts val="0"/>
              </a:spcBef>
              <a:spcAft>
                <a:spcPts val="0"/>
              </a:spcAft>
              <a:buNone/>
              <a:defRPr sz="2000">
                <a:solidFill>
                  <a:schemeClr val="accent1"/>
                </a:solidFill>
                <a:latin typeface="Poppins SemiBold"/>
                <a:ea typeface="Poppins SemiBold"/>
                <a:cs typeface="Poppins SemiBold"/>
                <a:sym typeface="Poppins SemiBold"/>
              </a:defRPr>
            </a:lvl2pPr>
            <a:lvl3pPr lvl="2">
              <a:spcBef>
                <a:spcPts val="0"/>
              </a:spcBef>
              <a:spcAft>
                <a:spcPts val="0"/>
              </a:spcAft>
              <a:buNone/>
              <a:defRPr sz="2000">
                <a:solidFill>
                  <a:schemeClr val="accent1"/>
                </a:solidFill>
                <a:latin typeface="Poppins SemiBold"/>
                <a:ea typeface="Poppins SemiBold"/>
                <a:cs typeface="Poppins SemiBold"/>
                <a:sym typeface="Poppins SemiBold"/>
              </a:defRPr>
            </a:lvl3pPr>
            <a:lvl4pPr lvl="3">
              <a:spcBef>
                <a:spcPts val="0"/>
              </a:spcBef>
              <a:spcAft>
                <a:spcPts val="0"/>
              </a:spcAft>
              <a:buNone/>
              <a:defRPr sz="2000">
                <a:solidFill>
                  <a:schemeClr val="accent1"/>
                </a:solidFill>
                <a:latin typeface="Poppins SemiBold"/>
                <a:ea typeface="Poppins SemiBold"/>
                <a:cs typeface="Poppins SemiBold"/>
                <a:sym typeface="Poppins SemiBold"/>
              </a:defRPr>
            </a:lvl4pPr>
            <a:lvl5pPr lvl="4">
              <a:spcBef>
                <a:spcPts val="0"/>
              </a:spcBef>
              <a:spcAft>
                <a:spcPts val="0"/>
              </a:spcAft>
              <a:buNone/>
              <a:defRPr sz="2000">
                <a:solidFill>
                  <a:schemeClr val="accent1"/>
                </a:solidFill>
                <a:latin typeface="Poppins SemiBold"/>
                <a:ea typeface="Poppins SemiBold"/>
                <a:cs typeface="Poppins SemiBold"/>
                <a:sym typeface="Poppins SemiBold"/>
              </a:defRPr>
            </a:lvl5pPr>
            <a:lvl6pPr lvl="5">
              <a:spcBef>
                <a:spcPts val="0"/>
              </a:spcBef>
              <a:spcAft>
                <a:spcPts val="0"/>
              </a:spcAft>
              <a:buNone/>
              <a:defRPr sz="2000">
                <a:solidFill>
                  <a:schemeClr val="accent1"/>
                </a:solidFill>
                <a:latin typeface="Poppins SemiBold"/>
                <a:ea typeface="Poppins SemiBold"/>
                <a:cs typeface="Poppins SemiBold"/>
                <a:sym typeface="Poppins SemiBold"/>
              </a:defRPr>
            </a:lvl6pPr>
            <a:lvl7pPr lvl="6">
              <a:spcBef>
                <a:spcPts val="0"/>
              </a:spcBef>
              <a:spcAft>
                <a:spcPts val="0"/>
              </a:spcAft>
              <a:buNone/>
              <a:defRPr sz="2000">
                <a:solidFill>
                  <a:schemeClr val="accent1"/>
                </a:solidFill>
                <a:latin typeface="Poppins SemiBold"/>
                <a:ea typeface="Poppins SemiBold"/>
                <a:cs typeface="Poppins SemiBold"/>
                <a:sym typeface="Poppins SemiBold"/>
              </a:defRPr>
            </a:lvl7pPr>
            <a:lvl8pPr lvl="7">
              <a:spcBef>
                <a:spcPts val="0"/>
              </a:spcBef>
              <a:spcAft>
                <a:spcPts val="0"/>
              </a:spcAft>
              <a:buNone/>
              <a:defRPr sz="2000">
                <a:solidFill>
                  <a:schemeClr val="accent1"/>
                </a:solidFill>
                <a:latin typeface="Poppins SemiBold"/>
                <a:ea typeface="Poppins SemiBold"/>
                <a:cs typeface="Poppins SemiBold"/>
                <a:sym typeface="Poppins SemiBold"/>
              </a:defRPr>
            </a:lvl8pPr>
            <a:lvl9pPr lvl="8">
              <a:spcBef>
                <a:spcPts val="0"/>
              </a:spcBef>
              <a:spcAft>
                <a:spcPts val="0"/>
              </a:spcAft>
              <a:buNone/>
              <a:defRPr sz="2000">
                <a:solidFill>
                  <a:schemeClr val="accent1"/>
                </a:solidFill>
                <a:latin typeface="Poppins SemiBold"/>
                <a:ea typeface="Poppins SemiBold"/>
                <a:cs typeface="Poppins SemiBold"/>
                <a:sym typeface="Poppins SemiBold"/>
              </a:defRPr>
            </a:lvl9pPr>
          </a:lstStyle>
          <a:p>
            <a:endParaRPr/>
          </a:p>
        </p:txBody>
      </p:sp>
      <p:sp>
        <p:nvSpPr>
          <p:cNvPr id="631" name="Google Shape;631;p65"/>
          <p:cNvSpPr txBox="1">
            <a:spLocks noGrp="1"/>
          </p:cNvSpPr>
          <p:nvPr>
            <p:ph type="title" idx="4"/>
          </p:nvPr>
        </p:nvSpPr>
        <p:spPr>
          <a:xfrm>
            <a:off x="1877050" y="1944332"/>
            <a:ext cx="3598500" cy="742200"/>
          </a:xfrm>
          <a:prstGeom prst="rect">
            <a:avLst/>
          </a:prstGeom>
        </p:spPr>
        <p:txBody>
          <a:bodyPr spcFirstLastPara="1" wrap="square" lIns="91425" tIns="91425" rIns="91425" bIns="91425" anchor="t" anchorCtr="0">
            <a:spAutoFit/>
          </a:bodyPr>
          <a:lstStyle>
            <a:lvl1pPr lvl="0">
              <a:spcBef>
                <a:spcPts val="0"/>
              </a:spcBef>
              <a:spcAft>
                <a:spcPts val="0"/>
              </a:spcAft>
              <a:buNone/>
              <a:defRPr sz="1200" b="0">
                <a:latin typeface="Nunito Sans"/>
                <a:ea typeface="Nunito Sans"/>
                <a:cs typeface="Nunito Sans"/>
                <a:sym typeface="Nunito Sans"/>
              </a:defRPr>
            </a:lvl1pPr>
            <a:lvl2pPr lvl="1">
              <a:spcBef>
                <a:spcPts val="0"/>
              </a:spcBef>
              <a:spcAft>
                <a:spcPts val="0"/>
              </a:spcAft>
              <a:buNone/>
              <a:defRPr sz="2000">
                <a:latin typeface="Nunito Sans"/>
                <a:ea typeface="Nunito Sans"/>
                <a:cs typeface="Nunito Sans"/>
                <a:sym typeface="Nunito Sans"/>
              </a:defRPr>
            </a:lvl2pPr>
            <a:lvl3pPr lvl="2">
              <a:spcBef>
                <a:spcPts val="0"/>
              </a:spcBef>
              <a:spcAft>
                <a:spcPts val="0"/>
              </a:spcAft>
              <a:buNone/>
              <a:defRPr sz="2000">
                <a:latin typeface="Nunito Sans"/>
                <a:ea typeface="Nunito Sans"/>
                <a:cs typeface="Nunito Sans"/>
                <a:sym typeface="Nunito Sans"/>
              </a:defRPr>
            </a:lvl3pPr>
            <a:lvl4pPr lvl="3">
              <a:spcBef>
                <a:spcPts val="0"/>
              </a:spcBef>
              <a:spcAft>
                <a:spcPts val="0"/>
              </a:spcAft>
              <a:buNone/>
              <a:defRPr sz="2000">
                <a:latin typeface="Nunito Sans"/>
                <a:ea typeface="Nunito Sans"/>
                <a:cs typeface="Nunito Sans"/>
                <a:sym typeface="Nunito Sans"/>
              </a:defRPr>
            </a:lvl4pPr>
            <a:lvl5pPr lvl="4">
              <a:spcBef>
                <a:spcPts val="0"/>
              </a:spcBef>
              <a:spcAft>
                <a:spcPts val="0"/>
              </a:spcAft>
              <a:buNone/>
              <a:defRPr sz="2000">
                <a:latin typeface="Nunito Sans"/>
                <a:ea typeface="Nunito Sans"/>
                <a:cs typeface="Nunito Sans"/>
                <a:sym typeface="Nunito Sans"/>
              </a:defRPr>
            </a:lvl5pPr>
            <a:lvl6pPr lvl="5">
              <a:spcBef>
                <a:spcPts val="0"/>
              </a:spcBef>
              <a:spcAft>
                <a:spcPts val="0"/>
              </a:spcAft>
              <a:buNone/>
              <a:defRPr sz="2000">
                <a:latin typeface="Nunito Sans"/>
                <a:ea typeface="Nunito Sans"/>
                <a:cs typeface="Nunito Sans"/>
                <a:sym typeface="Nunito Sans"/>
              </a:defRPr>
            </a:lvl6pPr>
            <a:lvl7pPr lvl="6">
              <a:spcBef>
                <a:spcPts val="0"/>
              </a:spcBef>
              <a:spcAft>
                <a:spcPts val="0"/>
              </a:spcAft>
              <a:buNone/>
              <a:defRPr sz="2000">
                <a:latin typeface="Nunito Sans"/>
                <a:ea typeface="Nunito Sans"/>
                <a:cs typeface="Nunito Sans"/>
                <a:sym typeface="Nunito Sans"/>
              </a:defRPr>
            </a:lvl7pPr>
            <a:lvl8pPr lvl="7">
              <a:spcBef>
                <a:spcPts val="0"/>
              </a:spcBef>
              <a:spcAft>
                <a:spcPts val="0"/>
              </a:spcAft>
              <a:buNone/>
              <a:defRPr sz="2000">
                <a:latin typeface="Nunito Sans"/>
                <a:ea typeface="Nunito Sans"/>
                <a:cs typeface="Nunito Sans"/>
                <a:sym typeface="Nunito Sans"/>
              </a:defRPr>
            </a:lvl8pPr>
            <a:lvl9pPr lvl="8">
              <a:spcBef>
                <a:spcPts val="0"/>
              </a:spcBef>
              <a:spcAft>
                <a:spcPts val="0"/>
              </a:spcAft>
              <a:buNone/>
              <a:defRPr sz="2000">
                <a:latin typeface="Nunito Sans"/>
                <a:ea typeface="Nunito Sans"/>
                <a:cs typeface="Nunito Sans"/>
                <a:sym typeface="Nunito Sans"/>
              </a:defRPr>
            </a:lvl9pPr>
          </a:lstStyle>
          <a:p>
            <a:endParaRPr/>
          </a:p>
        </p:txBody>
      </p:sp>
      <p:sp>
        <p:nvSpPr>
          <p:cNvPr id="632" name="Google Shape;632;p65"/>
          <p:cNvSpPr>
            <a:spLocks noGrp="1"/>
          </p:cNvSpPr>
          <p:nvPr>
            <p:ph type="pic" idx="5"/>
          </p:nvPr>
        </p:nvSpPr>
        <p:spPr>
          <a:xfrm>
            <a:off x="309350" y="1425725"/>
            <a:ext cx="1409700" cy="1409700"/>
          </a:xfrm>
          <a:prstGeom prst="roundRect">
            <a:avLst>
              <a:gd name="adj" fmla="val 16667"/>
            </a:avLst>
          </a:prstGeom>
          <a:noFill/>
          <a:ln>
            <a:noFill/>
          </a:ln>
        </p:spPr>
      </p:sp>
      <p:pic>
        <p:nvPicPr>
          <p:cNvPr id="633" name="Google Shape;633;p65"/>
          <p:cNvPicPr preferRelativeResize="0"/>
          <p:nvPr/>
        </p:nvPicPr>
        <p:blipFill rotWithShape="1">
          <a:blip r:embed="rId3">
            <a:alphaModFix/>
          </a:blip>
          <a:srcRect t="49683" r="49117"/>
          <a:stretch/>
        </p:blipFill>
        <p:spPr>
          <a:xfrm>
            <a:off x="7392192" y="-1"/>
            <a:ext cx="1751812" cy="1732300"/>
          </a:xfrm>
          <a:prstGeom prst="rect">
            <a:avLst/>
          </a:prstGeom>
          <a:noFill/>
          <a:ln>
            <a:noFill/>
          </a:ln>
        </p:spPr>
      </p:pic>
      <p:sp>
        <p:nvSpPr>
          <p:cNvPr id="634" name="Google Shape;634;p65"/>
          <p:cNvSpPr txBox="1">
            <a:spLocks noGrp="1"/>
          </p:cNvSpPr>
          <p:nvPr>
            <p:ph type="title" idx="6"/>
          </p:nvPr>
        </p:nvSpPr>
        <p:spPr>
          <a:xfrm>
            <a:off x="228600" y="228600"/>
            <a:ext cx="5760600" cy="587700"/>
          </a:xfrm>
          <a:prstGeom prst="rect">
            <a:avLst/>
          </a:prstGeom>
        </p:spPr>
        <p:txBody>
          <a:bodyPr spcFirstLastPara="1" wrap="square" lIns="91425" tIns="91425" rIns="91425" bIns="91425" anchor="t" anchorCtr="0">
            <a:spAutoFit/>
          </a:bodyPr>
          <a:lstStyle>
            <a:lvl1pPr lvl="0">
              <a:spcBef>
                <a:spcPts val="0"/>
              </a:spcBef>
              <a:spcAft>
                <a:spcPts val="0"/>
              </a:spcAft>
              <a:buNone/>
              <a:defRPr sz="2000"/>
            </a:lvl1pPr>
            <a:lvl2pPr lvl="1">
              <a:spcBef>
                <a:spcPts val="0"/>
              </a:spcBef>
              <a:spcAft>
                <a:spcPts val="0"/>
              </a:spcAft>
              <a:buNone/>
              <a:defRPr sz="2000">
                <a:latin typeface="Poppins SemiBold"/>
                <a:ea typeface="Poppins SemiBold"/>
                <a:cs typeface="Poppins SemiBold"/>
                <a:sym typeface="Poppins SemiBold"/>
              </a:defRPr>
            </a:lvl2pPr>
            <a:lvl3pPr lvl="2">
              <a:spcBef>
                <a:spcPts val="0"/>
              </a:spcBef>
              <a:spcAft>
                <a:spcPts val="0"/>
              </a:spcAft>
              <a:buNone/>
              <a:defRPr sz="2000">
                <a:latin typeface="Poppins SemiBold"/>
                <a:ea typeface="Poppins SemiBold"/>
                <a:cs typeface="Poppins SemiBold"/>
                <a:sym typeface="Poppins SemiBold"/>
              </a:defRPr>
            </a:lvl3pPr>
            <a:lvl4pPr lvl="3">
              <a:spcBef>
                <a:spcPts val="0"/>
              </a:spcBef>
              <a:spcAft>
                <a:spcPts val="0"/>
              </a:spcAft>
              <a:buNone/>
              <a:defRPr sz="2000">
                <a:latin typeface="Poppins SemiBold"/>
                <a:ea typeface="Poppins SemiBold"/>
                <a:cs typeface="Poppins SemiBold"/>
                <a:sym typeface="Poppins SemiBold"/>
              </a:defRPr>
            </a:lvl4pPr>
            <a:lvl5pPr lvl="4">
              <a:spcBef>
                <a:spcPts val="0"/>
              </a:spcBef>
              <a:spcAft>
                <a:spcPts val="0"/>
              </a:spcAft>
              <a:buNone/>
              <a:defRPr sz="2000">
                <a:latin typeface="Poppins SemiBold"/>
                <a:ea typeface="Poppins SemiBold"/>
                <a:cs typeface="Poppins SemiBold"/>
                <a:sym typeface="Poppins SemiBold"/>
              </a:defRPr>
            </a:lvl5pPr>
            <a:lvl6pPr lvl="5">
              <a:spcBef>
                <a:spcPts val="0"/>
              </a:spcBef>
              <a:spcAft>
                <a:spcPts val="0"/>
              </a:spcAft>
              <a:buNone/>
              <a:defRPr sz="2000">
                <a:latin typeface="Poppins SemiBold"/>
                <a:ea typeface="Poppins SemiBold"/>
                <a:cs typeface="Poppins SemiBold"/>
                <a:sym typeface="Poppins SemiBold"/>
              </a:defRPr>
            </a:lvl6pPr>
            <a:lvl7pPr lvl="6">
              <a:spcBef>
                <a:spcPts val="0"/>
              </a:spcBef>
              <a:spcAft>
                <a:spcPts val="0"/>
              </a:spcAft>
              <a:buNone/>
              <a:defRPr sz="2000">
                <a:latin typeface="Poppins SemiBold"/>
                <a:ea typeface="Poppins SemiBold"/>
                <a:cs typeface="Poppins SemiBold"/>
                <a:sym typeface="Poppins SemiBold"/>
              </a:defRPr>
            </a:lvl7pPr>
            <a:lvl8pPr lvl="7">
              <a:spcBef>
                <a:spcPts val="0"/>
              </a:spcBef>
              <a:spcAft>
                <a:spcPts val="0"/>
              </a:spcAft>
              <a:buNone/>
              <a:defRPr sz="2000">
                <a:latin typeface="Poppins SemiBold"/>
                <a:ea typeface="Poppins SemiBold"/>
                <a:cs typeface="Poppins SemiBold"/>
                <a:sym typeface="Poppins SemiBold"/>
              </a:defRPr>
            </a:lvl8pPr>
            <a:lvl9pPr lvl="8">
              <a:spcBef>
                <a:spcPts val="0"/>
              </a:spcBef>
              <a:spcAft>
                <a:spcPts val="0"/>
              </a:spcAft>
              <a:buNone/>
              <a:defRPr sz="2000">
                <a:latin typeface="Poppins SemiBold"/>
                <a:ea typeface="Poppins SemiBold"/>
                <a:cs typeface="Poppins SemiBold"/>
                <a:sym typeface="Poppins SemiBold"/>
              </a:defRPr>
            </a:lvl9pPr>
          </a:lstStyle>
          <a:p>
            <a:endParaRPr/>
          </a:p>
        </p:txBody>
      </p:sp>
      <p:sp>
        <p:nvSpPr>
          <p:cNvPr id="635" name="Google Shape;635;p65"/>
          <p:cNvSpPr/>
          <p:nvPr/>
        </p:nvSpPr>
        <p:spPr>
          <a:xfrm>
            <a:off x="7302102" y="-1"/>
            <a:ext cx="1841902" cy="1572524"/>
          </a:xfrm>
          <a:custGeom>
            <a:avLst/>
            <a:gdLst/>
            <a:ahLst/>
            <a:cxnLst/>
            <a:rect l="l" t="t" r="r" b="b"/>
            <a:pathLst>
              <a:path w="65894" h="56257" extrusionOk="0">
                <a:moveTo>
                  <a:pt x="33226" y="18827"/>
                </a:moveTo>
                <a:lnTo>
                  <a:pt x="33115" y="20538"/>
                </a:lnTo>
                <a:lnTo>
                  <a:pt x="32966" y="22250"/>
                </a:lnTo>
                <a:lnTo>
                  <a:pt x="32743" y="23924"/>
                </a:lnTo>
                <a:lnTo>
                  <a:pt x="32445" y="25561"/>
                </a:lnTo>
                <a:lnTo>
                  <a:pt x="32110" y="27161"/>
                </a:lnTo>
                <a:lnTo>
                  <a:pt x="31701" y="28761"/>
                </a:lnTo>
                <a:lnTo>
                  <a:pt x="31217" y="30324"/>
                </a:lnTo>
                <a:lnTo>
                  <a:pt x="30696" y="31886"/>
                </a:lnTo>
                <a:lnTo>
                  <a:pt x="30212" y="33114"/>
                </a:lnTo>
                <a:lnTo>
                  <a:pt x="29692" y="34379"/>
                </a:lnTo>
                <a:lnTo>
                  <a:pt x="29133" y="35570"/>
                </a:lnTo>
                <a:lnTo>
                  <a:pt x="28538" y="36798"/>
                </a:lnTo>
                <a:lnTo>
                  <a:pt x="27868" y="37951"/>
                </a:lnTo>
                <a:lnTo>
                  <a:pt x="27199" y="39105"/>
                </a:lnTo>
                <a:lnTo>
                  <a:pt x="26455" y="40258"/>
                </a:lnTo>
                <a:lnTo>
                  <a:pt x="25673" y="41374"/>
                </a:lnTo>
                <a:lnTo>
                  <a:pt x="24855" y="42453"/>
                </a:lnTo>
                <a:lnTo>
                  <a:pt x="23999" y="43532"/>
                </a:lnTo>
                <a:lnTo>
                  <a:pt x="23143" y="44574"/>
                </a:lnTo>
                <a:lnTo>
                  <a:pt x="22176" y="45616"/>
                </a:lnTo>
                <a:lnTo>
                  <a:pt x="21208" y="46620"/>
                </a:lnTo>
                <a:lnTo>
                  <a:pt x="20204" y="47588"/>
                </a:lnTo>
                <a:lnTo>
                  <a:pt x="19162" y="48555"/>
                </a:lnTo>
                <a:lnTo>
                  <a:pt x="18083" y="49485"/>
                </a:lnTo>
                <a:lnTo>
                  <a:pt x="16520" y="50750"/>
                </a:lnTo>
                <a:lnTo>
                  <a:pt x="15069" y="51829"/>
                </a:lnTo>
                <a:lnTo>
                  <a:pt x="13693" y="52722"/>
                </a:lnTo>
                <a:lnTo>
                  <a:pt x="12428" y="53504"/>
                </a:lnTo>
                <a:lnTo>
                  <a:pt x="11237" y="54136"/>
                </a:lnTo>
                <a:lnTo>
                  <a:pt x="10158" y="54657"/>
                </a:lnTo>
                <a:lnTo>
                  <a:pt x="9153" y="55029"/>
                </a:lnTo>
                <a:lnTo>
                  <a:pt x="8223" y="55327"/>
                </a:lnTo>
                <a:lnTo>
                  <a:pt x="7367" y="55513"/>
                </a:lnTo>
                <a:lnTo>
                  <a:pt x="6586" y="55624"/>
                </a:lnTo>
                <a:lnTo>
                  <a:pt x="5879" y="55662"/>
                </a:lnTo>
                <a:lnTo>
                  <a:pt x="5247" y="55662"/>
                </a:lnTo>
                <a:lnTo>
                  <a:pt x="4688" y="55550"/>
                </a:lnTo>
                <a:lnTo>
                  <a:pt x="4205" y="55438"/>
                </a:lnTo>
                <a:lnTo>
                  <a:pt x="3758" y="55290"/>
                </a:lnTo>
                <a:lnTo>
                  <a:pt x="3386" y="55141"/>
                </a:lnTo>
                <a:lnTo>
                  <a:pt x="3014" y="54917"/>
                </a:lnTo>
                <a:lnTo>
                  <a:pt x="2679" y="54657"/>
                </a:lnTo>
                <a:lnTo>
                  <a:pt x="2344" y="54359"/>
                </a:lnTo>
                <a:lnTo>
                  <a:pt x="2047" y="54024"/>
                </a:lnTo>
                <a:lnTo>
                  <a:pt x="1786" y="53652"/>
                </a:lnTo>
                <a:lnTo>
                  <a:pt x="1526" y="53280"/>
                </a:lnTo>
                <a:lnTo>
                  <a:pt x="1303" y="52834"/>
                </a:lnTo>
                <a:lnTo>
                  <a:pt x="1117" y="52387"/>
                </a:lnTo>
                <a:lnTo>
                  <a:pt x="968" y="51904"/>
                </a:lnTo>
                <a:lnTo>
                  <a:pt x="819" y="51383"/>
                </a:lnTo>
                <a:lnTo>
                  <a:pt x="744" y="50825"/>
                </a:lnTo>
                <a:lnTo>
                  <a:pt x="670" y="50267"/>
                </a:lnTo>
                <a:lnTo>
                  <a:pt x="596" y="49671"/>
                </a:lnTo>
                <a:lnTo>
                  <a:pt x="596" y="49076"/>
                </a:lnTo>
                <a:lnTo>
                  <a:pt x="596" y="48406"/>
                </a:lnTo>
                <a:lnTo>
                  <a:pt x="633" y="47737"/>
                </a:lnTo>
                <a:lnTo>
                  <a:pt x="744" y="46844"/>
                </a:lnTo>
                <a:lnTo>
                  <a:pt x="893" y="45951"/>
                </a:lnTo>
                <a:lnTo>
                  <a:pt x="1117" y="45020"/>
                </a:lnTo>
                <a:lnTo>
                  <a:pt x="1340" y="44053"/>
                </a:lnTo>
                <a:lnTo>
                  <a:pt x="1637" y="43123"/>
                </a:lnTo>
                <a:lnTo>
                  <a:pt x="1972" y="42155"/>
                </a:lnTo>
                <a:lnTo>
                  <a:pt x="2344" y="41188"/>
                </a:lnTo>
                <a:lnTo>
                  <a:pt x="2754" y="40258"/>
                </a:lnTo>
                <a:lnTo>
                  <a:pt x="3237" y="39291"/>
                </a:lnTo>
                <a:lnTo>
                  <a:pt x="3721" y="38323"/>
                </a:lnTo>
                <a:lnTo>
                  <a:pt x="4279" y="37356"/>
                </a:lnTo>
                <a:lnTo>
                  <a:pt x="4837" y="36426"/>
                </a:lnTo>
                <a:lnTo>
                  <a:pt x="5470" y="35458"/>
                </a:lnTo>
                <a:lnTo>
                  <a:pt x="6102" y="34528"/>
                </a:lnTo>
                <a:lnTo>
                  <a:pt x="6809" y="33635"/>
                </a:lnTo>
                <a:lnTo>
                  <a:pt x="7553" y="32705"/>
                </a:lnTo>
                <a:lnTo>
                  <a:pt x="8186" y="31961"/>
                </a:lnTo>
                <a:lnTo>
                  <a:pt x="8893" y="31142"/>
                </a:lnTo>
                <a:lnTo>
                  <a:pt x="9674" y="30361"/>
                </a:lnTo>
                <a:lnTo>
                  <a:pt x="10530" y="29505"/>
                </a:lnTo>
                <a:lnTo>
                  <a:pt x="11423" y="28687"/>
                </a:lnTo>
                <a:lnTo>
                  <a:pt x="12390" y="27831"/>
                </a:lnTo>
                <a:lnTo>
                  <a:pt x="13432" y="26975"/>
                </a:lnTo>
                <a:lnTo>
                  <a:pt x="14548" y="26156"/>
                </a:lnTo>
                <a:lnTo>
                  <a:pt x="15702" y="25338"/>
                </a:lnTo>
                <a:lnTo>
                  <a:pt x="16967" y="24519"/>
                </a:lnTo>
                <a:lnTo>
                  <a:pt x="18269" y="23738"/>
                </a:lnTo>
                <a:lnTo>
                  <a:pt x="19683" y="22994"/>
                </a:lnTo>
                <a:lnTo>
                  <a:pt x="21134" y="22287"/>
                </a:lnTo>
                <a:lnTo>
                  <a:pt x="22697" y="21580"/>
                </a:lnTo>
                <a:lnTo>
                  <a:pt x="24297" y="20948"/>
                </a:lnTo>
                <a:lnTo>
                  <a:pt x="26008" y="20389"/>
                </a:lnTo>
                <a:lnTo>
                  <a:pt x="26938" y="20092"/>
                </a:lnTo>
                <a:lnTo>
                  <a:pt x="27831" y="19831"/>
                </a:lnTo>
                <a:lnTo>
                  <a:pt x="28761" y="19608"/>
                </a:lnTo>
                <a:lnTo>
                  <a:pt x="29654" y="19422"/>
                </a:lnTo>
                <a:lnTo>
                  <a:pt x="30547" y="19236"/>
                </a:lnTo>
                <a:lnTo>
                  <a:pt x="31440" y="19087"/>
                </a:lnTo>
                <a:lnTo>
                  <a:pt x="32333" y="18938"/>
                </a:lnTo>
                <a:lnTo>
                  <a:pt x="33226" y="18827"/>
                </a:lnTo>
                <a:close/>
                <a:moveTo>
                  <a:pt x="30696" y="0"/>
                </a:moveTo>
                <a:lnTo>
                  <a:pt x="31105" y="1377"/>
                </a:lnTo>
                <a:lnTo>
                  <a:pt x="31515" y="2865"/>
                </a:lnTo>
                <a:lnTo>
                  <a:pt x="31887" y="4502"/>
                </a:lnTo>
                <a:lnTo>
                  <a:pt x="32259" y="6251"/>
                </a:lnTo>
                <a:lnTo>
                  <a:pt x="32557" y="8074"/>
                </a:lnTo>
                <a:lnTo>
                  <a:pt x="32854" y="10009"/>
                </a:lnTo>
                <a:lnTo>
                  <a:pt x="33077" y="12055"/>
                </a:lnTo>
                <a:lnTo>
                  <a:pt x="33226" y="14139"/>
                </a:lnTo>
                <a:lnTo>
                  <a:pt x="33263" y="16222"/>
                </a:lnTo>
                <a:lnTo>
                  <a:pt x="33263" y="18231"/>
                </a:lnTo>
                <a:lnTo>
                  <a:pt x="32333" y="18343"/>
                </a:lnTo>
                <a:lnTo>
                  <a:pt x="31440" y="18492"/>
                </a:lnTo>
                <a:lnTo>
                  <a:pt x="30510" y="18641"/>
                </a:lnTo>
                <a:lnTo>
                  <a:pt x="29580" y="18827"/>
                </a:lnTo>
                <a:lnTo>
                  <a:pt x="28650" y="19013"/>
                </a:lnTo>
                <a:lnTo>
                  <a:pt x="27720" y="19273"/>
                </a:lnTo>
                <a:lnTo>
                  <a:pt x="26789" y="19534"/>
                </a:lnTo>
                <a:lnTo>
                  <a:pt x="25822" y="19831"/>
                </a:lnTo>
                <a:lnTo>
                  <a:pt x="24111" y="20389"/>
                </a:lnTo>
                <a:lnTo>
                  <a:pt x="22436" y="21059"/>
                </a:lnTo>
                <a:lnTo>
                  <a:pt x="20874" y="21729"/>
                </a:lnTo>
                <a:lnTo>
                  <a:pt x="19385" y="22473"/>
                </a:lnTo>
                <a:lnTo>
                  <a:pt x="17971" y="23217"/>
                </a:lnTo>
                <a:lnTo>
                  <a:pt x="16632" y="24036"/>
                </a:lnTo>
                <a:lnTo>
                  <a:pt x="15367" y="24854"/>
                </a:lnTo>
                <a:lnTo>
                  <a:pt x="14176" y="25673"/>
                </a:lnTo>
                <a:lnTo>
                  <a:pt x="13060" y="26529"/>
                </a:lnTo>
                <a:lnTo>
                  <a:pt x="12018" y="27384"/>
                </a:lnTo>
                <a:lnTo>
                  <a:pt x="11014" y="28240"/>
                </a:lnTo>
                <a:lnTo>
                  <a:pt x="10083" y="29096"/>
                </a:lnTo>
                <a:lnTo>
                  <a:pt x="9265" y="29914"/>
                </a:lnTo>
                <a:lnTo>
                  <a:pt x="8446" y="30770"/>
                </a:lnTo>
                <a:lnTo>
                  <a:pt x="7739" y="31551"/>
                </a:lnTo>
                <a:lnTo>
                  <a:pt x="7070" y="32333"/>
                </a:lnTo>
                <a:lnTo>
                  <a:pt x="6326" y="33263"/>
                </a:lnTo>
                <a:lnTo>
                  <a:pt x="5619" y="34193"/>
                </a:lnTo>
                <a:lnTo>
                  <a:pt x="4949" y="35161"/>
                </a:lnTo>
                <a:lnTo>
                  <a:pt x="4354" y="36091"/>
                </a:lnTo>
                <a:lnTo>
                  <a:pt x="3758" y="37095"/>
                </a:lnTo>
                <a:lnTo>
                  <a:pt x="3200" y="38063"/>
                </a:lnTo>
                <a:lnTo>
                  <a:pt x="2679" y="39030"/>
                </a:lnTo>
                <a:lnTo>
                  <a:pt x="2196" y="40035"/>
                </a:lnTo>
                <a:lnTo>
                  <a:pt x="1786" y="41002"/>
                </a:lnTo>
                <a:lnTo>
                  <a:pt x="1414" y="41969"/>
                </a:lnTo>
                <a:lnTo>
                  <a:pt x="1042" y="42974"/>
                </a:lnTo>
                <a:lnTo>
                  <a:pt x="782" y="43941"/>
                </a:lnTo>
                <a:lnTo>
                  <a:pt x="521" y="44872"/>
                </a:lnTo>
                <a:lnTo>
                  <a:pt x="298" y="45839"/>
                </a:lnTo>
                <a:lnTo>
                  <a:pt x="149" y="46769"/>
                </a:lnTo>
                <a:lnTo>
                  <a:pt x="38" y="47699"/>
                </a:lnTo>
                <a:lnTo>
                  <a:pt x="0" y="48406"/>
                </a:lnTo>
                <a:lnTo>
                  <a:pt x="0" y="49113"/>
                </a:lnTo>
                <a:lnTo>
                  <a:pt x="0" y="49746"/>
                </a:lnTo>
                <a:lnTo>
                  <a:pt x="75" y="50415"/>
                </a:lnTo>
                <a:lnTo>
                  <a:pt x="149" y="51011"/>
                </a:lnTo>
                <a:lnTo>
                  <a:pt x="261" y="51606"/>
                </a:lnTo>
                <a:lnTo>
                  <a:pt x="410" y="52164"/>
                </a:lnTo>
                <a:lnTo>
                  <a:pt x="596" y="52685"/>
                </a:lnTo>
                <a:lnTo>
                  <a:pt x="819" y="53169"/>
                </a:lnTo>
                <a:lnTo>
                  <a:pt x="1042" y="53615"/>
                </a:lnTo>
                <a:lnTo>
                  <a:pt x="1340" y="54062"/>
                </a:lnTo>
                <a:lnTo>
                  <a:pt x="1637" y="54434"/>
                </a:lnTo>
                <a:lnTo>
                  <a:pt x="1972" y="54806"/>
                </a:lnTo>
                <a:lnTo>
                  <a:pt x="2307" y="55141"/>
                </a:lnTo>
                <a:lnTo>
                  <a:pt x="2716" y="55401"/>
                </a:lnTo>
                <a:lnTo>
                  <a:pt x="3126" y="55662"/>
                </a:lnTo>
                <a:lnTo>
                  <a:pt x="3721" y="55922"/>
                </a:lnTo>
                <a:lnTo>
                  <a:pt x="4391" y="56108"/>
                </a:lnTo>
                <a:lnTo>
                  <a:pt x="5098" y="56220"/>
                </a:lnTo>
                <a:lnTo>
                  <a:pt x="5842" y="56257"/>
                </a:lnTo>
                <a:lnTo>
                  <a:pt x="6437" y="56257"/>
                </a:lnTo>
                <a:lnTo>
                  <a:pt x="7107" y="56182"/>
                </a:lnTo>
                <a:lnTo>
                  <a:pt x="7777" y="56034"/>
                </a:lnTo>
                <a:lnTo>
                  <a:pt x="8484" y="55885"/>
                </a:lnTo>
                <a:lnTo>
                  <a:pt x="9190" y="55624"/>
                </a:lnTo>
                <a:lnTo>
                  <a:pt x="9935" y="55364"/>
                </a:lnTo>
                <a:lnTo>
                  <a:pt x="10716" y="55029"/>
                </a:lnTo>
                <a:lnTo>
                  <a:pt x="11497" y="54657"/>
                </a:lnTo>
                <a:lnTo>
                  <a:pt x="12316" y="54248"/>
                </a:lnTo>
                <a:lnTo>
                  <a:pt x="13134" y="53764"/>
                </a:lnTo>
                <a:lnTo>
                  <a:pt x="13990" y="53243"/>
                </a:lnTo>
                <a:lnTo>
                  <a:pt x="14846" y="52685"/>
                </a:lnTo>
                <a:lnTo>
                  <a:pt x="15702" y="52090"/>
                </a:lnTo>
                <a:lnTo>
                  <a:pt x="16595" y="51420"/>
                </a:lnTo>
                <a:lnTo>
                  <a:pt x="17525" y="50713"/>
                </a:lnTo>
                <a:lnTo>
                  <a:pt x="18455" y="49969"/>
                </a:lnTo>
                <a:lnTo>
                  <a:pt x="19571" y="49002"/>
                </a:lnTo>
                <a:lnTo>
                  <a:pt x="20613" y="48034"/>
                </a:lnTo>
                <a:lnTo>
                  <a:pt x="21655" y="47030"/>
                </a:lnTo>
                <a:lnTo>
                  <a:pt x="22622" y="46025"/>
                </a:lnTo>
                <a:lnTo>
                  <a:pt x="23590" y="44983"/>
                </a:lnTo>
                <a:lnTo>
                  <a:pt x="24483" y="43904"/>
                </a:lnTo>
                <a:lnTo>
                  <a:pt x="25338" y="42825"/>
                </a:lnTo>
                <a:lnTo>
                  <a:pt x="26157" y="41709"/>
                </a:lnTo>
                <a:lnTo>
                  <a:pt x="26938" y="40593"/>
                </a:lnTo>
                <a:lnTo>
                  <a:pt x="27682" y="39439"/>
                </a:lnTo>
                <a:lnTo>
                  <a:pt x="28389" y="38249"/>
                </a:lnTo>
                <a:lnTo>
                  <a:pt x="29059" y="37058"/>
                </a:lnTo>
                <a:lnTo>
                  <a:pt x="29654" y="35830"/>
                </a:lnTo>
                <a:lnTo>
                  <a:pt x="30250" y="34602"/>
                </a:lnTo>
                <a:lnTo>
                  <a:pt x="30771" y="33337"/>
                </a:lnTo>
                <a:lnTo>
                  <a:pt x="31254" y="32072"/>
                </a:lnTo>
                <a:lnTo>
                  <a:pt x="31812" y="30510"/>
                </a:lnTo>
                <a:lnTo>
                  <a:pt x="32259" y="28910"/>
                </a:lnTo>
                <a:lnTo>
                  <a:pt x="32705" y="27273"/>
                </a:lnTo>
                <a:lnTo>
                  <a:pt x="33040" y="25636"/>
                </a:lnTo>
                <a:lnTo>
                  <a:pt x="33338" y="23961"/>
                </a:lnTo>
                <a:lnTo>
                  <a:pt x="33561" y="22250"/>
                </a:lnTo>
                <a:lnTo>
                  <a:pt x="33710" y="20538"/>
                </a:lnTo>
                <a:lnTo>
                  <a:pt x="33822" y="18790"/>
                </a:lnTo>
                <a:lnTo>
                  <a:pt x="35421" y="18678"/>
                </a:lnTo>
                <a:lnTo>
                  <a:pt x="36947" y="18678"/>
                </a:lnTo>
                <a:lnTo>
                  <a:pt x="38510" y="18752"/>
                </a:lnTo>
                <a:lnTo>
                  <a:pt x="40035" y="18901"/>
                </a:lnTo>
                <a:lnTo>
                  <a:pt x="41523" y="19124"/>
                </a:lnTo>
                <a:lnTo>
                  <a:pt x="43012" y="19422"/>
                </a:lnTo>
                <a:lnTo>
                  <a:pt x="44463" y="19831"/>
                </a:lnTo>
                <a:lnTo>
                  <a:pt x="45877" y="20315"/>
                </a:lnTo>
                <a:lnTo>
                  <a:pt x="46807" y="20650"/>
                </a:lnTo>
                <a:lnTo>
                  <a:pt x="47700" y="21022"/>
                </a:lnTo>
                <a:lnTo>
                  <a:pt x="48556" y="21431"/>
                </a:lnTo>
                <a:lnTo>
                  <a:pt x="49449" y="21878"/>
                </a:lnTo>
                <a:lnTo>
                  <a:pt x="50304" y="22361"/>
                </a:lnTo>
                <a:lnTo>
                  <a:pt x="51160" y="22882"/>
                </a:lnTo>
                <a:lnTo>
                  <a:pt x="52016" y="23440"/>
                </a:lnTo>
                <a:lnTo>
                  <a:pt x="52872" y="24036"/>
                </a:lnTo>
                <a:lnTo>
                  <a:pt x="53690" y="24631"/>
                </a:lnTo>
                <a:lnTo>
                  <a:pt x="54509" y="25264"/>
                </a:lnTo>
                <a:lnTo>
                  <a:pt x="55327" y="25933"/>
                </a:lnTo>
                <a:lnTo>
                  <a:pt x="56109" y="26677"/>
                </a:lnTo>
                <a:lnTo>
                  <a:pt x="56890" y="27384"/>
                </a:lnTo>
                <a:lnTo>
                  <a:pt x="57671" y="28166"/>
                </a:lnTo>
                <a:lnTo>
                  <a:pt x="58415" y="28984"/>
                </a:lnTo>
                <a:lnTo>
                  <a:pt x="59160" y="29803"/>
                </a:lnTo>
                <a:lnTo>
                  <a:pt x="60239" y="31068"/>
                </a:lnTo>
                <a:lnTo>
                  <a:pt x="61243" y="32370"/>
                </a:lnTo>
                <a:lnTo>
                  <a:pt x="62173" y="33635"/>
                </a:lnTo>
                <a:lnTo>
                  <a:pt x="63029" y="34937"/>
                </a:lnTo>
                <a:lnTo>
                  <a:pt x="63848" y="36202"/>
                </a:lnTo>
                <a:lnTo>
                  <a:pt x="64592" y="37430"/>
                </a:lnTo>
                <a:lnTo>
                  <a:pt x="65261" y="38621"/>
                </a:lnTo>
                <a:lnTo>
                  <a:pt x="65894" y="39811"/>
                </a:lnTo>
                <a:lnTo>
                  <a:pt x="65894" y="38546"/>
                </a:lnTo>
                <a:lnTo>
                  <a:pt x="65299" y="37467"/>
                </a:lnTo>
                <a:lnTo>
                  <a:pt x="64629" y="36351"/>
                </a:lnTo>
                <a:lnTo>
                  <a:pt x="63922" y="35198"/>
                </a:lnTo>
                <a:lnTo>
                  <a:pt x="63178" y="34044"/>
                </a:lnTo>
                <a:lnTo>
                  <a:pt x="62359" y="32891"/>
                </a:lnTo>
                <a:lnTo>
                  <a:pt x="61504" y="31738"/>
                </a:lnTo>
                <a:lnTo>
                  <a:pt x="60611" y="30584"/>
                </a:lnTo>
                <a:lnTo>
                  <a:pt x="59643" y="29431"/>
                </a:lnTo>
                <a:lnTo>
                  <a:pt x="58862" y="28575"/>
                </a:lnTo>
                <a:lnTo>
                  <a:pt x="58081" y="27756"/>
                </a:lnTo>
                <a:lnTo>
                  <a:pt x="57299" y="26975"/>
                </a:lnTo>
                <a:lnTo>
                  <a:pt x="56518" y="26231"/>
                </a:lnTo>
                <a:lnTo>
                  <a:pt x="55699" y="25487"/>
                </a:lnTo>
                <a:lnTo>
                  <a:pt x="54881" y="24817"/>
                </a:lnTo>
                <a:lnTo>
                  <a:pt x="54062" y="24147"/>
                </a:lnTo>
                <a:lnTo>
                  <a:pt x="53206" y="23552"/>
                </a:lnTo>
                <a:lnTo>
                  <a:pt x="52351" y="22957"/>
                </a:lnTo>
                <a:lnTo>
                  <a:pt x="51495" y="22399"/>
                </a:lnTo>
                <a:lnTo>
                  <a:pt x="50602" y="21878"/>
                </a:lnTo>
                <a:lnTo>
                  <a:pt x="49746" y="21357"/>
                </a:lnTo>
                <a:lnTo>
                  <a:pt x="48853" y="20910"/>
                </a:lnTo>
                <a:lnTo>
                  <a:pt x="47923" y="20501"/>
                </a:lnTo>
                <a:lnTo>
                  <a:pt x="47030" y="20092"/>
                </a:lnTo>
                <a:lnTo>
                  <a:pt x="46100" y="19757"/>
                </a:lnTo>
                <a:lnTo>
                  <a:pt x="44649" y="19273"/>
                </a:lnTo>
                <a:lnTo>
                  <a:pt x="43161" y="18864"/>
                </a:lnTo>
                <a:lnTo>
                  <a:pt x="41672" y="18529"/>
                </a:lnTo>
                <a:lnTo>
                  <a:pt x="40147" y="18306"/>
                </a:lnTo>
                <a:lnTo>
                  <a:pt x="38584" y="18157"/>
                </a:lnTo>
                <a:lnTo>
                  <a:pt x="37021" y="18083"/>
                </a:lnTo>
                <a:lnTo>
                  <a:pt x="35459" y="18083"/>
                </a:lnTo>
                <a:lnTo>
                  <a:pt x="33859" y="18194"/>
                </a:lnTo>
                <a:lnTo>
                  <a:pt x="33859" y="16148"/>
                </a:lnTo>
                <a:lnTo>
                  <a:pt x="33822" y="14101"/>
                </a:lnTo>
                <a:lnTo>
                  <a:pt x="33673" y="12018"/>
                </a:lnTo>
                <a:lnTo>
                  <a:pt x="33449" y="10009"/>
                </a:lnTo>
                <a:lnTo>
                  <a:pt x="33189" y="8074"/>
                </a:lnTo>
                <a:lnTo>
                  <a:pt x="32854" y="6251"/>
                </a:lnTo>
                <a:lnTo>
                  <a:pt x="32482" y="4502"/>
                </a:lnTo>
                <a:lnTo>
                  <a:pt x="32110" y="2865"/>
                </a:lnTo>
                <a:lnTo>
                  <a:pt x="31738" y="1377"/>
                </a:lnTo>
                <a:lnTo>
                  <a:pt x="3132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latin typeface="Nunito Sans"/>
              <a:ea typeface="Nunito Sans"/>
              <a:cs typeface="Nunito Sans"/>
              <a:sym typeface="Nunito Sans"/>
            </a:endParaRPr>
          </a:p>
        </p:txBody>
      </p:sp>
      <p:sp>
        <p:nvSpPr>
          <p:cNvPr id="636" name="Google Shape;636;p65"/>
          <p:cNvSpPr txBox="1"/>
          <p:nvPr/>
        </p:nvSpPr>
        <p:spPr>
          <a:xfrm>
            <a:off x="6720300" y="4800275"/>
            <a:ext cx="2195100" cy="2925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fld id="{00000000-1234-1234-1234-123412341234}" type="slidenum">
              <a:rPr lang="en" sz="700">
                <a:solidFill>
                  <a:schemeClr val="accent5"/>
                </a:solidFill>
                <a:latin typeface="Nunito Sans"/>
                <a:ea typeface="Nunito Sans"/>
                <a:cs typeface="Nunito Sans"/>
                <a:sym typeface="Nunito Sans"/>
              </a:rPr>
              <a:t>‹#›</a:t>
            </a:fld>
            <a:endParaRPr sz="700">
              <a:solidFill>
                <a:schemeClr val="accent5"/>
              </a:solidFill>
              <a:latin typeface="Nunito Sans"/>
              <a:ea typeface="Nunito Sans"/>
              <a:cs typeface="Nunito Sans"/>
              <a:sym typeface="Nunito Sans"/>
            </a:endParaRPr>
          </a:p>
        </p:txBody>
      </p:sp>
      <p:sp>
        <p:nvSpPr>
          <p:cNvPr id="637" name="Google Shape;637;p65"/>
          <p:cNvSpPr txBox="1">
            <a:spLocks noGrp="1"/>
          </p:cNvSpPr>
          <p:nvPr>
            <p:ph type="subTitle" idx="7"/>
          </p:nvPr>
        </p:nvSpPr>
        <p:spPr>
          <a:xfrm>
            <a:off x="228600" y="4800275"/>
            <a:ext cx="1115700" cy="311400"/>
          </a:xfrm>
          <a:prstGeom prst="rect">
            <a:avLst/>
          </a:prstGeom>
        </p:spPr>
        <p:txBody>
          <a:bodyPr spcFirstLastPara="1" wrap="square" lIns="91425" tIns="91425" rIns="91425" bIns="91425" anchor="t" anchorCtr="0">
            <a:noAutofit/>
          </a:bodyPr>
          <a:lstStyle>
            <a:lvl1pPr lvl="0">
              <a:spcBef>
                <a:spcPts val="0"/>
              </a:spcBef>
              <a:spcAft>
                <a:spcPts val="0"/>
              </a:spcAft>
              <a:buNone/>
              <a:defRPr sz="700">
                <a:solidFill>
                  <a:schemeClr val="accent5"/>
                </a:solidFill>
                <a:latin typeface="Nunito Sans"/>
                <a:ea typeface="Nunito Sans"/>
                <a:cs typeface="Nunito Sans"/>
                <a:sym typeface="Nunito Sans"/>
              </a:defRPr>
            </a:lvl1pPr>
            <a:lvl2pPr lvl="1">
              <a:spcBef>
                <a:spcPts val="0"/>
              </a:spcBef>
              <a:spcAft>
                <a:spcPts val="0"/>
              </a:spcAft>
              <a:buSzPts val="700"/>
              <a:buFont typeface="Nunito Sans"/>
              <a:buNone/>
              <a:defRPr sz="700">
                <a:latin typeface="Nunito Sans"/>
                <a:ea typeface="Nunito Sans"/>
                <a:cs typeface="Nunito Sans"/>
                <a:sym typeface="Nunito Sans"/>
              </a:defRPr>
            </a:lvl2pPr>
            <a:lvl3pPr lvl="2">
              <a:spcBef>
                <a:spcPts val="0"/>
              </a:spcBef>
              <a:spcAft>
                <a:spcPts val="0"/>
              </a:spcAft>
              <a:buSzPts val="700"/>
              <a:buFont typeface="Nunito Sans"/>
              <a:buNone/>
              <a:defRPr sz="700">
                <a:latin typeface="Nunito Sans"/>
                <a:ea typeface="Nunito Sans"/>
                <a:cs typeface="Nunito Sans"/>
                <a:sym typeface="Nunito Sans"/>
              </a:defRPr>
            </a:lvl3pPr>
            <a:lvl4pPr lvl="3">
              <a:spcBef>
                <a:spcPts val="0"/>
              </a:spcBef>
              <a:spcAft>
                <a:spcPts val="0"/>
              </a:spcAft>
              <a:buSzPts val="700"/>
              <a:buFont typeface="Nunito Sans"/>
              <a:buNone/>
              <a:defRPr sz="700">
                <a:latin typeface="Nunito Sans"/>
                <a:ea typeface="Nunito Sans"/>
                <a:cs typeface="Nunito Sans"/>
                <a:sym typeface="Nunito Sans"/>
              </a:defRPr>
            </a:lvl4pPr>
            <a:lvl5pPr lvl="4">
              <a:spcBef>
                <a:spcPts val="0"/>
              </a:spcBef>
              <a:spcAft>
                <a:spcPts val="0"/>
              </a:spcAft>
              <a:buSzPts val="700"/>
              <a:buFont typeface="Nunito Sans"/>
              <a:buNone/>
              <a:defRPr sz="700">
                <a:latin typeface="Nunito Sans"/>
                <a:ea typeface="Nunito Sans"/>
                <a:cs typeface="Nunito Sans"/>
                <a:sym typeface="Nunito Sans"/>
              </a:defRPr>
            </a:lvl5pPr>
            <a:lvl6pPr lvl="5">
              <a:spcBef>
                <a:spcPts val="0"/>
              </a:spcBef>
              <a:spcAft>
                <a:spcPts val="0"/>
              </a:spcAft>
              <a:buSzPts val="700"/>
              <a:buFont typeface="Nunito Sans"/>
              <a:buNone/>
              <a:defRPr sz="700">
                <a:latin typeface="Nunito Sans"/>
                <a:ea typeface="Nunito Sans"/>
                <a:cs typeface="Nunito Sans"/>
                <a:sym typeface="Nunito Sans"/>
              </a:defRPr>
            </a:lvl6pPr>
            <a:lvl7pPr lvl="6">
              <a:spcBef>
                <a:spcPts val="0"/>
              </a:spcBef>
              <a:spcAft>
                <a:spcPts val="0"/>
              </a:spcAft>
              <a:buSzPts val="700"/>
              <a:buFont typeface="Nunito Sans"/>
              <a:buNone/>
              <a:defRPr sz="700">
                <a:latin typeface="Nunito Sans"/>
                <a:ea typeface="Nunito Sans"/>
                <a:cs typeface="Nunito Sans"/>
                <a:sym typeface="Nunito Sans"/>
              </a:defRPr>
            </a:lvl7pPr>
            <a:lvl8pPr lvl="7">
              <a:spcBef>
                <a:spcPts val="0"/>
              </a:spcBef>
              <a:spcAft>
                <a:spcPts val="0"/>
              </a:spcAft>
              <a:buSzPts val="700"/>
              <a:buFont typeface="Nunito Sans"/>
              <a:buNone/>
              <a:defRPr sz="700">
                <a:latin typeface="Nunito Sans"/>
                <a:ea typeface="Nunito Sans"/>
                <a:cs typeface="Nunito Sans"/>
                <a:sym typeface="Nunito Sans"/>
              </a:defRPr>
            </a:lvl8pPr>
            <a:lvl9pPr lvl="8">
              <a:spcBef>
                <a:spcPts val="0"/>
              </a:spcBef>
              <a:spcAft>
                <a:spcPts val="0"/>
              </a:spcAft>
              <a:buSzPts val="700"/>
              <a:buFont typeface="Nunito Sans"/>
              <a:buNone/>
              <a:defRPr sz="700">
                <a:latin typeface="Nunito Sans"/>
                <a:ea typeface="Nunito Sans"/>
                <a:cs typeface="Nunito Sans"/>
                <a:sym typeface="Nunito Sans"/>
              </a:defRPr>
            </a:lvl9pPr>
          </a:lstStyle>
          <a:p>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Three big ideas - Alt 3">
  <p:cSld name="BLANK_1_1_1_1_1_1_1_1_1_1_1_1_1_1_2">
    <p:spTree>
      <p:nvGrpSpPr>
        <p:cNvPr id="1" name="Shape 638"/>
        <p:cNvGrpSpPr/>
        <p:nvPr/>
      </p:nvGrpSpPr>
      <p:grpSpPr>
        <a:xfrm>
          <a:off x="0" y="0"/>
          <a:ext cx="0" cy="0"/>
          <a:chOff x="0" y="0"/>
          <a:chExt cx="0" cy="0"/>
        </a:xfrm>
      </p:grpSpPr>
      <p:pic>
        <p:nvPicPr>
          <p:cNvPr id="639" name="Google Shape;639;p66"/>
          <p:cNvPicPr preferRelativeResize="0"/>
          <p:nvPr/>
        </p:nvPicPr>
        <p:blipFill rotWithShape="1">
          <a:blip r:embed="rId2">
            <a:alphaModFix/>
          </a:blip>
          <a:srcRect l="535" t="71891" r="33361"/>
          <a:stretch/>
        </p:blipFill>
        <p:spPr>
          <a:xfrm>
            <a:off x="5624200" y="0"/>
            <a:ext cx="3519800" cy="1496699"/>
          </a:xfrm>
          <a:prstGeom prst="rect">
            <a:avLst/>
          </a:prstGeom>
          <a:noFill/>
          <a:ln>
            <a:noFill/>
          </a:ln>
        </p:spPr>
      </p:pic>
      <p:sp>
        <p:nvSpPr>
          <p:cNvPr id="640" name="Google Shape;640;p66"/>
          <p:cNvSpPr txBox="1">
            <a:spLocks noGrp="1"/>
          </p:cNvSpPr>
          <p:nvPr>
            <p:ph type="body" idx="1"/>
          </p:nvPr>
        </p:nvSpPr>
        <p:spPr>
          <a:xfrm>
            <a:off x="1238400" y="1312275"/>
            <a:ext cx="1204200" cy="514800"/>
          </a:xfrm>
          <a:prstGeom prst="rect">
            <a:avLst/>
          </a:prstGeom>
        </p:spPr>
        <p:txBody>
          <a:bodyPr spcFirstLastPara="1" wrap="square" lIns="91425" tIns="91425" rIns="91425" bIns="91425" anchor="t" anchorCtr="0">
            <a:spAutoFit/>
          </a:bodyPr>
          <a:lstStyle>
            <a:lvl1pPr marL="457200" lvl="0" indent="-269875">
              <a:lnSpc>
                <a:spcPct val="115000"/>
              </a:lnSpc>
              <a:spcBef>
                <a:spcPts val="0"/>
              </a:spcBef>
              <a:spcAft>
                <a:spcPts val="0"/>
              </a:spcAft>
              <a:buClr>
                <a:schemeClr val="dk1"/>
              </a:buClr>
              <a:buSzPts val="650"/>
              <a:buFont typeface="Nunito Sans"/>
              <a:buChar char="●"/>
              <a:defRPr sz="650"/>
            </a:lvl1pPr>
            <a:lvl2pPr marL="914400" lvl="1" indent="-269875">
              <a:lnSpc>
                <a:spcPct val="115000"/>
              </a:lnSpc>
              <a:spcBef>
                <a:spcPts val="0"/>
              </a:spcBef>
              <a:spcAft>
                <a:spcPts val="0"/>
              </a:spcAft>
              <a:buClr>
                <a:schemeClr val="dk1"/>
              </a:buClr>
              <a:buSzPts val="650"/>
              <a:buFont typeface="Nunito Sans"/>
              <a:buChar char="○"/>
              <a:defRPr sz="650"/>
            </a:lvl2pPr>
            <a:lvl3pPr marL="1371600" lvl="2" indent="-269875">
              <a:lnSpc>
                <a:spcPct val="115000"/>
              </a:lnSpc>
              <a:spcBef>
                <a:spcPts val="0"/>
              </a:spcBef>
              <a:spcAft>
                <a:spcPts val="0"/>
              </a:spcAft>
              <a:buClr>
                <a:schemeClr val="dk1"/>
              </a:buClr>
              <a:buSzPts val="650"/>
              <a:buFont typeface="Nunito Sans"/>
              <a:buChar char="■"/>
              <a:defRPr sz="650"/>
            </a:lvl3pPr>
            <a:lvl4pPr marL="1828800" lvl="3" indent="-269875">
              <a:lnSpc>
                <a:spcPct val="115000"/>
              </a:lnSpc>
              <a:spcBef>
                <a:spcPts val="0"/>
              </a:spcBef>
              <a:spcAft>
                <a:spcPts val="0"/>
              </a:spcAft>
              <a:buClr>
                <a:schemeClr val="dk1"/>
              </a:buClr>
              <a:buSzPts val="650"/>
              <a:buFont typeface="Nunito Sans"/>
              <a:buChar char="●"/>
              <a:defRPr sz="650"/>
            </a:lvl4pPr>
            <a:lvl5pPr marL="2286000" lvl="4" indent="-269875">
              <a:lnSpc>
                <a:spcPct val="115000"/>
              </a:lnSpc>
              <a:spcBef>
                <a:spcPts val="0"/>
              </a:spcBef>
              <a:spcAft>
                <a:spcPts val="0"/>
              </a:spcAft>
              <a:buClr>
                <a:schemeClr val="dk1"/>
              </a:buClr>
              <a:buSzPts val="650"/>
              <a:buFont typeface="Nunito Sans"/>
              <a:buChar char="○"/>
              <a:defRPr sz="650"/>
            </a:lvl5pPr>
            <a:lvl6pPr marL="2743200" lvl="5" indent="-269875">
              <a:lnSpc>
                <a:spcPct val="115000"/>
              </a:lnSpc>
              <a:spcBef>
                <a:spcPts val="0"/>
              </a:spcBef>
              <a:spcAft>
                <a:spcPts val="0"/>
              </a:spcAft>
              <a:buClr>
                <a:schemeClr val="dk1"/>
              </a:buClr>
              <a:buSzPts val="650"/>
              <a:buFont typeface="Nunito Sans"/>
              <a:buChar char="■"/>
              <a:defRPr sz="650"/>
            </a:lvl6pPr>
            <a:lvl7pPr marL="3200400" lvl="6" indent="-269875">
              <a:lnSpc>
                <a:spcPct val="115000"/>
              </a:lnSpc>
              <a:spcBef>
                <a:spcPts val="0"/>
              </a:spcBef>
              <a:spcAft>
                <a:spcPts val="0"/>
              </a:spcAft>
              <a:buClr>
                <a:schemeClr val="dk1"/>
              </a:buClr>
              <a:buSzPts val="650"/>
              <a:buFont typeface="Nunito Sans"/>
              <a:buChar char="●"/>
              <a:defRPr sz="650"/>
            </a:lvl7pPr>
            <a:lvl8pPr marL="3657600" lvl="7" indent="-269875">
              <a:lnSpc>
                <a:spcPct val="115000"/>
              </a:lnSpc>
              <a:spcBef>
                <a:spcPts val="0"/>
              </a:spcBef>
              <a:spcAft>
                <a:spcPts val="0"/>
              </a:spcAft>
              <a:buClr>
                <a:schemeClr val="dk1"/>
              </a:buClr>
              <a:buSzPts val="650"/>
              <a:buFont typeface="Nunito Sans"/>
              <a:buChar char="○"/>
              <a:defRPr sz="650"/>
            </a:lvl8pPr>
            <a:lvl9pPr marL="4114800" lvl="8" indent="-269875">
              <a:lnSpc>
                <a:spcPct val="115000"/>
              </a:lnSpc>
              <a:spcBef>
                <a:spcPts val="0"/>
              </a:spcBef>
              <a:spcAft>
                <a:spcPts val="0"/>
              </a:spcAft>
              <a:buClr>
                <a:schemeClr val="dk1"/>
              </a:buClr>
              <a:buSzPts val="650"/>
              <a:buFont typeface="Nunito Sans"/>
              <a:buChar char="■"/>
              <a:defRPr sz="650"/>
            </a:lvl9pPr>
          </a:lstStyle>
          <a:p>
            <a:endParaRPr/>
          </a:p>
        </p:txBody>
      </p:sp>
      <p:sp>
        <p:nvSpPr>
          <p:cNvPr id="641" name="Google Shape;641;p66"/>
          <p:cNvSpPr txBox="1">
            <a:spLocks noGrp="1"/>
          </p:cNvSpPr>
          <p:nvPr>
            <p:ph type="body" idx="2"/>
          </p:nvPr>
        </p:nvSpPr>
        <p:spPr>
          <a:xfrm>
            <a:off x="2459068" y="1312275"/>
            <a:ext cx="1204200" cy="514800"/>
          </a:xfrm>
          <a:prstGeom prst="rect">
            <a:avLst/>
          </a:prstGeom>
        </p:spPr>
        <p:txBody>
          <a:bodyPr spcFirstLastPara="1" wrap="square" lIns="91425" tIns="91425" rIns="91425" bIns="91425" anchor="t" anchorCtr="0">
            <a:spAutoFit/>
          </a:bodyPr>
          <a:lstStyle>
            <a:lvl1pPr marL="457200" lvl="0" indent="-269875">
              <a:lnSpc>
                <a:spcPct val="115000"/>
              </a:lnSpc>
              <a:spcBef>
                <a:spcPts val="0"/>
              </a:spcBef>
              <a:spcAft>
                <a:spcPts val="0"/>
              </a:spcAft>
              <a:buClr>
                <a:schemeClr val="dk1"/>
              </a:buClr>
              <a:buSzPts val="650"/>
              <a:buFont typeface="Nunito Sans"/>
              <a:buChar char="●"/>
              <a:defRPr sz="650"/>
            </a:lvl1pPr>
            <a:lvl2pPr marL="914400" lvl="1" indent="-269875">
              <a:lnSpc>
                <a:spcPct val="115000"/>
              </a:lnSpc>
              <a:spcBef>
                <a:spcPts val="0"/>
              </a:spcBef>
              <a:spcAft>
                <a:spcPts val="0"/>
              </a:spcAft>
              <a:buClr>
                <a:schemeClr val="dk1"/>
              </a:buClr>
              <a:buSzPts val="650"/>
              <a:buFont typeface="Nunito Sans"/>
              <a:buChar char="○"/>
              <a:defRPr sz="650"/>
            </a:lvl2pPr>
            <a:lvl3pPr marL="1371600" lvl="2" indent="-269875">
              <a:lnSpc>
                <a:spcPct val="115000"/>
              </a:lnSpc>
              <a:spcBef>
                <a:spcPts val="0"/>
              </a:spcBef>
              <a:spcAft>
                <a:spcPts val="0"/>
              </a:spcAft>
              <a:buClr>
                <a:schemeClr val="dk1"/>
              </a:buClr>
              <a:buSzPts val="650"/>
              <a:buFont typeface="Nunito Sans"/>
              <a:buChar char="■"/>
              <a:defRPr sz="650"/>
            </a:lvl3pPr>
            <a:lvl4pPr marL="1828800" lvl="3" indent="-269875">
              <a:lnSpc>
                <a:spcPct val="115000"/>
              </a:lnSpc>
              <a:spcBef>
                <a:spcPts val="0"/>
              </a:spcBef>
              <a:spcAft>
                <a:spcPts val="0"/>
              </a:spcAft>
              <a:buClr>
                <a:schemeClr val="dk1"/>
              </a:buClr>
              <a:buSzPts val="650"/>
              <a:buFont typeface="Nunito Sans"/>
              <a:buChar char="●"/>
              <a:defRPr sz="650"/>
            </a:lvl4pPr>
            <a:lvl5pPr marL="2286000" lvl="4" indent="-269875">
              <a:lnSpc>
                <a:spcPct val="115000"/>
              </a:lnSpc>
              <a:spcBef>
                <a:spcPts val="0"/>
              </a:spcBef>
              <a:spcAft>
                <a:spcPts val="0"/>
              </a:spcAft>
              <a:buClr>
                <a:schemeClr val="dk1"/>
              </a:buClr>
              <a:buSzPts val="650"/>
              <a:buFont typeface="Nunito Sans"/>
              <a:buChar char="○"/>
              <a:defRPr sz="650"/>
            </a:lvl5pPr>
            <a:lvl6pPr marL="2743200" lvl="5" indent="-269875">
              <a:lnSpc>
                <a:spcPct val="115000"/>
              </a:lnSpc>
              <a:spcBef>
                <a:spcPts val="0"/>
              </a:spcBef>
              <a:spcAft>
                <a:spcPts val="0"/>
              </a:spcAft>
              <a:buClr>
                <a:schemeClr val="dk1"/>
              </a:buClr>
              <a:buSzPts val="650"/>
              <a:buFont typeface="Nunito Sans"/>
              <a:buChar char="■"/>
              <a:defRPr sz="650"/>
            </a:lvl6pPr>
            <a:lvl7pPr marL="3200400" lvl="6" indent="-269875">
              <a:lnSpc>
                <a:spcPct val="115000"/>
              </a:lnSpc>
              <a:spcBef>
                <a:spcPts val="0"/>
              </a:spcBef>
              <a:spcAft>
                <a:spcPts val="0"/>
              </a:spcAft>
              <a:buClr>
                <a:schemeClr val="dk1"/>
              </a:buClr>
              <a:buSzPts val="650"/>
              <a:buFont typeface="Nunito Sans"/>
              <a:buChar char="●"/>
              <a:defRPr sz="650"/>
            </a:lvl7pPr>
            <a:lvl8pPr marL="3657600" lvl="7" indent="-269875">
              <a:lnSpc>
                <a:spcPct val="115000"/>
              </a:lnSpc>
              <a:spcBef>
                <a:spcPts val="0"/>
              </a:spcBef>
              <a:spcAft>
                <a:spcPts val="0"/>
              </a:spcAft>
              <a:buClr>
                <a:schemeClr val="dk1"/>
              </a:buClr>
              <a:buSzPts val="650"/>
              <a:buFont typeface="Nunito Sans"/>
              <a:buChar char="○"/>
              <a:defRPr sz="650"/>
            </a:lvl8pPr>
            <a:lvl9pPr marL="4114800" lvl="8" indent="-269875">
              <a:lnSpc>
                <a:spcPct val="115000"/>
              </a:lnSpc>
              <a:spcBef>
                <a:spcPts val="0"/>
              </a:spcBef>
              <a:spcAft>
                <a:spcPts val="0"/>
              </a:spcAft>
              <a:buClr>
                <a:schemeClr val="dk1"/>
              </a:buClr>
              <a:buSzPts val="650"/>
              <a:buFont typeface="Nunito Sans"/>
              <a:buChar char="■"/>
              <a:defRPr sz="650"/>
            </a:lvl9pPr>
          </a:lstStyle>
          <a:p>
            <a:endParaRPr/>
          </a:p>
        </p:txBody>
      </p:sp>
      <p:sp>
        <p:nvSpPr>
          <p:cNvPr id="642" name="Google Shape;642;p66"/>
          <p:cNvSpPr txBox="1">
            <a:spLocks noGrp="1"/>
          </p:cNvSpPr>
          <p:nvPr>
            <p:ph type="body" idx="3"/>
          </p:nvPr>
        </p:nvSpPr>
        <p:spPr>
          <a:xfrm>
            <a:off x="3833097" y="1312275"/>
            <a:ext cx="1204200" cy="514800"/>
          </a:xfrm>
          <a:prstGeom prst="rect">
            <a:avLst/>
          </a:prstGeom>
        </p:spPr>
        <p:txBody>
          <a:bodyPr spcFirstLastPara="1" wrap="square" lIns="91425" tIns="91425" rIns="91425" bIns="91425" anchor="t" anchorCtr="0">
            <a:spAutoFit/>
          </a:bodyPr>
          <a:lstStyle>
            <a:lvl1pPr marL="457200" lvl="0" indent="-269875">
              <a:lnSpc>
                <a:spcPct val="115000"/>
              </a:lnSpc>
              <a:spcBef>
                <a:spcPts val="0"/>
              </a:spcBef>
              <a:spcAft>
                <a:spcPts val="0"/>
              </a:spcAft>
              <a:buClr>
                <a:schemeClr val="dk1"/>
              </a:buClr>
              <a:buSzPts val="650"/>
              <a:buFont typeface="Nunito Sans"/>
              <a:buChar char="●"/>
              <a:defRPr sz="650"/>
            </a:lvl1pPr>
            <a:lvl2pPr marL="914400" lvl="1" indent="-269875">
              <a:lnSpc>
                <a:spcPct val="115000"/>
              </a:lnSpc>
              <a:spcBef>
                <a:spcPts val="0"/>
              </a:spcBef>
              <a:spcAft>
                <a:spcPts val="0"/>
              </a:spcAft>
              <a:buClr>
                <a:schemeClr val="dk1"/>
              </a:buClr>
              <a:buSzPts val="650"/>
              <a:buFont typeface="Nunito Sans"/>
              <a:buChar char="○"/>
              <a:defRPr sz="650"/>
            </a:lvl2pPr>
            <a:lvl3pPr marL="1371600" lvl="2" indent="-269875">
              <a:lnSpc>
                <a:spcPct val="115000"/>
              </a:lnSpc>
              <a:spcBef>
                <a:spcPts val="0"/>
              </a:spcBef>
              <a:spcAft>
                <a:spcPts val="0"/>
              </a:spcAft>
              <a:buClr>
                <a:schemeClr val="dk1"/>
              </a:buClr>
              <a:buSzPts val="650"/>
              <a:buFont typeface="Nunito Sans"/>
              <a:buChar char="■"/>
              <a:defRPr sz="650"/>
            </a:lvl3pPr>
            <a:lvl4pPr marL="1828800" lvl="3" indent="-269875">
              <a:lnSpc>
                <a:spcPct val="115000"/>
              </a:lnSpc>
              <a:spcBef>
                <a:spcPts val="0"/>
              </a:spcBef>
              <a:spcAft>
                <a:spcPts val="0"/>
              </a:spcAft>
              <a:buClr>
                <a:schemeClr val="dk1"/>
              </a:buClr>
              <a:buSzPts val="650"/>
              <a:buFont typeface="Nunito Sans"/>
              <a:buChar char="●"/>
              <a:defRPr sz="650"/>
            </a:lvl4pPr>
            <a:lvl5pPr marL="2286000" lvl="4" indent="-269875">
              <a:lnSpc>
                <a:spcPct val="115000"/>
              </a:lnSpc>
              <a:spcBef>
                <a:spcPts val="0"/>
              </a:spcBef>
              <a:spcAft>
                <a:spcPts val="0"/>
              </a:spcAft>
              <a:buClr>
                <a:schemeClr val="dk1"/>
              </a:buClr>
              <a:buSzPts val="650"/>
              <a:buFont typeface="Nunito Sans"/>
              <a:buChar char="○"/>
              <a:defRPr sz="650"/>
            </a:lvl5pPr>
            <a:lvl6pPr marL="2743200" lvl="5" indent="-269875">
              <a:lnSpc>
                <a:spcPct val="115000"/>
              </a:lnSpc>
              <a:spcBef>
                <a:spcPts val="0"/>
              </a:spcBef>
              <a:spcAft>
                <a:spcPts val="0"/>
              </a:spcAft>
              <a:buClr>
                <a:schemeClr val="dk1"/>
              </a:buClr>
              <a:buSzPts val="650"/>
              <a:buFont typeface="Nunito Sans"/>
              <a:buChar char="■"/>
              <a:defRPr sz="650"/>
            </a:lvl6pPr>
            <a:lvl7pPr marL="3200400" lvl="6" indent="-269875">
              <a:lnSpc>
                <a:spcPct val="115000"/>
              </a:lnSpc>
              <a:spcBef>
                <a:spcPts val="0"/>
              </a:spcBef>
              <a:spcAft>
                <a:spcPts val="0"/>
              </a:spcAft>
              <a:buClr>
                <a:schemeClr val="dk1"/>
              </a:buClr>
              <a:buSzPts val="650"/>
              <a:buFont typeface="Nunito Sans"/>
              <a:buChar char="●"/>
              <a:defRPr sz="650"/>
            </a:lvl7pPr>
            <a:lvl8pPr marL="3657600" lvl="7" indent="-269875">
              <a:lnSpc>
                <a:spcPct val="115000"/>
              </a:lnSpc>
              <a:spcBef>
                <a:spcPts val="0"/>
              </a:spcBef>
              <a:spcAft>
                <a:spcPts val="0"/>
              </a:spcAft>
              <a:buClr>
                <a:schemeClr val="dk1"/>
              </a:buClr>
              <a:buSzPts val="650"/>
              <a:buFont typeface="Nunito Sans"/>
              <a:buChar char="○"/>
              <a:defRPr sz="650"/>
            </a:lvl8pPr>
            <a:lvl9pPr marL="4114800" lvl="8" indent="-269875">
              <a:lnSpc>
                <a:spcPct val="115000"/>
              </a:lnSpc>
              <a:spcBef>
                <a:spcPts val="0"/>
              </a:spcBef>
              <a:spcAft>
                <a:spcPts val="0"/>
              </a:spcAft>
              <a:buClr>
                <a:schemeClr val="dk1"/>
              </a:buClr>
              <a:buSzPts val="650"/>
              <a:buFont typeface="Nunito Sans"/>
              <a:buChar char="■"/>
              <a:defRPr sz="650"/>
            </a:lvl9pPr>
          </a:lstStyle>
          <a:p>
            <a:endParaRPr/>
          </a:p>
        </p:txBody>
      </p:sp>
      <p:sp>
        <p:nvSpPr>
          <p:cNvPr id="643" name="Google Shape;643;p66"/>
          <p:cNvSpPr txBox="1">
            <a:spLocks noGrp="1"/>
          </p:cNvSpPr>
          <p:nvPr>
            <p:ph type="body" idx="4"/>
          </p:nvPr>
        </p:nvSpPr>
        <p:spPr>
          <a:xfrm>
            <a:off x="5053765" y="1312275"/>
            <a:ext cx="1204200" cy="514800"/>
          </a:xfrm>
          <a:prstGeom prst="rect">
            <a:avLst/>
          </a:prstGeom>
        </p:spPr>
        <p:txBody>
          <a:bodyPr spcFirstLastPara="1" wrap="square" lIns="91425" tIns="91425" rIns="91425" bIns="91425" anchor="t" anchorCtr="0">
            <a:spAutoFit/>
          </a:bodyPr>
          <a:lstStyle>
            <a:lvl1pPr marL="457200" lvl="0" indent="-269875">
              <a:lnSpc>
                <a:spcPct val="115000"/>
              </a:lnSpc>
              <a:spcBef>
                <a:spcPts val="0"/>
              </a:spcBef>
              <a:spcAft>
                <a:spcPts val="0"/>
              </a:spcAft>
              <a:buClr>
                <a:schemeClr val="dk1"/>
              </a:buClr>
              <a:buSzPts val="650"/>
              <a:buFont typeface="Nunito Sans"/>
              <a:buChar char="●"/>
              <a:defRPr sz="650"/>
            </a:lvl1pPr>
            <a:lvl2pPr marL="914400" lvl="1" indent="-269875">
              <a:lnSpc>
                <a:spcPct val="115000"/>
              </a:lnSpc>
              <a:spcBef>
                <a:spcPts val="0"/>
              </a:spcBef>
              <a:spcAft>
                <a:spcPts val="0"/>
              </a:spcAft>
              <a:buClr>
                <a:schemeClr val="dk1"/>
              </a:buClr>
              <a:buSzPts val="650"/>
              <a:buFont typeface="Nunito Sans"/>
              <a:buChar char="○"/>
              <a:defRPr sz="650"/>
            </a:lvl2pPr>
            <a:lvl3pPr marL="1371600" lvl="2" indent="-269875">
              <a:lnSpc>
                <a:spcPct val="115000"/>
              </a:lnSpc>
              <a:spcBef>
                <a:spcPts val="0"/>
              </a:spcBef>
              <a:spcAft>
                <a:spcPts val="0"/>
              </a:spcAft>
              <a:buClr>
                <a:schemeClr val="dk1"/>
              </a:buClr>
              <a:buSzPts val="650"/>
              <a:buFont typeface="Nunito Sans"/>
              <a:buChar char="■"/>
              <a:defRPr sz="650"/>
            </a:lvl3pPr>
            <a:lvl4pPr marL="1828800" lvl="3" indent="-269875">
              <a:lnSpc>
                <a:spcPct val="115000"/>
              </a:lnSpc>
              <a:spcBef>
                <a:spcPts val="0"/>
              </a:spcBef>
              <a:spcAft>
                <a:spcPts val="0"/>
              </a:spcAft>
              <a:buClr>
                <a:schemeClr val="dk1"/>
              </a:buClr>
              <a:buSzPts val="650"/>
              <a:buFont typeface="Nunito Sans"/>
              <a:buChar char="●"/>
              <a:defRPr sz="650"/>
            </a:lvl4pPr>
            <a:lvl5pPr marL="2286000" lvl="4" indent="-269875">
              <a:lnSpc>
                <a:spcPct val="115000"/>
              </a:lnSpc>
              <a:spcBef>
                <a:spcPts val="0"/>
              </a:spcBef>
              <a:spcAft>
                <a:spcPts val="0"/>
              </a:spcAft>
              <a:buClr>
                <a:schemeClr val="dk1"/>
              </a:buClr>
              <a:buSzPts val="650"/>
              <a:buFont typeface="Nunito Sans"/>
              <a:buChar char="○"/>
              <a:defRPr sz="650"/>
            </a:lvl5pPr>
            <a:lvl6pPr marL="2743200" lvl="5" indent="-269875">
              <a:lnSpc>
                <a:spcPct val="115000"/>
              </a:lnSpc>
              <a:spcBef>
                <a:spcPts val="0"/>
              </a:spcBef>
              <a:spcAft>
                <a:spcPts val="0"/>
              </a:spcAft>
              <a:buClr>
                <a:schemeClr val="dk1"/>
              </a:buClr>
              <a:buSzPts val="650"/>
              <a:buFont typeface="Nunito Sans"/>
              <a:buChar char="■"/>
              <a:defRPr sz="650"/>
            </a:lvl6pPr>
            <a:lvl7pPr marL="3200400" lvl="6" indent="-269875">
              <a:lnSpc>
                <a:spcPct val="115000"/>
              </a:lnSpc>
              <a:spcBef>
                <a:spcPts val="0"/>
              </a:spcBef>
              <a:spcAft>
                <a:spcPts val="0"/>
              </a:spcAft>
              <a:buClr>
                <a:schemeClr val="dk1"/>
              </a:buClr>
              <a:buSzPts val="650"/>
              <a:buFont typeface="Nunito Sans"/>
              <a:buChar char="●"/>
              <a:defRPr sz="650"/>
            </a:lvl7pPr>
            <a:lvl8pPr marL="3657600" lvl="7" indent="-269875">
              <a:lnSpc>
                <a:spcPct val="115000"/>
              </a:lnSpc>
              <a:spcBef>
                <a:spcPts val="0"/>
              </a:spcBef>
              <a:spcAft>
                <a:spcPts val="0"/>
              </a:spcAft>
              <a:buClr>
                <a:schemeClr val="dk1"/>
              </a:buClr>
              <a:buSzPts val="650"/>
              <a:buFont typeface="Nunito Sans"/>
              <a:buChar char="○"/>
              <a:defRPr sz="650"/>
            </a:lvl8pPr>
            <a:lvl9pPr marL="4114800" lvl="8" indent="-269875">
              <a:lnSpc>
                <a:spcPct val="115000"/>
              </a:lnSpc>
              <a:spcBef>
                <a:spcPts val="0"/>
              </a:spcBef>
              <a:spcAft>
                <a:spcPts val="0"/>
              </a:spcAft>
              <a:buClr>
                <a:schemeClr val="dk1"/>
              </a:buClr>
              <a:buSzPts val="650"/>
              <a:buFont typeface="Nunito Sans"/>
              <a:buChar char="■"/>
              <a:defRPr sz="650"/>
            </a:lvl9pPr>
          </a:lstStyle>
          <a:p>
            <a:endParaRPr/>
          </a:p>
        </p:txBody>
      </p:sp>
      <p:sp>
        <p:nvSpPr>
          <p:cNvPr id="644" name="Google Shape;644;p66"/>
          <p:cNvSpPr txBox="1">
            <a:spLocks noGrp="1"/>
          </p:cNvSpPr>
          <p:nvPr>
            <p:ph type="body" idx="5"/>
          </p:nvPr>
        </p:nvSpPr>
        <p:spPr>
          <a:xfrm>
            <a:off x="6427794" y="1312275"/>
            <a:ext cx="1204200" cy="514800"/>
          </a:xfrm>
          <a:prstGeom prst="rect">
            <a:avLst/>
          </a:prstGeom>
        </p:spPr>
        <p:txBody>
          <a:bodyPr spcFirstLastPara="1" wrap="square" lIns="91425" tIns="91425" rIns="91425" bIns="91425" anchor="t" anchorCtr="0">
            <a:spAutoFit/>
          </a:bodyPr>
          <a:lstStyle>
            <a:lvl1pPr marL="457200" lvl="0" indent="-269875">
              <a:lnSpc>
                <a:spcPct val="115000"/>
              </a:lnSpc>
              <a:spcBef>
                <a:spcPts val="0"/>
              </a:spcBef>
              <a:spcAft>
                <a:spcPts val="0"/>
              </a:spcAft>
              <a:buClr>
                <a:schemeClr val="dk1"/>
              </a:buClr>
              <a:buSzPts val="650"/>
              <a:buFont typeface="Nunito Sans"/>
              <a:buChar char="●"/>
              <a:defRPr sz="650"/>
            </a:lvl1pPr>
            <a:lvl2pPr marL="914400" lvl="1" indent="-269875">
              <a:lnSpc>
                <a:spcPct val="115000"/>
              </a:lnSpc>
              <a:spcBef>
                <a:spcPts val="0"/>
              </a:spcBef>
              <a:spcAft>
                <a:spcPts val="0"/>
              </a:spcAft>
              <a:buClr>
                <a:schemeClr val="dk1"/>
              </a:buClr>
              <a:buSzPts val="650"/>
              <a:buFont typeface="Nunito Sans"/>
              <a:buChar char="○"/>
              <a:defRPr sz="650"/>
            </a:lvl2pPr>
            <a:lvl3pPr marL="1371600" lvl="2" indent="-269875">
              <a:lnSpc>
                <a:spcPct val="115000"/>
              </a:lnSpc>
              <a:spcBef>
                <a:spcPts val="0"/>
              </a:spcBef>
              <a:spcAft>
                <a:spcPts val="0"/>
              </a:spcAft>
              <a:buClr>
                <a:schemeClr val="dk1"/>
              </a:buClr>
              <a:buSzPts val="650"/>
              <a:buFont typeface="Nunito Sans"/>
              <a:buChar char="■"/>
              <a:defRPr sz="650"/>
            </a:lvl3pPr>
            <a:lvl4pPr marL="1828800" lvl="3" indent="-269875">
              <a:lnSpc>
                <a:spcPct val="115000"/>
              </a:lnSpc>
              <a:spcBef>
                <a:spcPts val="0"/>
              </a:spcBef>
              <a:spcAft>
                <a:spcPts val="0"/>
              </a:spcAft>
              <a:buClr>
                <a:schemeClr val="dk1"/>
              </a:buClr>
              <a:buSzPts val="650"/>
              <a:buFont typeface="Nunito Sans"/>
              <a:buChar char="●"/>
              <a:defRPr sz="650"/>
            </a:lvl4pPr>
            <a:lvl5pPr marL="2286000" lvl="4" indent="-269875">
              <a:lnSpc>
                <a:spcPct val="115000"/>
              </a:lnSpc>
              <a:spcBef>
                <a:spcPts val="0"/>
              </a:spcBef>
              <a:spcAft>
                <a:spcPts val="0"/>
              </a:spcAft>
              <a:buClr>
                <a:schemeClr val="dk1"/>
              </a:buClr>
              <a:buSzPts val="650"/>
              <a:buFont typeface="Nunito Sans"/>
              <a:buChar char="○"/>
              <a:defRPr sz="650"/>
            </a:lvl5pPr>
            <a:lvl6pPr marL="2743200" lvl="5" indent="-269875">
              <a:lnSpc>
                <a:spcPct val="115000"/>
              </a:lnSpc>
              <a:spcBef>
                <a:spcPts val="0"/>
              </a:spcBef>
              <a:spcAft>
                <a:spcPts val="0"/>
              </a:spcAft>
              <a:buClr>
                <a:schemeClr val="dk1"/>
              </a:buClr>
              <a:buSzPts val="650"/>
              <a:buFont typeface="Nunito Sans"/>
              <a:buChar char="■"/>
              <a:defRPr sz="650"/>
            </a:lvl6pPr>
            <a:lvl7pPr marL="3200400" lvl="6" indent="-269875">
              <a:lnSpc>
                <a:spcPct val="115000"/>
              </a:lnSpc>
              <a:spcBef>
                <a:spcPts val="0"/>
              </a:spcBef>
              <a:spcAft>
                <a:spcPts val="0"/>
              </a:spcAft>
              <a:buClr>
                <a:schemeClr val="dk1"/>
              </a:buClr>
              <a:buSzPts val="650"/>
              <a:buFont typeface="Nunito Sans"/>
              <a:buChar char="●"/>
              <a:defRPr sz="650"/>
            </a:lvl7pPr>
            <a:lvl8pPr marL="3657600" lvl="7" indent="-269875">
              <a:lnSpc>
                <a:spcPct val="115000"/>
              </a:lnSpc>
              <a:spcBef>
                <a:spcPts val="0"/>
              </a:spcBef>
              <a:spcAft>
                <a:spcPts val="0"/>
              </a:spcAft>
              <a:buClr>
                <a:schemeClr val="dk1"/>
              </a:buClr>
              <a:buSzPts val="650"/>
              <a:buFont typeface="Nunito Sans"/>
              <a:buChar char="○"/>
              <a:defRPr sz="650"/>
            </a:lvl8pPr>
            <a:lvl9pPr marL="4114800" lvl="8" indent="-269875">
              <a:lnSpc>
                <a:spcPct val="115000"/>
              </a:lnSpc>
              <a:spcBef>
                <a:spcPts val="0"/>
              </a:spcBef>
              <a:spcAft>
                <a:spcPts val="0"/>
              </a:spcAft>
              <a:buClr>
                <a:schemeClr val="dk1"/>
              </a:buClr>
              <a:buSzPts val="650"/>
              <a:buFont typeface="Nunito Sans"/>
              <a:buChar char="■"/>
              <a:defRPr sz="650"/>
            </a:lvl9pPr>
          </a:lstStyle>
          <a:p>
            <a:endParaRPr/>
          </a:p>
        </p:txBody>
      </p:sp>
      <p:sp>
        <p:nvSpPr>
          <p:cNvPr id="645" name="Google Shape;645;p66"/>
          <p:cNvSpPr txBox="1">
            <a:spLocks noGrp="1"/>
          </p:cNvSpPr>
          <p:nvPr>
            <p:ph type="body" idx="6"/>
          </p:nvPr>
        </p:nvSpPr>
        <p:spPr>
          <a:xfrm>
            <a:off x="7648462" y="1312275"/>
            <a:ext cx="1204200" cy="514800"/>
          </a:xfrm>
          <a:prstGeom prst="rect">
            <a:avLst/>
          </a:prstGeom>
        </p:spPr>
        <p:txBody>
          <a:bodyPr spcFirstLastPara="1" wrap="square" lIns="91425" tIns="91425" rIns="91425" bIns="91425" anchor="t" anchorCtr="0">
            <a:spAutoFit/>
          </a:bodyPr>
          <a:lstStyle>
            <a:lvl1pPr marL="457200" lvl="0" indent="-269875">
              <a:lnSpc>
                <a:spcPct val="115000"/>
              </a:lnSpc>
              <a:spcBef>
                <a:spcPts val="0"/>
              </a:spcBef>
              <a:spcAft>
                <a:spcPts val="0"/>
              </a:spcAft>
              <a:buClr>
                <a:schemeClr val="dk1"/>
              </a:buClr>
              <a:buSzPts val="650"/>
              <a:buFont typeface="Nunito Sans"/>
              <a:buChar char="●"/>
              <a:defRPr sz="650"/>
            </a:lvl1pPr>
            <a:lvl2pPr marL="914400" lvl="1" indent="-269875">
              <a:lnSpc>
                <a:spcPct val="115000"/>
              </a:lnSpc>
              <a:spcBef>
                <a:spcPts val="0"/>
              </a:spcBef>
              <a:spcAft>
                <a:spcPts val="0"/>
              </a:spcAft>
              <a:buClr>
                <a:schemeClr val="dk1"/>
              </a:buClr>
              <a:buSzPts val="650"/>
              <a:buFont typeface="Nunito Sans"/>
              <a:buChar char="○"/>
              <a:defRPr sz="650"/>
            </a:lvl2pPr>
            <a:lvl3pPr marL="1371600" lvl="2" indent="-269875">
              <a:lnSpc>
                <a:spcPct val="115000"/>
              </a:lnSpc>
              <a:spcBef>
                <a:spcPts val="0"/>
              </a:spcBef>
              <a:spcAft>
                <a:spcPts val="0"/>
              </a:spcAft>
              <a:buClr>
                <a:schemeClr val="dk1"/>
              </a:buClr>
              <a:buSzPts val="650"/>
              <a:buFont typeface="Nunito Sans"/>
              <a:buChar char="■"/>
              <a:defRPr sz="650"/>
            </a:lvl3pPr>
            <a:lvl4pPr marL="1828800" lvl="3" indent="-269875">
              <a:lnSpc>
                <a:spcPct val="115000"/>
              </a:lnSpc>
              <a:spcBef>
                <a:spcPts val="0"/>
              </a:spcBef>
              <a:spcAft>
                <a:spcPts val="0"/>
              </a:spcAft>
              <a:buClr>
                <a:schemeClr val="dk1"/>
              </a:buClr>
              <a:buSzPts val="650"/>
              <a:buFont typeface="Nunito Sans"/>
              <a:buChar char="●"/>
              <a:defRPr sz="650"/>
            </a:lvl4pPr>
            <a:lvl5pPr marL="2286000" lvl="4" indent="-269875">
              <a:lnSpc>
                <a:spcPct val="115000"/>
              </a:lnSpc>
              <a:spcBef>
                <a:spcPts val="0"/>
              </a:spcBef>
              <a:spcAft>
                <a:spcPts val="0"/>
              </a:spcAft>
              <a:buClr>
                <a:schemeClr val="dk1"/>
              </a:buClr>
              <a:buSzPts val="650"/>
              <a:buFont typeface="Nunito Sans"/>
              <a:buChar char="○"/>
              <a:defRPr sz="650"/>
            </a:lvl5pPr>
            <a:lvl6pPr marL="2743200" lvl="5" indent="-269875">
              <a:lnSpc>
                <a:spcPct val="115000"/>
              </a:lnSpc>
              <a:spcBef>
                <a:spcPts val="0"/>
              </a:spcBef>
              <a:spcAft>
                <a:spcPts val="0"/>
              </a:spcAft>
              <a:buClr>
                <a:schemeClr val="dk1"/>
              </a:buClr>
              <a:buSzPts val="650"/>
              <a:buFont typeface="Nunito Sans"/>
              <a:buChar char="■"/>
              <a:defRPr sz="650"/>
            </a:lvl6pPr>
            <a:lvl7pPr marL="3200400" lvl="6" indent="-269875">
              <a:lnSpc>
                <a:spcPct val="115000"/>
              </a:lnSpc>
              <a:spcBef>
                <a:spcPts val="0"/>
              </a:spcBef>
              <a:spcAft>
                <a:spcPts val="0"/>
              </a:spcAft>
              <a:buClr>
                <a:schemeClr val="dk1"/>
              </a:buClr>
              <a:buSzPts val="650"/>
              <a:buFont typeface="Nunito Sans"/>
              <a:buChar char="●"/>
              <a:defRPr sz="650"/>
            </a:lvl7pPr>
            <a:lvl8pPr marL="3657600" lvl="7" indent="-269875">
              <a:lnSpc>
                <a:spcPct val="115000"/>
              </a:lnSpc>
              <a:spcBef>
                <a:spcPts val="0"/>
              </a:spcBef>
              <a:spcAft>
                <a:spcPts val="0"/>
              </a:spcAft>
              <a:buClr>
                <a:schemeClr val="dk1"/>
              </a:buClr>
              <a:buSzPts val="650"/>
              <a:buFont typeface="Nunito Sans"/>
              <a:buChar char="○"/>
              <a:defRPr sz="650"/>
            </a:lvl8pPr>
            <a:lvl9pPr marL="4114800" lvl="8" indent="-269875">
              <a:lnSpc>
                <a:spcPct val="115000"/>
              </a:lnSpc>
              <a:spcBef>
                <a:spcPts val="0"/>
              </a:spcBef>
              <a:spcAft>
                <a:spcPts val="0"/>
              </a:spcAft>
              <a:buClr>
                <a:schemeClr val="dk1"/>
              </a:buClr>
              <a:buSzPts val="650"/>
              <a:buFont typeface="Nunito Sans"/>
              <a:buChar char="■"/>
              <a:defRPr sz="650"/>
            </a:lvl9pPr>
          </a:lstStyle>
          <a:p>
            <a:endParaRPr/>
          </a:p>
        </p:txBody>
      </p:sp>
      <p:sp>
        <p:nvSpPr>
          <p:cNvPr id="646" name="Google Shape;646;p66"/>
          <p:cNvSpPr txBox="1">
            <a:spLocks noGrp="1"/>
          </p:cNvSpPr>
          <p:nvPr>
            <p:ph type="body" idx="7"/>
          </p:nvPr>
        </p:nvSpPr>
        <p:spPr>
          <a:xfrm>
            <a:off x="6399275" y="3502850"/>
            <a:ext cx="2463900" cy="658800"/>
          </a:xfrm>
          <a:prstGeom prst="rect">
            <a:avLst/>
          </a:prstGeom>
        </p:spPr>
        <p:txBody>
          <a:bodyPr spcFirstLastPara="1" wrap="square" lIns="91425" tIns="91425" rIns="91425" bIns="91425" anchor="t" anchorCtr="0">
            <a:spAutoFit/>
          </a:bodyPr>
          <a:lstStyle>
            <a:lvl1pPr marL="457200" lvl="0" indent="-269875">
              <a:lnSpc>
                <a:spcPct val="115000"/>
              </a:lnSpc>
              <a:spcBef>
                <a:spcPts val="0"/>
              </a:spcBef>
              <a:spcAft>
                <a:spcPts val="0"/>
              </a:spcAft>
              <a:buClr>
                <a:schemeClr val="dk1"/>
              </a:buClr>
              <a:buSzPts val="650"/>
              <a:buFont typeface="Nunito Sans"/>
              <a:buChar char="●"/>
              <a:defRPr sz="650"/>
            </a:lvl1pPr>
            <a:lvl2pPr marL="914400" lvl="1" indent="-269875">
              <a:lnSpc>
                <a:spcPct val="115000"/>
              </a:lnSpc>
              <a:spcBef>
                <a:spcPts val="0"/>
              </a:spcBef>
              <a:spcAft>
                <a:spcPts val="0"/>
              </a:spcAft>
              <a:buClr>
                <a:schemeClr val="dk1"/>
              </a:buClr>
              <a:buSzPts val="650"/>
              <a:buFont typeface="Nunito Sans"/>
              <a:buChar char="○"/>
              <a:defRPr sz="650"/>
            </a:lvl2pPr>
            <a:lvl3pPr marL="1371600" lvl="2" indent="-269875">
              <a:lnSpc>
                <a:spcPct val="115000"/>
              </a:lnSpc>
              <a:spcBef>
                <a:spcPts val="0"/>
              </a:spcBef>
              <a:spcAft>
                <a:spcPts val="0"/>
              </a:spcAft>
              <a:buClr>
                <a:schemeClr val="dk1"/>
              </a:buClr>
              <a:buSzPts val="650"/>
              <a:buFont typeface="Nunito Sans"/>
              <a:buChar char="■"/>
              <a:defRPr sz="650"/>
            </a:lvl3pPr>
            <a:lvl4pPr marL="1828800" lvl="3" indent="-269875">
              <a:lnSpc>
                <a:spcPct val="115000"/>
              </a:lnSpc>
              <a:spcBef>
                <a:spcPts val="0"/>
              </a:spcBef>
              <a:spcAft>
                <a:spcPts val="0"/>
              </a:spcAft>
              <a:buClr>
                <a:schemeClr val="dk1"/>
              </a:buClr>
              <a:buSzPts val="650"/>
              <a:buFont typeface="Nunito Sans"/>
              <a:buChar char="●"/>
              <a:defRPr sz="650"/>
            </a:lvl4pPr>
            <a:lvl5pPr marL="2286000" lvl="4" indent="-269875">
              <a:lnSpc>
                <a:spcPct val="115000"/>
              </a:lnSpc>
              <a:spcBef>
                <a:spcPts val="0"/>
              </a:spcBef>
              <a:spcAft>
                <a:spcPts val="0"/>
              </a:spcAft>
              <a:buClr>
                <a:schemeClr val="dk1"/>
              </a:buClr>
              <a:buSzPts val="650"/>
              <a:buFont typeface="Nunito Sans"/>
              <a:buChar char="○"/>
              <a:defRPr sz="650"/>
            </a:lvl5pPr>
            <a:lvl6pPr marL="2743200" lvl="5" indent="-269875">
              <a:lnSpc>
                <a:spcPct val="115000"/>
              </a:lnSpc>
              <a:spcBef>
                <a:spcPts val="0"/>
              </a:spcBef>
              <a:spcAft>
                <a:spcPts val="0"/>
              </a:spcAft>
              <a:buClr>
                <a:schemeClr val="dk1"/>
              </a:buClr>
              <a:buSzPts val="650"/>
              <a:buFont typeface="Nunito Sans"/>
              <a:buChar char="■"/>
              <a:defRPr sz="650"/>
            </a:lvl6pPr>
            <a:lvl7pPr marL="3200400" lvl="6" indent="-269875">
              <a:lnSpc>
                <a:spcPct val="115000"/>
              </a:lnSpc>
              <a:spcBef>
                <a:spcPts val="0"/>
              </a:spcBef>
              <a:spcAft>
                <a:spcPts val="0"/>
              </a:spcAft>
              <a:buClr>
                <a:schemeClr val="dk1"/>
              </a:buClr>
              <a:buSzPts val="650"/>
              <a:buFont typeface="Nunito Sans"/>
              <a:buChar char="●"/>
              <a:defRPr sz="650"/>
            </a:lvl7pPr>
            <a:lvl8pPr marL="3657600" lvl="7" indent="-269875">
              <a:lnSpc>
                <a:spcPct val="115000"/>
              </a:lnSpc>
              <a:spcBef>
                <a:spcPts val="0"/>
              </a:spcBef>
              <a:spcAft>
                <a:spcPts val="0"/>
              </a:spcAft>
              <a:buClr>
                <a:schemeClr val="dk1"/>
              </a:buClr>
              <a:buSzPts val="650"/>
              <a:buFont typeface="Nunito Sans"/>
              <a:buChar char="○"/>
              <a:defRPr sz="650"/>
            </a:lvl8pPr>
            <a:lvl9pPr marL="4114800" lvl="8" indent="-269875">
              <a:lnSpc>
                <a:spcPct val="115000"/>
              </a:lnSpc>
              <a:spcBef>
                <a:spcPts val="0"/>
              </a:spcBef>
              <a:spcAft>
                <a:spcPts val="0"/>
              </a:spcAft>
              <a:buClr>
                <a:schemeClr val="dk1"/>
              </a:buClr>
              <a:buSzPts val="650"/>
              <a:buFont typeface="Nunito Sans"/>
              <a:buChar char="■"/>
              <a:defRPr sz="650"/>
            </a:lvl9pPr>
          </a:lstStyle>
          <a:p>
            <a:endParaRPr/>
          </a:p>
        </p:txBody>
      </p:sp>
      <p:sp>
        <p:nvSpPr>
          <p:cNvPr id="647" name="Google Shape;647;p66"/>
          <p:cNvSpPr txBox="1">
            <a:spLocks noGrp="1"/>
          </p:cNvSpPr>
          <p:nvPr>
            <p:ph type="body" idx="8"/>
          </p:nvPr>
        </p:nvSpPr>
        <p:spPr>
          <a:xfrm>
            <a:off x="6399275" y="2816000"/>
            <a:ext cx="2463900" cy="658800"/>
          </a:xfrm>
          <a:prstGeom prst="rect">
            <a:avLst/>
          </a:prstGeom>
        </p:spPr>
        <p:txBody>
          <a:bodyPr spcFirstLastPara="1" wrap="square" lIns="91425" tIns="91425" rIns="91425" bIns="91425" anchor="t" anchorCtr="0">
            <a:spAutoFit/>
          </a:bodyPr>
          <a:lstStyle>
            <a:lvl1pPr marL="457200" lvl="0" indent="-269875">
              <a:lnSpc>
                <a:spcPct val="115000"/>
              </a:lnSpc>
              <a:spcBef>
                <a:spcPts val="0"/>
              </a:spcBef>
              <a:spcAft>
                <a:spcPts val="0"/>
              </a:spcAft>
              <a:buClr>
                <a:schemeClr val="dk1"/>
              </a:buClr>
              <a:buSzPts val="650"/>
              <a:buFont typeface="Nunito Sans"/>
              <a:buChar char="●"/>
              <a:defRPr sz="650"/>
            </a:lvl1pPr>
            <a:lvl2pPr marL="914400" lvl="1" indent="-269875">
              <a:lnSpc>
                <a:spcPct val="115000"/>
              </a:lnSpc>
              <a:spcBef>
                <a:spcPts val="0"/>
              </a:spcBef>
              <a:spcAft>
                <a:spcPts val="0"/>
              </a:spcAft>
              <a:buClr>
                <a:schemeClr val="dk1"/>
              </a:buClr>
              <a:buSzPts val="650"/>
              <a:buFont typeface="Nunito Sans"/>
              <a:buChar char="○"/>
              <a:defRPr sz="650"/>
            </a:lvl2pPr>
            <a:lvl3pPr marL="1371600" lvl="2" indent="-269875">
              <a:lnSpc>
                <a:spcPct val="115000"/>
              </a:lnSpc>
              <a:spcBef>
                <a:spcPts val="0"/>
              </a:spcBef>
              <a:spcAft>
                <a:spcPts val="0"/>
              </a:spcAft>
              <a:buClr>
                <a:schemeClr val="dk1"/>
              </a:buClr>
              <a:buSzPts val="650"/>
              <a:buFont typeface="Nunito Sans"/>
              <a:buChar char="■"/>
              <a:defRPr sz="650"/>
            </a:lvl3pPr>
            <a:lvl4pPr marL="1828800" lvl="3" indent="-269875">
              <a:lnSpc>
                <a:spcPct val="115000"/>
              </a:lnSpc>
              <a:spcBef>
                <a:spcPts val="0"/>
              </a:spcBef>
              <a:spcAft>
                <a:spcPts val="0"/>
              </a:spcAft>
              <a:buClr>
                <a:schemeClr val="dk1"/>
              </a:buClr>
              <a:buSzPts val="650"/>
              <a:buFont typeface="Nunito Sans"/>
              <a:buChar char="●"/>
              <a:defRPr sz="650"/>
            </a:lvl4pPr>
            <a:lvl5pPr marL="2286000" lvl="4" indent="-269875">
              <a:lnSpc>
                <a:spcPct val="115000"/>
              </a:lnSpc>
              <a:spcBef>
                <a:spcPts val="0"/>
              </a:spcBef>
              <a:spcAft>
                <a:spcPts val="0"/>
              </a:spcAft>
              <a:buClr>
                <a:schemeClr val="dk1"/>
              </a:buClr>
              <a:buSzPts val="650"/>
              <a:buFont typeface="Nunito Sans"/>
              <a:buChar char="○"/>
              <a:defRPr sz="650"/>
            </a:lvl5pPr>
            <a:lvl6pPr marL="2743200" lvl="5" indent="-269875">
              <a:lnSpc>
                <a:spcPct val="115000"/>
              </a:lnSpc>
              <a:spcBef>
                <a:spcPts val="0"/>
              </a:spcBef>
              <a:spcAft>
                <a:spcPts val="0"/>
              </a:spcAft>
              <a:buClr>
                <a:schemeClr val="dk1"/>
              </a:buClr>
              <a:buSzPts val="650"/>
              <a:buFont typeface="Nunito Sans"/>
              <a:buChar char="■"/>
              <a:defRPr sz="650"/>
            </a:lvl6pPr>
            <a:lvl7pPr marL="3200400" lvl="6" indent="-269875">
              <a:lnSpc>
                <a:spcPct val="115000"/>
              </a:lnSpc>
              <a:spcBef>
                <a:spcPts val="0"/>
              </a:spcBef>
              <a:spcAft>
                <a:spcPts val="0"/>
              </a:spcAft>
              <a:buClr>
                <a:schemeClr val="dk1"/>
              </a:buClr>
              <a:buSzPts val="650"/>
              <a:buFont typeface="Nunito Sans"/>
              <a:buChar char="●"/>
              <a:defRPr sz="650"/>
            </a:lvl7pPr>
            <a:lvl8pPr marL="3657600" lvl="7" indent="-269875">
              <a:lnSpc>
                <a:spcPct val="115000"/>
              </a:lnSpc>
              <a:spcBef>
                <a:spcPts val="0"/>
              </a:spcBef>
              <a:spcAft>
                <a:spcPts val="0"/>
              </a:spcAft>
              <a:buClr>
                <a:schemeClr val="dk1"/>
              </a:buClr>
              <a:buSzPts val="650"/>
              <a:buFont typeface="Nunito Sans"/>
              <a:buChar char="○"/>
              <a:defRPr sz="650"/>
            </a:lvl8pPr>
            <a:lvl9pPr marL="4114800" lvl="8" indent="-269875">
              <a:lnSpc>
                <a:spcPct val="115000"/>
              </a:lnSpc>
              <a:spcBef>
                <a:spcPts val="0"/>
              </a:spcBef>
              <a:spcAft>
                <a:spcPts val="0"/>
              </a:spcAft>
              <a:buClr>
                <a:schemeClr val="dk1"/>
              </a:buClr>
              <a:buSzPts val="650"/>
              <a:buFont typeface="Nunito Sans"/>
              <a:buChar char="■"/>
              <a:defRPr sz="650"/>
            </a:lvl9pPr>
          </a:lstStyle>
          <a:p>
            <a:endParaRPr/>
          </a:p>
        </p:txBody>
      </p:sp>
      <p:sp>
        <p:nvSpPr>
          <p:cNvPr id="648" name="Google Shape;648;p66"/>
          <p:cNvSpPr txBox="1">
            <a:spLocks noGrp="1"/>
          </p:cNvSpPr>
          <p:nvPr>
            <p:ph type="body" idx="9"/>
          </p:nvPr>
        </p:nvSpPr>
        <p:spPr>
          <a:xfrm>
            <a:off x="3833097" y="4189700"/>
            <a:ext cx="2463900" cy="658800"/>
          </a:xfrm>
          <a:prstGeom prst="rect">
            <a:avLst/>
          </a:prstGeom>
        </p:spPr>
        <p:txBody>
          <a:bodyPr spcFirstLastPara="1" wrap="square" lIns="91425" tIns="91425" rIns="91425" bIns="91425" anchor="t" anchorCtr="0">
            <a:spAutoFit/>
          </a:bodyPr>
          <a:lstStyle>
            <a:lvl1pPr marL="457200" lvl="0" indent="-269875">
              <a:lnSpc>
                <a:spcPct val="115000"/>
              </a:lnSpc>
              <a:spcBef>
                <a:spcPts val="0"/>
              </a:spcBef>
              <a:spcAft>
                <a:spcPts val="0"/>
              </a:spcAft>
              <a:buClr>
                <a:schemeClr val="dk1"/>
              </a:buClr>
              <a:buSzPts val="650"/>
              <a:buFont typeface="Nunito Sans"/>
              <a:buChar char="●"/>
              <a:defRPr sz="650"/>
            </a:lvl1pPr>
            <a:lvl2pPr marL="914400" lvl="1" indent="-269875">
              <a:lnSpc>
                <a:spcPct val="115000"/>
              </a:lnSpc>
              <a:spcBef>
                <a:spcPts val="0"/>
              </a:spcBef>
              <a:spcAft>
                <a:spcPts val="0"/>
              </a:spcAft>
              <a:buClr>
                <a:schemeClr val="dk1"/>
              </a:buClr>
              <a:buSzPts val="650"/>
              <a:buFont typeface="Nunito Sans"/>
              <a:buChar char="○"/>
              <a:defRPr sz="650"/>
            </a:lvl2pPr>
            <a:lvl3pPr marL="1371600" lvl="2" indent="-269875">
              <a:lnSpc>
                <a:spcPct val="115000"/>
              </a:lnSpc>
              <a:spcBef>
                <a:spcPts val="0"/>
              </a:spcBef>
              <a:spcAft>
                <a:spcPts val="0"/>
              </a:spcAft>
              <a:buClr>
                <a:schemeClr val="dk1"/>
              </a:buClr>
              <a:buSzPts val="650"/>
              <a:buFont typeface="Nunito Sans"/>
              <a:buChar char="■"/>
              <a:defRPr sz="650"/>
            </a:lvl3pPr>
            <a:lvl4pPr marL="1828800" lvl="3" indent="-269875">
              <a:lnSpc>
                <a:spcPct val="115000"/>
              </a:lnSpc>
              <a:spcBef>
                <a:spcPts val="0"/>
              </a:spcBef>
              <a:spcAft>
                <a:spcPts val="0"/>
              </a:spcAft>
              <a:buClr>
                <a:schemeClr val="dk1"/>
              </a:buClr>
              <a:buSzPts val="650"/>
              <a:buFont typeface="Nunito Sans"/>
              <a:buChar char="●"/>
              <a:defRPr sz="650"/>
            </a:lvl4pPr>
            <a:lvl5pPr marL="2286000" lvl="4" indent="-269875">
              <a:lnSpc>
                <a:spcPct val="115000"/>
              </a:lnSpc>
              <a:spcBef>
                <a:spcPts val="0"/>
              </a:spcBef>
              <a:spcAft>
                <a:spcPts val="0"/>
              </a:spcAft>
              <a:buClr>
                <a:schemeClr val="dk1"/>
              </a:buClr>
              <a:buSzPts val="650"/>
              <a:buFont typeface="Nunito Sans"/>
              <a:buChar char="○"/>
              <a:defRPr sz="650"/>
            </a:lvl5pPr>
            <a:lvl6pPr marL="2743200" lvl="5" indent="-269875">
              <a:lnSpc>
                <a:spcPct val="115000"/>
              </a:lnSpc>
              <a:spcBef>
                <a:spcPts val="0"/>
              </a:spcBef>
              <a:spcAft>
                <a:spcPts val="0"/>
              </a:spcAft>
              <a:buClr>
                <a:schemeClr val="dk1"/>
              </a:buClr>
              <a:buSzPts val="650"/>
              <a:buFont typeface="Nunito Sans"/>
              <a:buChar char="■"/>
              <a:defRPr sz="650"/>
            </a:lvl6pPr>
            <a:lvl7pPr marL="3200400" lvl="6" indent="-269875">
              <a:lnSpc>
                <a:spcPct val="115000"/>
              </a:lnSpc>
              <a:spcBef>
                <a:spcPts val="0"/>
              </a:spcBef>
              <a:spcAft>
                <a:spcPts val="0"/>
              </a:spcAft>
              <a:buClr>
                <a:schemeClr val="dk1"/>
              </a:buClr>
              <a:buSzPts val="650"/>
              <a:buFont typeface="Nunito Sans"/>
              <a:buChar char="●"/>
              <a:defRPr sz="650"/>
            </a:lvl7pPr>
            <a:lvl8pPr marL="3657600" lvl="7" indent="-269875">
              <a:lnSpc>
                <a:spcPct val="115000"/>
              </a:lnSpc>
              <a:spcBef>
                <a:spcPts val="0"/>
              </a:spcBef>
              <a:spcAft>
                <a:spcPts val="0"/>
              </a:spcAft>
              <a:buClr>
                <a:schemeClr val="dk1"/>
              </a:buClr>
              <a:buSzPts val="650"/>
              <a:buFont typeface="Nunito Sans"/>
              <a:buChar char="○"/>
              <a:defRPr sz="650"/>
            </a:lvl8pPr>
            <a:lvl9pPr marL="4114800" lvl="8" indent="-269875">
              <a:lnSpc>
                <a:spcPct val="115000"/>
              </a:lnSpc>
              <a:spcBef>
                <a:spcPts val="0"/>
              </a:spcBef>
              <a:spcAft>
                <a:spcPts val="0"/>
              </a:spcAft>
              <a:buClr>
                <a:schemeClr val="dk1"/>
              </a:buClr>
              <a:buSzPts val="650"/>
              <a:buFont typeface="Nunito Sans"/>
              <a:buChar char="■"/>
              <a:defRPr sz="650"/>
            </a:lvl9pPr>
          </a:lstStyle>
          <a:p>
            <a:endParaRPr/>
          </a:p>
        </p:txBody>
      </p:sp>
      <p:sp>
        <p:nvSpPr>
          <p:cNvPr id="649" name="Google Shape;649;p66"/>
          <p:cNvSpPr txBox="1">
            <a:spLocks noGrp="1"/>
          </p:cNvSpPr>
          <p:nvPr>
            <p:ph type="body" idx="13"/>
          </p:nvPr>
        </p:nvSpPr>
        <p:spPr>
          <a:xfrm>
            <a:off x="3833097" y="3502850"/>
            <a:ext cx="2463900" cy="658800"/>
          </a:xfrm>
          <a:prstGeom prst="rect">
            <a:avLst/>
          </a:prstGeom>
        </p:spPr>
        <p:txBody>
          <a:bodyPr spcFirstLastPara="1" wrap="square" lIns="91425" tIns="91425" rIns="91425" bIns="91425" anchor="t" anchorCtr="0">
            <a:spAutoFit/>
          </a:bodyPr>
          <a:lstStyle>
            <a:lvl1pPr marL="457200" lvl="0" indent="-269875">
              <a:spcBef>
                <a:spcPts val="0"/>
              </a:spcBef>
              <a:spcAft>
                <a:spcPts val="0"/>
              </a:spcAft>
              <a:buSzPts val="650"/>
              <a:buFont typeface="Nunito Sans"/>
              <a:buChar char="●"/>
              <a:defRPr sz="650"/>
            </a:lvl1pPr>
            <a:lvl2pPr marL="914400" lvl="1" indent="-269875">
              <a:spcBef>
                <a:spcPts val="0"/>
              </a:spcBef>
              <a:spcAft>
                <a:spcPts val="0"/>
              </a:spcAft>
              <a:buSzPts val="650"/>
              <a:buFont typeface="Nunito Sans"/>
              <a:buChar char="○"/>
              <a:defRPr sz="650"/>
            </a:lvl2pPr>
            <a:lvl3pPr marL="1371600" lvl="2" indent="-269875">
              <a:spcBef>
                <a:spcPts val="0"/>
              </a:spcBef>
              <a:spcAft>
                <a:spcPts val="0"/>
              </a:spcAft>
              <a:buSzPts val="650"/>
              <a:buFont typeface="Nunito Sans"/>
              <a:buChar char="■"/>
              <a:defRPr sz="650"/>
            </a:lvl3pPr>
            <a:lvl4pPr marL="1828800" lvl="3" indent="-269875">
              <a:spcBef>
                <a:spcPts val="0"/>
              </a:spcBef>
              <a:spcAft>
                <a:spcPts val="0"/>
              </a:spcAft>
              <a:buSzPts val="650"/>
              <a:buFont typeface="Nunito Sans"/>
              <a:buChar char="●"/>
              <a:defRPr sz="650"/>
            </a:lvl4pPr>
            <a:lvl5pPr marL="2286000" lvl="4" indent="-269875">
              <a:spcBef>
                <a:spcPts val="0"/>
              </a:spcBef>
              <a:spcAft>
                <a:spcPts val="0"/>
              </a:spcAft>
              <a:buSzPts val="650"/>
              <a:buFont typeface="Nunito Sans"/>
              <a:buChar char="○"/>
              <a:defRPr sz="650"/>
            </a:lvl5pPr>
            <a:lvl6pPr marL="2743200" lvl="5" indent="-269875">
              <a:spcBef>
                <a:spcPts val="0"/>
              </a:spcBef>
              <a:spcAft>
                <a:spcPts val="0"/>
              </a:spcAft>
              <a:buSzPts val="650"/>
              <a:buFont typeface="Nunito Sans"/>
              <a:buChar char="■"/>
              <a:defRPr sz="650"/>
            </a:lvl6pPr>
            <a:lvl7pPr marL="3200400" lvl="6" indent="-269875">
              <a:spcBef>
                <a:spcPts val="0"/>
              </a:spcBef>
              <a:spcAft>
                <a:spcPts val="0"/>
              </a:spcAft>
              <a:buSzPts val="650"/>
              <a:buFont typeface="Nunito Sans"/>
              <a:buChar char="●"/>
              <a:defRPr sz="650"/>
            </a:lvl7pPr>
            <a:lvl8pPr marL="3657600" lvl="7" indent="-269875">
              <a:spcBef>
                <a:spcPts val="0"/>
              </a:spcBef>
              <a:spcAft>
                <a:spcPts val="0"/>
              </a:spcAft>
              <a:buSzPts val="650"/>
              <a:buFont typeface="Nunito Sans"/>
              <a:buChar char="○"/>
              <a:defRPr sz="650"/>
            </a:lvl8pPr>
            <a:lvl9pPr marL="4114800" lvl="8" indent="-269875">
              <a:spcBef>
                <a:spcPts val="0"/>
              </a:spcBef>
              <a:spcAft>
                <a:spcPts val="0"/>
              </a:spcAft>
              <a:buSzPts val="650"/>
              <a:buFont typeface="Nunito Sans"/>
              <a:buChar char="■"/>
              <a:defRPr sz="650"/>
            </a:lvl9pPr>
          </a:lstStyle>
          <a:p>
            <a:endParaRPr/>
          </a:p>
        </p:txBody>
      </p:sp>
      <p:sp>
        <p:nvSpPr>
          <p:cNvPr id="650" name="Google Shape;650;p66"/>
          <p:cNvSpPr txBox="1">
            <a:spLocks noGrp="1"/>
          </p:cNvSpPr>
          <p:nvPr>
            <p:ph type="body" idx="14"/>
          </p:nvPr>
        </p:nvSpPr>
        <p:spPr>
          <a:xfrm>
            <a:off x="3833097" y="2816000"/>
            <a:ext cx="2463900" cy="658800"/>
          </a:xfrm>
          <a:prstGeom prst="rect">
            <a:avLst/>
          </a:prstGeom>
        </p:spPr>
        <p:txBody>
          <a:bodyPr spcFirstLastPara="1" wrap="square" lIns="91425" tIns="91425" rIns="91425" bIns="91425" anchor="t" anchorCtr="0">
            <a:spAutoFit/>
          </a:bodyPr>
          <a:lstStyle>
            <a:lvl1pPr marL="457200" lvl="0" indent="-269875">
              <a:lnSpc>
                <a:spcPct val="115000"/>
              </a:lnSpc>
              <a:spcBef>
                <a:spcPts val="0"/>
              </a:spcBef>
              <a:spcAft>
                <a:spcPts val="0"/>
              </a:spcAft>
              <a:buClr>
                <a:schemeClr val="dk1"/>
              </a:buClr>
              <a:buSzPts val="650"/>
              <a:buFont typeface="Nunito Sans"/>
              <a:buChar char="●"/>
              <a:defRPr sz="650"/>
            </a:lvl1pPr>
            <a:lvl2pPr marL="914400" lvl="1" indent="-269875">
              <a:lnSpc>
                <a:spcPct val="115000"/>
              </a:lnSpc>
              <a:spcBef>
                <a:spcPts val="0"/>
              </a:spcBef>
              <a:spcAft>
                <a:spcPts val="0"/>
              </a:spcAft>
              <a:buClr>
                <a:schemeClr val="dk1"/>
              </a:buClr>
              <a:buSzPts val="650"/>
              <a:buFont typeface="Nunito Sans"/>
              <a:buChar char="○"/>
              <a:defRPr sz="650"/>
            </a:lvl2pPr>
            <a:lvl3pPr marL="1371600" lvl="2" indent="-269875">
              <a:lnSpc>
                <a:spcPct val="115000"/>
              </a:lnSpc>
              <a:spcBef>
                <a:spcPts val="0"/>
              </a:spcBef>
              <a:spcAft>
                <a:spcPts val="0"/>
              </a:spcAft>
              <a:buClr>
                <a:schemeClr val="dk1"/>
              </a:buClr>
              <a:buSzPts val="650"/>
              <a:buFont typeface="Nunito Sans"/>
              <a:buChar char="■"/>
              <a:defRPr sz="650"/>
            </a:lvl3pPr>
            <a:lvl4pPr marL="1828800" lvl="3" indent="-269875">
              <a:lnSpc>
                <a:spcPct val="115000"/>
              </a:lnSpc>
              <a:spcBef>
                <a:spcPts val="0"/>
              </a:spcBef>
              <a:spcAft>
                <a:spcPts val="0"/>
              </a:spcAft>
              <a:buClr>
                <a:schemeClr val="dk1"/>
              </a:buClr>
              <a:buSzPts val="650"/>
              <a:buFont typeface="Nunito Sans"/>
              <a:buChar char="●"/>
              <a:defRPr sz="650"/>
            </a:lvl4pPr>
            <a:lvl5pPr marL="2286000" lvl="4" indent="-269875">
              <a:lnSpc>
                <a:spcPct val="115000"/>
              </a:lnSpc>
              <a:spcBef>
                <a:spcPts val="0"/>
              </a:spcBef>
              <a:spcAft>
                <a:spcPts val="0"/>
              </a:spcAft>
              <a:buClr>
                <a:schemeClr val="dk1"/>
              </a:buClr>
              <a:buSzPts val="650"/>
              <a:buFont typeface="Nunito Sans"/>
              <a:buChar char="○"/>
              <a:defRPr sz="650"/>
            </a:lvl5pPr>
            <a:lvl6pPr marL="2743200" lvl="5" indent="-269875">
              <a:lnSpc>
                <a:spcPct val="115000"/>
              </a:lnSpc>
              <a:spcBef>
                <a:spcPts val="0"/>
              </a:spcBef>
              <a:spcAft>
                <a:spcPts val="0"/>
              </a:spcAft>
              <a:buClr>
                <a:schemeClr val="dk1"/>
              </a:buClr>
              <a:buSzPts val="650"/>
              <a:buFont typeface="Nunito Sans"/>
              <a:buChar char="■"/>
              <a:defRPr sz="650"/>
            </a:lvl6pPr>
            <a:lvl7pPr marL="3200400" lvl="6" indent="-269875">
              <a:lnSpc>
                <a:spcPct val="115000"/>
              </a:lnSpc>
              <a:spcBef>
                <a:spcPts val="0"/>
              </a:spcBef>
              <a:spcAft>
                <a:spcPts val="0"/>
              </a:spcAft>
              <a:buClr>
                <a:schemeClr val="dk1"/>
              </a:buClr>
              <a:buSzPts val="650"/>
              <a:buFont typeface="Nunito Sans"/>
              <a:buChar char="●"/>
              <a:defRPr sz="650"/>
            </a:lvl7pPr>
            <a:lvl8pPr marL="3657600" lvl="7" indent="-269875">
              <a:lnSpc>
                <a:spcPct val="115000"/>
              </a:lnSpc>
              <a:spcBef>
                <a:spcPts val="0"/>
              </a:spcBef>
              <a:spcAft>
                <a:spcPts val="0"/>
              </a:spcAft>
              <a:buClr>
                <a:schemeClr val="dk1"/>
              </a:buClr>
              <a:buSzPts val="650"/>
              <a:buFont typeface="Nunito Sans"/>
              <a:buChar char="○"/>
              <a:defRPr sz="650"/>
            </a:lvl8pPr>
            <a:lvl9pPr marL="4114800" lvl="8" indent="-269875">
              <a:lnSpc>
                <a:spcPct val="115000"/>
              </a:lnSpc>
              <a:spcBef>
                <a:spcPts val="0"/>
              </a:spcBef>
              <a:spcAft>
                <a:spcPts val="0"/>
              </a:spcAft>
              <a:buClr>
                <a:schemeClr val="dk1"/>
              </a:buClr>
              <a:buSzPts val="650"/>
              <a:buFont typeface="Nunito Sans"/>
              <a:buChar char="■"/>
              <a:defRPr sz="650"/>
            </a:lvl9pPr>
          </a:lstStyle>
          <a:p>
            <a:endParaRPr/>
          </a:p>
        </p:txBody>
      </p:sp>
      <p:sp>
        <p:nvSpPr>
          <p:cNvPr id="651" name="Google Shape;651;p66"/>
          <p:cNvSpPr txBox="1">
            <a:spLocks noGrp="1"/>
          </p:cNvSpPr>
          <p:nvPr>
            <p:ph type="body" idx="15"/>
          </p:nvPr>
        </p:nvSpPr>
        <p:spPr>
          <a:xfrm>
            <a:off x="1238400" y="4189700"/>
            <a:ext cx="2463900" cy="658800"/>
          </a:xfrm>
          <a:prstGeom prst="rect">
            <a:avLst/>
          </a:prstGeom>
        </p:spPr>
        <p:txBody>
          <a:bodyPr spcFirstLastPara="1" wrap="square" lIns="91425" tIns="91425" rIns="91425" bIns="91425" anchor="t" anchorCtr="0">
            <a:spAutoFit/>
          </a:bodyPr>
          <a:lstStyle>
            <a:lvl1pPr marL="457200" lvl="0" indent="-269875">
              <a:lnSpc>
                <a:spcPct val="115000"/>
              </a:lnSpc>
              <a:spcBef>
                <a:spcPts val="0"/>
              </a:spcBef>
              <a:spcAft>
                <a:spcPts val="0"/>
              </a:spcAft>
              <a:buClr>
                <a:schemeClr val="dk1"/>
              </a:buClr>
              <a:buSzPts val="650"/>
              <a:buFont typeface="Nunito Sans"/>
              <a:buChar char="●"/>
              <a:defRPr sz="650"/>
            </a:lvl1pPr>
            <a:lvl2pPr marL="914400" lvl="1" indent="-269875">
              <a:lnSpc>
                <a:spcPct val="115000"/>
              </a:lnSpc>
              <a:spcBef>
                <a:spcPts val="0"/>
              </a:spcBef>
              <a:spcAft>
                <a:spcPts val="0"/>
              </a:spcAft>
              <a:buClr>
                <a:schemeClr val="dk1"/>
              </a:buClr>
              <a:buSzPts val="650"/>
              <a:buFont typeface="Nunito Sans"/>
              <a:buChar char="○"/>
              <a:defRPr sz="650"/>
            </a:lvl2pPr>
            <a:lvl3pPr marL="1371600" lvl="2" indent="-269875">
              <a:lnSpc>
                <a:spcPct val="115000"/>
              </a:lnSpc>
              <a:spcBef>
                <a:spcPts val="0"/>
              </a:spcBef>
              <a:spcAft>
                <a:spcPts val="0"/>
              </a:spcAft>
              <a:buClr>
                <a:schemeClr val="dk1"/>
              </a:buClr>
              <a:buSzPts val="650"/>
              <a:buFont typeface="Nunito Sans"/>
              <a:buChar char="■"/>
              <a:defRPr sz="650"/>
            </a:lvl3pPr>
            <a:lvl4pPr marL="1828800" lvl="3" indent="-269875">
              <a:lnSpc>
                <a:spcPct val="115000"/>
              </a:lnSpc>
              <a:spcBef>
                <a:spcPts val="0"/>
              </a:spcBef>
              <a:spcAft>
                <a:spcPts val="0"/>
              </a:spcAft>
              <a:buClr>
                <a:schemeClr val="dk1"/>
              </a:buClr>
              <a:buSzPts val="650"/>
              <a:buFont typeface="Nunito Sans"/>
              <a:buChar char="●"/>
              <a:defRPr sz="650"/>
            </a:lvl4pPr>
            <a:lvl5pPr marL="2286000" lvl="4" indent="-269875">
              <a:lnSpc>
                <a:spcPct val="115000"/>
              </a:lnSpc>
              <a:spcBef>
                <a:spcPts val="0"/>
              </a:spcBef>
              <a:spcAft>
                <a:spcPts val="0"/>
              </a:spcAft>
              <a:buClr>
                <a:schemeClr val="dk1"/>
              </a:buClr>
              <a:buSzPts val="650"/>
              <a:buFont typeface="Nunito Sans"/>
              <a:buChar char="○"/>
              <a:defRPr sz="650"/>
            </a:lvl5pPr>
            <a:lvl6pPr marL="2743200" lvl="5" indent="-269875">
              <a:lnSpc>
                <a:spcPct val="115000"/>
              </a:lnSpc>
              <a:spcBef>
                <a:spcPts val="0"/>
              </a:spcBef>
              <a:spcAft>
                <a:spcPts val="0"/>
              </a:spcAft>
              <a:buClr>
                <a:schemeClr val="dk1"/>
              </a:buClr>
              <a:buSzPts val="650"/>
              <a:buFont typeface="Nunito Sans"/>
              <a:buChar char="■"/>
              <a:defRPr sz="650"/>
            </a:lvl6pPr>
            <a:lvl7pPr marL="3200400" lvl="6" indent="-269875">
              <a:lnSpc>
                <a:spcPct val="115000"/>
              </a:lnSpc>
              <a:spcBef>
                <a:spcPts val="0"/>
              </a:spcBef>
              <a:spcAft>
                <a:spcPts val="0"/>
              </a:spcAft>
              <a:buClr>
                <a:schemeClr val="dk1"/>
              </a:buClr>
              <a:buSzPts val="650"/>
              <a:buFont typeface="Nunito Sans"/>
              <a:buChar char="●"/>
              <a:defRPr sz="650"/>
            </a:lvl7pPr>
            <a:lvl8pPr marL="3657600" lvl="7" indent="-269875">
              <a:lnSpc>
                <a:spcPct val="115000"/>
              </a:lnSpc>
              <a:spcBef>
                <a:spcPts val="0"/>
              </a:spcBef>
              <a:spcAft>
                <a:spcPts val="0"/>
              </a:spcAft>
              <a:buClr>
                <a:schemeClr val="dk1"/>
              </a:buClr>
              <a:buSzPts val="650"/>
              <a:buFont typeface="Nunito Sans"/>
              <a:buChar char="○"/>
              <a:defRPr sz="650"/>
            </a:lvl8pPr>
            <a:lvl9pPr marL="4114800" lvl="8" indent="-269875">
              <a:lnSpc>
                <a:spcPct val="115000"/>
              </a:lnSpc>
              <a:spcBef>
                <a:spcPts val="0"/>
              </a:spcBef>
              <a:spcAft>
                <a:spcPts val="0"/>
              </a:spcAft>
              <a:buClr>
                <a:schemeClr val="dk1"/>
              </a:buClr>
              <a:buSzPts val="650"/>
              <a:buFont typeface="Nunito Sans"/>
              <a:buChar char="■"/>
              <a:defRPr sz="650"/>
            </a:lvl9pPr>
          </a:lstStyle>
          <a:p>
            <a:endParaRPr/>
          </a:p>
        </p:txBody>
      </p:sp>
      <p:sp>
        <p:nvSpPr>
          <p:cNvPr id="652" name="Google Shape;652;p66"/>
          <p:cNvSpPr txBox="1">
            <a:spLocks noGrp="1"/>
          </p:cNvSpPr>
          <p:nvPr>
            <p:ph type="body" idx="16"/>
          </p:nvPr>
        </p:nvSpPr>
        <p:spPr>
          <a:xfrm>
            <a:off x="1238400" y="3502850"/>
            <a:ext cx="2463900" cy="658800"/>
          </a:xfrm>
          <a:prstGeom prst="rect">
            <a:avLst/>
          </a:prstGeom>
        </p:spPr>
        <p:txBody>
          <a:bodyPr spcFirstLastPara="1" wrap="square" lIns="91425" tIns="91425" rIns="91425" bIns="91425" anchor="t" anchorCtr="0">
            <a:spAutoFit/>
          </a:bodyPr>
          <a:lstStyle>
            <a:lvl1pPr marL="457200" lvl="0" indent="-269875">
              <a:lnSpc>
                <a:spcPct val="115000"/>
              </a:lnSpc>
              <a:spcBef>
                <a:spcPts val="0"/>
              </a:spcBef>
              <a:spcAft>
                <a:spcPts val="0"/>
              </a:spcAft>
              <a:buClr>
                <a:schemeClr val="dk1"/>
              </a:buClr>
              <a:buSzPts val="650"/>
              <a:buFont typeface="Nunito Sans"/>
              <a:buChar char="●"/>
              <a:defRPr sz="650"/>
            </a:lvl1pPr>
            <a:lvl2pPr marL="914400" lvl="1" indent="-269875">
              <a:lnSpc>
                <a:spcPct val="115000"/>
              </a:lnSpc>
              <a:spcBef>
                <a:spcPts val="0"/>
              </a:spcBef>
              <a:spcAft>
                <a:spcPts val="0"/>
              </a:spcAft>
              <a:buClr>
                <a:schemeClr val="dk1"/>
              </a:buClr>
              <a:buSzPts val="650"/>
              <a:buFont typeface="Nunito Sans"/>
              <a:buChar char="○"/>
              <a:defRPr sz="650"/>
            </a:lvl2pPr>
            <a:lvl3pPr marL="1371600" lvl="2" indent="-269875">
              <a:lnSpc>
                <a:spcPct val="115000"/>
              </a:lnSpc>
              <a:spcBef>
                <a:spcPts val="0"/>
              </a:spcBef>
              <a:spcAft>
                <a:spcPts val="0"/>
              </a:spcAft>
              <a:buClr>
                <a:schemeClr val="dk1"/>
              </a:buClr>
              <a:buSzPts val="650"/>
              <a:buFont typeface="Nunito Sans"/>
              <a:buChar char="■"/>
              <a:defRPr sz="650"/>
            </a:lvl3pPr>
            <a:lvl4pPr marL="1828800" lvl="3" indent="-269875">
              <a:lnSpc>
                <a:spcPct val="115000"/>
              </a:lnSpc>
              <a:spcBef>
                <a:spcPts val="0"/>
              </a:spcBef>
              <a:spcAft>
                <a:spcPts val="0"/>
              </a:spcAft>
              <a:buClr>
                <a:schemeClr val="dk1"/>
              </a:buClr>
              <a:buSzPts val="650"/>
              <a:buFont typeface="Nunito Sans"/>
              <a:buChar char="●"/>
              <a:defRPr sz="650"/>
            </a:lvl4pPr>
            <a:lvl5pPr marL="2286000" lvl="4" indent="-269875">
              <a:lnSpc>
                <a:spcPct val="115000"/>
              </a:lnSpc>
              <a:spcBef>
                <a:spcPts val="0"/>
              </a:spcBef>
              <a:spcAft>
                <a:spcPts val="0"/>
              </a:spcAft>
              <a:buClr>
                <a:schemeClr val="dk1"/>
              </a:buClr>
              <a:buSzPts val="650"/>
              <a:buFont typeface="Nunito Sans"/>
              <a:buChar char="○"/>
              <a:defRPr sz="650"/>
            </a:lvl5pPr>
            <a:lvl6pPr marL="2743200" lvl="5" indent="-269875">
              <a:lnSpc>
                <a:spcPct val="115000"/>
              </a:lnSpc>
              <a:spcBef>
                <a:spcPts val="0"/>
              </a:spcBef>
              <a:spcAft>
                <a:spcPts val="0"/>
              </a:spcAft>
              <a:buClr>
                <a:schemeClr val="dk1"/>
              </a:buClr>
              <a:buSzPts val="650"/>
              <a:buFont typeface="Nunito Sans"/>
              <a:buChar char="■"/>
              <a:defRPr sz="650"/>
            </a:lvl6pPr>
            <a:lvl7pPr marL="3200400" lvl="6" indent="-269875">
              <a:lnSpc>
                <a:spcPct val="115000"/>
              </a:lnSpc>
              <a:spcBef>
                <a:spcPts val="0"/>
              </a:spcBef>
              <a:spcAft>
                <a:spcPts val="0"/>
              </a:spcAft>
              <a:buClr>
                <a:schemeClr val="dk1"/>
              </a:buClr>
              <a:buSzPts val="650"/>
              <a:buFont typeface="Nunito Sans"/>
              <a:buChar char="●"/>
              <a:defRPr sz="650"/>
            </a:lvl7pPr>
            <a:lvl8pPr marL="3657600" lvl="7" indent="-269875">
              <a:lnSpc>
                <a:spcPct val="115000"/>
              </a:lnSpc>
              <a:spcBef>
                <a:spcPts val="0"/>
              </a:spcBef>
              <a:spcAft>
                <a:spcPts val="0"/>
              </a:spcAft>
              <a:buClr>
                <a:schemeClr val="dk1"/>
              </a:buClr>
              <a:buSzPts val="650"/>
              <a:buFont typeface="Nunito Sans"/>
              <a:buChar char="○"/>
              <a:defRPr sz="650"/>
            </a:lvl8pPr>
            <a:lvl9pPr marL="4114800" lvl="8" indent="-269875">
              <a:lnSpc>
                <a:spcPct val="115000"/>
              </a:lnSpc>
              <a:spcBef>
                <a:spcPts val="0"/>
              </a:spcBef>
              <a:spcAft>
                <a:spcPts val="0"/>
              </a:spcAft>
              <a:buClr>
                <a:schemeClr val="dk1"/>
              </a:buClr>
              <a:buSzPts val="650"/>
              <a:buFont typeface="Nunito Sans"/>
              <a:buChar char="■"/>
              <a:defRPr sz="650"/>
            </a:lvl9pPr>
          </a:lstStyle>
          <a:p>
            <a:endParaRPr/>
          </a:p>
        </p:txBody>
      </p:sp>
      <p:sp>
        <p:nvSpPr>
          <p:cNvPr id="653" name="Google Shape;653;p66"/>
          <p:cNvSpPr txBox="1">
            <a:spLocks noGrp="1"/>
          </p:cNvSpPr>
          <p:nvPr>
            <p:ph type="body" idx="17"/>
          </p:nvPr>
        </p:nvSpPr>
        <p:spPr>
          <a:xfrm>
            <a:off x="1238400" y="2816000"/>
            <a:ext cx="2463900" cy="658800"/>
          </a:xfrm>
          <a:prstGeom prst="rect">
            <a:avLst/>
          </a:prstGeom>
        </p:spPr>
        <p:txBody>
          <a:bodyPr spcFirstLastPara="1" wrap="square" lIns="91425" tIns="91425" rIns="91425" bIns="91425" anchor="t" anchorCtr="0">
            <a:spAutoFit/>
          </a:bodyPr>
          <a:lstStyle>
            <a:lvl1pPr marL="457200" lvl="0" indent="-269875">
              <a:lnSpc>
                <a:spcPct val="115000"/>
              </a:lnSpc>
              <a:spcBef>
                <a:spcPts val="0"/>
              </a:spcBef>
              <a:spcAft>
                <a:spcPts val="0"/>
              </a:spcAft>
              <a:buClr>
                <a:schemeClr val="dk1"/>
              </a:buClr>
              <a:buSzPts val="650"/>
              <a:buFont typeface="Nunito Sans"/>
              <a:buChar char="●"/>
              <a:defRPr sz="650"/>
            </a:lvl1pPr>
            <a:lvl2pPr marL="914400" lvl="1" indent="-269875">
              <a:lnSpc>
                <a:spcPct val="115000"/>
              </a:lnSpc>
              <a:spcBef>
                <a:spcPts val="0"/>
              </a:spcBef>
              <a:spcAft>
                <a:spcPts val="0"/>
              </a:spcAft>
              <a:buClr>
                <a:schemeClr val="dk1"/>
              </a:buClr>
              <a:buSzPts val="650"/>
              <a:buFont typeface="Nunito Sans"/>
              <a:buChar char="○"/>
              <a:defRPr sz="650"/>
            </a:lvl2pPr>
            <a:lvl3pPr marL="1371600" lvl="2" indent="-269875">
              <a:lnSpc>
                <a:spcPct val="115000"/>
              </a:lnSpc>
              <a:spcBef>
                <a:spcPts val="0"/>
              </a:spcBef>
              <a:spcAft>
                <a:spcPts val="0"/>
              </a:spcAft>
              <a:buClr>
                <a:schemeClr val="dk1"/>
              </a:buClr>
              <a:buSzPts val="650"/>
              <a:buFont typeface="Nunito Sans"/>
              <a:buChar char="■"/>
              <a:defRPr sz="650"/>
            </a:lvl3pPr>
            <a:lvl4pPr marL="1828800" lvl="3" indent="-269875">
              <a:lnSpc>
                <a:spcPct val="115000"/>
              </a:lnSpc>
              <a:spcBef>
                <a:spcPts val="0"/>
              </a:spcBef>
              <a:spcAft>
                <a:spcPts val="0"/>
              </a:spcAft>
              <a:buClr>
                <a:schemeClr val="dk1"/>
              </a:buClr>
              <a:buSzPts val="650"/>
              <a:buFont typeface="Nunito Sans"/>
              <a:buChar char="●"/>
              <a:defRPr sz="650"/>
            </a:lvl4pPr>
            <a:lvl5pPr marL="2286000" lvl="4" indent="-269875">
              <a:lnSpc>
                <a:spcPct val="115000"/>
              </a:lnSpc>
              <a:spcBef>
                <a:spcPts val="0"/>
              </a:spcBef>
              <a:spcAft>
                <a:spcPts val="0"/>
              </a:spcAft>
              <a:buClr>
                <a:schemeClr val="dk1"/>
              </a:buClr>
              <a:buSzPts val="650"/>
              <a:buFont typeface="Nunito Sans"/>
              <a:buChar char="○"/>
              <a:defRPr sz="650"/>
            </a:lvl5pPr>
            <a:lvl6pPr marL="2743200" lvl="5" indent="-269875">
              <a:lnSpc>
                <a:spcPct val="115000"/>
              </a:lnSpc>
              <a:spcBef>
                <a:spcPts val="0"/>
              </a:spcBef>
              <a:spcAft>
                <a:spcPts val="0"/>
              </a:spcAft>
              <a:buClr>
                <a:schemeClr val="dk1"/>
              </a:buClr>
              <a:buSzPts val="650"/>
              <a:buFont typeface="Nunito Sans"/>
              <a:buChar char="■"/>
              <a:defRPr sz="650"/>
            </a:lvl6pPr>
            <a:lvl7pPr marL="3200400" lvl="6" indent="-269875">
              <a:lnSpc>
                <a:spcPct val="115000"/>
              </a:lnSpc>
              <a:spcBef>
                <a:spcPts val="0"/>
              </a:spcBef>
              <a:spcAft>
                <a:spcPts val="0"/>
              </a:spcAft>
              <a:buClr>
                <a:schemeClr val="dk1"/>
              </a:buClr>
              <a:buSzPts val="650"/>
              <a:buFont typeface="Nunito Sans"/>
              <a:buChar char="●"/>
              <a:defRPr sz="650"/>
            </a:lvl7pPr>
            <a:lvl8pPr marL="3657600" lvl="7" indent="-269875">
              <a:lnSpc>
                <a:spcPct val="115000"/>
              </a:lnSpc>
              <a:spcBef>
                <a:spcPts val="0"/>
              </a:spcBef>
              <a:spcAft>
                <a:spcPts val="0"/>
              </a:spcAft>
              <a:buClr>
                <a:schemeClr val="dk1"/>
              </a:buClr>
              <a:buSzPts val="650"/>
              <a:buFont typeface="Nunito Sans"/>
              <a:buChar char="○"/>
              <a:defRPr sz="650"/>
            </a:lvl8pPr>
            <a:lvl9pPr marL="4114800" lvl="8" indent="-269875">
              <a:lnSpc>
                <a:spcPct val="115000"/>
              </a:lnSpc>
              <a:spcBef>
                <a:spcPts val="0"/>
              </a:spcBef>
              <a:spcAft>
                <a:spcPts val="0"/>
              </a:spcAft>
              <a:buClr>
                <a:schemeClr val="dk1"/>
              </a:buClr>
              <a:buSzPts val="650"/>
              <a:buFont typeface="Nunito Sans"/>
              <a:buChar char="■"/>
              <a:defRPr sz="650"/>
            </a:lvl9pPr>
          </a:lstStyle>
          <a:p>
            <a:endParaRPr/>
          </a:p>
        </p:txBody>
      </p:sp>
      <p:sp>
        <p:nvSpPr>
          <p:cNvPr id="654" name="Google Shape;654;p66"/>
          <p:cNvSpPr txBox="1">
            <a:spLocks noGrp="1"/>
          </p:cNvSpPr>
          <p:nvPr>
            <p:ph type="title"/>
          </p:nvPr>
        </p:nvSpPr>
        <p:spPr>
          <a:xfrm>
            <a:off x="228600" y="228600"/>
            <a:ext cx="5707200" cy="587700"/>
          </a:xfrm>
          <a:prstGeom prst="rect">
            <a:avLst/>
          </a:prstGeom>
        </p:spPr>
        <p:txBody>
          <a:bodyPr spcFirstLastPara="1" wrap="square" lIns="91425" tIns="91425" rIns="91425" bIns="91425" anchor="t" anchorCtr="0">
            <a:spAutoFit/>
          </a:bodyPr>
          <a:lstStyle>
            <a:lvl1pPr lvl="0">
              <a:spcBef>
                <a:spcPts val="0"/>
              </a:spcBef>
              <a:spcAft>
                <a:spcPts val="0"/>
              </a:spcAft>
              <a:buNone/>
              <a:defRPr/>
            </a:lvl1pPr>
            <a:lvl2pPr lvl="1">
              <a:spcBef>
                <a:spcPts val="0"/>
              </a:spcBef>
              <a:spcAft>
                <a:spcPts val="0"/>
              </a:spcAft>
              <a:buNone/>
              <a:defRPr>
                <a:latin typeface="Poppins SemiBold"/>
                <a:ea typeface="Poppins SemiBold"/>
                <a:cs typeface="Poppins SemiBold"/>
                <a:sym typeface="Poppins SemiBold"/>
              </a:defRPr>
            </a:lvl2pPr>
            <a:lvl3pPr lvl="2">
              <a:spcBef>
                <a:spcPts val="0"/>
              </a:spcBef>
              <a:spcAft>
                <a:spcPts val="0"/>
              </a:spcAft>
              <a:buNone/>
              <a:defRPr>
                <a:latin typeface="Poppins SemiBold"/>
                <a:ea typeface="Poppins SemiBold"/>
                <a:cs typeface="Poppins SemiBold"/>
                <a:sym typeface="Poppins SemiBold"/>
              </a:defRPr>
            </a:lvl3pPr>
            <a:lvl4pPr lvl="3">
              <a:spcBef>
                <a:spcPts val="0"/>
              </a:spcBef>
              <a:spcAft>
                <a:spcPts val="0"/>
              </a:spcAft>
              <a:buNone/>
              <a:defRPr>
                <a:latin typeface="Poppins SemiBold"/>
                <a:ea typeface="Poppins SemiBold"/>
                <a:cs typeface="Poppins SemiBold"/>
                <a:sym typeface="Poppins SemiBold"/>
              </a:defRPr>
            </a:lvl4pPr>
            <a:lvl5pPr lvl="4">
              <a:spcBef>
                <a:spcPts val="0"/>
              </a:spcBef>
              <a:spcAft>
                <a:spcPts val="0"/>
              </a:spcAft>
              <a:buNone/>
              <a:defRPr>
                <a:latin typeface="Poppins SemiBold"/>
                <a:ea typeface="Poppins SemiBold"/>
                <a:cs typeface="Poppins SemiBold"/>
                <a:sym typeface="Poppins SemiBold"/>
              </a:defRPr>
            </a:lvl5pPr>
            <a:lvl6pPr lvl="5">
              <a:spcBef>
                <a:spcPts val="0"/>
              </a:spcBef>
              <a:spcAft>
                <a:spcPts val="0"/>
              </a:spcAft>
              <a:buNone/>
              <a:defRPr>
                <a:latin typeface="Poppins SemiBold"/>
                <a:ea typeface="Poppins SemiBold"/>
                <a:cs typeface="Poppins SemiBold"/>
                <a:sym typeface="Poppins SemiBold"/>
              </a:defRPr>
            </a:lvl6pPr>
            <a:lvl7pPr lvl="6">
              <a:spcBef>
                <a:spcPts val="0"/>
              </a:spcBef>
              <a:spcAft>
                <a:spcPts val="0"/>
              </a:spcAft>
              <a:buNone/>
              <a:defRPr>
                <a:latin typeface="Poppins SemiBold"/>
                <a:ea typeface="Poppins SemiBold"/>
                <a:cs typeface="Poppins SemiBold"/>
                <a:sym typeface="Poppins SemiBold"/>
              </a:defRPr>
            </a:lvl7pPr>
            <a:lvl8pPr lvl="7">
              <a:spcBef>
                <a:spcPts val="0"/>
              </a:spcBef>
              <a:spcAft>
                <a:spcPts val="0"/>
              </a:spcAft>
              <a:buNone/>
              <a:defRPr>
                <a:latin typeface="Poppins SemiBold"/>
                <a:ea typeface="Poppins SemiBold"/>
                <a:cs typeface="Poppins SemiBold"/>
                <a:sym typeface="Poppins SemiBold"/>
              </a:defRPr>
            </a:lvl8pPr>
            <a:lvl9pPr lvl="8">
              <a:spcBef>
                <a:spcPts val="0"/>
              </a:spcBef>
              <a:spcAft>
                <a:spcPts val="0"/>
              </a:spcAft>
              <a:buNone/>
              <a:defRPr>
                <a:latin typeface="Poppins SemiBold"/>
                <a:ea typeface="Poppins SemiBold"/>
                <a:cs typeface="Poppins SemiBold"/>
                <a:sym typeface="Poppins SemiBold"/>
              </a:defRPr>
            </a:lvl9pPr>
          </a:lstStyle>
          <a:p>
            <a:endParaRPr/>
          </a:p>
        </p:txBody>
      </p:sp>
      <p:sp>
        <p:nvSpPr>
          <p:cNvPr id="655" name="Google Shape;655;p66"/>
          <p:cNvSpPr txBox="1">
            <a:spLocks noGrp="1"/>
          </p:cNvSpPr>
          <p:nvPr>
            <p:ph type="title" idx="18"/>
          </p:nvPr>
        </p:nvSpPr>
        <p:spPr>
          <a:xfrm>
            <a:off x="228600" y="2817305"/>
            <a:ext cx="1009800" cy="307800"/>
          </a:xfrm>
          <a:prstGeom prst="rect">
            <a:avLst/>
          </a:prstGeom>
        </p:spPr>
        <p:txBody>
          <a:bodyPr spcFirstLastPara="1" wrap="square" lIns="91425" tIns="91425" rIns="91425" bIns="91425" anchor="t" anchorCtr="0">
            <a:spAutoFit/>
          </a:bodyPr>
          <a:lstStyle>
            <a:lvl1pPr lvl="0">
              <a:spcBef>
                <a:spcPts val="0"/>
              </a:spcBef>
              <a:spcAft>
                <a:spcPts val="0"/>
              </a:spcAft>
              <a:buNone/>
              <a:defRPr sz="800">
                <a:solidFill>
                  <a:schemeClr val="accent1"/>
                </a:solidFill>
                <a:latin typeface="Nunito Sans"/>
                <a:ea typeface="Nunito Sans"/>
                <a:cs typeface="Nunito Sans"/>
                <a:sym typeface="Nunito Sans"/>
              </a:defRPr>
            </a:lvl1pPr>
            <a:lvl2pPr lvl="1">
              <a:spcBef>
                <a:spcPts val="0"/>
              </a:spcBef>
              <a:spcAft>
                <a:spcPts val="0"/>
              </a:spcAft>
              <a:buNone/>
              <a:defRPr sz="900">
                <a:solidFill>
                  <a:schemeClr val="accent1"/>
                </a:solidFill>
                <a:latin typeface="Nunito Sans"/>
                <a:ea typeface="Nunito Sans"/>
                <a:cs typeface="Nunito Sans"/>
                <a:sym typeface="Nunito Sans"/>
              </a:defRPr>
            </a:lvl2pPr>
            <a:lvl3pPr lvl="2">
              <a:spcBef>
                <a:spcPts val="0"/>
              </a:spcBef>
              <a:spcAft>
                <a:spcPts val="0"/>
              </a:spcAft>
              <a:buNone/>
              <a:defRPr sz="900">
                <a:solidFill>
                  <a:schemeClr val="accent1"/>
                </a:solidFill>
                <a:latin typeface="Nunito Sans"/>
                <a:ea typeface="Nunito Sans"/>
                <a:cs typeface="Nunito Sans"/>
                <a:sym typeface="Nunito Sans"/>
              </a:defRPr>
            </a:lvl3pPr>
            <a:lvl4pPr lvl="3">
              <a:spcBef>
                <a:spcPts val="0"/>
              </a:spcBef>
              <a:spcAft>
                <a:spcPts val="0"/>
              </a:spcAft>
              <a:buNone/>
              <a:defRPr sz="900">
                <a:solidFill>
                  <a:schemeClr val="accent1"/>
                </a:solidFill>
                <a:latin typeface="Nunito Sans"/>
                <a:ea typeface="Nunito Sans"/>
                <a:cs typeface="Nunito Sans"/>
                <a:sym typeface="Nunito Sans"/>
              </a:defRPr>
            </a:lvl4pPr>
            <a:lvl5pPr lvl="4">
              <a:spcBef>
                <a:spcPts val="0"/>
              </a:spcBef>
              <a:spcAft>
                <a:spcPts val="0"/>
              </a:spcAft>
              <a:buNone/>
              <a:defRPr sz="900">
                <a:solidFill>
                  <a:schemeClr val="accent1"/>
                </a:solidFill>
                <a:latin typeface="Nunito Sans"/>
                <a:ea typeface="Nunito Sans"/>
                <a:cs typeface="Nunito Sans"/>
                <a:sym typeface="Nunito Sans"/>
              </a:defRPr>
            </a:lvl5pPr>
            <a:lvl6pPr lvl="5">
              <a:spcBef>
                <a:spcPts val="0"/>
              </a:spcBef>
              <a:spcAft>
                <a:spcPts val="0"/>
              </a:spcAft>
              <a:buNone/>
              <a:defRPr sz="900">
                <a:solidFill>
                  <a:schemeClr val="accent1"/>
                </a:solidFill>
                <a:latin typeface="Nunito Sans"/>
                <a:ea typeface="Nunito Sans"/>
                <a:cs typeface="Nunito Sans"/>
                <a:sym typeface="Nunito Sans"/>
              </a:defRPr>
            </a:lvl6pPr>
            <a:lvl7pPr lvl="6">
              <a:spcBef>
                <a:spcPts val="0"/>
              </a:spcBef>
              <a:spcAft>
                <a:spcPts val="0"/>
              </a:spcAft>
              <a:buNone/>
              <a:defRPr sz="900">
                <a:solidFill>
                  <a:schemeClr val="accent1"/>
                </a:solidFill>
                <a:latin typeface="Nunito Sans"/>
                <a:ea typeface="Nunito Sans"/>
                <a:cs typeface="Nunito Sans"/>
                <a:sym typeface="Nunito Sans"/>
              </a:defRPr>
            </a:lvl7pPr>
            <a:lvl8pPr lvl="7">
              <a:spcBef>
                <a:spcPts val="0"/>
              </a:spcBef>
              <a:spcAft>
                <a:spcPts val="0"/>
              </a:spcAft>
              <a:buNone/>
              <a:defRPr sz="900">
                <a:solidFill>
                  <a:schemeClr val="accent1"/>
                </a:solidFill>
                <a:latin typeface="Nunito Sans"/>
                <a:ea typeface="Nunito Sans"/>
                <a:cs typeface="Nunito Sans"/>
                <a:sym typeface="Nunito Sans"/>
              </a:defRPr>
            </a:lvl8pPr>
            <a:lvl9pPr lvl="8">
              <a:spcBef>
                <a:spcPts val="0"/>
              </a:spcBef>
              <a:spcAft>
                <a:spcPts val="0"/>
              </a:spcAft>
              <a:buNone/>
              <a:defRPr sz="900">
                <a:solidFill>
                  <a:schemeClr val="accent1"/>
                </a:solidFill>
                <a:latin typeface="Nunito Sans"/>
                <a:ea typeface="Nunito Sans"/>
                <a:cs typeface="Nunito Sans"/>
                <a:sym typeface="Nunito Sans"/>
              </a:defRPr>
            </a:lvl9pPr>
          </a:lstStyle>
          <a:p>
            <a:endParaRPr/>
          </a:p>
        </p:txBody>
      </p:sp>
      <p:sp>
        <p:nvSpPr>
          <p:cNvPr id="656" name="Google Shape;656;p66"/>
          <p:cNvSpPr txBox="1">
            <a:spLocks noGrp="1"/>
          </p:cNvSpPr>
          <p:nvPr>
            <p:ph type="title" idx="19"/>
          </p:nvPr>
        </p:nvSpPr>
        <p:spPr>
          <a:xfrm>
            <a:off x="228600" y="1887327"/>
            <a:ext cx="1009800" cy="307800"/>
          </a:xfrm>
          <a:prstGeom prst="rect">
            <a:avLst/>
          </a:prstGeom>
        </p:spPr>
        <p:txBody>
          <a:bodyPr spcFirstLastPara="1" wrap="square" lIns="91425" tIns="91425" rIns="91425" bIns="91425" anchor="t" anchorCtr="0">
            <a:spAutoFit/>
          </a:bodyPr>
          <a:lstStyle>
            <a:lvl1pPr lvl="0">
              <a:spcBef>
                <a:spcPts val="0"/>
              </a:spcBef>
              <a:spcAft>
                <a:spcPts val="0"/>
              </a:spcAft>
              <a:buNone/>
              <a:defRPr sz="800">
                <a:solidFill>
                  <a:schemeClr val="accent1"/>
                </a:solidFill>
                <a:latin typeface="Nunito Sans"/>
                <a:ea typeface="Nunito Sans"/>
                <a:cs typeface="Nunito Sans"/>
                <a:sym typeface="Nunito Sans"/>
              </a:defRPr>
            </a:lvl1pPr>
            <a:lvl2pPr lvl="1">
              <a:spcBef>
                <a:spcPts val="0"/>
              </a:spcBef>
              <a:spcAft>
                <a:spcPts val="0"/>
              </a:spcAft>
              <a:buNone/>
              <a:defRPr sz="900">
                <a:solidFill>
                  <a:schemeClr val="accent1"/>
                </a:solidFill>
                <a:latin typeface="Nunito Sans"/>
                <a:ea typeface="Nunito Sans"/>
                <a:cs typeface="Nunito Sans"/>
                <a:sym typeface="Nunito Sans"/>
              </a:defRPr>
            </a:lvl2pPr>
            <a:lvl3pPr lvl="2">
              <a:spcBef>
                <a:spcPts val="0"/>
              </a:spcBef>
              <a:spcAft>
                <a:spcPts val="0"/>
              </a:spcAft>
              <a:buNone/>
              <a:defRPr sz="900">
                <a:solidFill>
                  <a:schemeClr val="accent1"/>
                </a:solidFill>
                <a:latin typeface="Nunito Sans"/>
                <a:ea typeface="Nunito Sans"/>
                <a:cs typeface="Nunito Sans"/>
                <a:sym typeface="Nunito Sans"/>
              </a:defRPr>
            </a:lvl3pPr>
            <a:lvl4pPr lvl="3">
              <a:spcBef>
                <a:spcPts val="0"/>
              </a:spcBef>
              <a:spcAft>
                <a:spcPts val="0"/>
              </a:spcAft>
              <a:buNone/>
              <a:defRPr sz="900">
                <a:solidFill>
                  <a:schemeClr val="accent1"/>
                </a:solidFill>
                <a:latin typeface="Nunito Sans"/>
                <a:ea typeface="Nunito Sans"/>
                <a:cs typeface="Nunito Sans"/>
                <a:sym typeface="Nunito Sans"/>
              </a:defRPr>
            </a:lvl4pPr>
            <a:lvl5pPr lvl="4">
              <a:spcBef>
                <a:spcPts val="0"/>
              </a:spcBef>
              <a:spcAft>
                <a:spcPts val="0"/>
              </a:spcAft>
              <a:buNone/>
              <a:defRPr sz="900">
                <a:solidFill>
                  <a:schemeClr val="accent1"/>
                </a:solidFill>
                <a:latin typeface="Nunito Sans"/>
                <a:ea typeface="Nunito Sans"/>
                <a:cs typeface="Nunito Sans"/>
                <a:sym typeface="Nunito Sans"/>
              </a:defRPr>
            </a:lvl5pPr>
            <a:lvl6pPr lvl="5">
              <a:spcBef>
                <a:spcPts val="0"/>
              </a:spcBef>
              <a:spcAft>
                <a:spcPts val="0"/>
              </a:spcAft>
              <a:buNone/>
              <a:defRPr sz="900">
                <a:solidFill>
                  <a:schemeClr val="accent1"/>
                </a:solidFill>
                <a:latin typeface="Nunito Sans"/>
                <a:ea typeface="Nunito Sans"/>
                <a:cs typeface="Nunito Sans"/>
                <a:sym typeface="Nunito Sans"/>
              </a:defRPr>
            </a:lvl6pPr>
            <a:lvl7pPr lvl="6">
              <a:spcBef>
                <a:spcPts val="0"/>
              </a:spcBef>
              <a:spcAft>
                <a:spcPts val="0"/>
              </a:spcAft>
              <a:buNone/>
              <a:defRPr sz="900">
                <a:solidFill>
                  <a:schemeClr val="accent1"/>
                </a:solidFill>
                <a:latin typeface="Nunito Sans"/>
                <a:ea typeface="Nunito Sans"/>
                <a:cs typeface="Nunito Sans"/>
                <a:sym typeface="Nunito Sans"/>
              </a:defRPr>
            </a:lvl7pPr>
            <a:lvl8pPr lvl="7">
              <a:spcBef>
                <a:spcPts val="0"/>
              </a:spcBef>
              <a:spcAft>
                <a:spcPts val="0"/>
              </a:spcAft>
              <a:buNone/>
              <a:defRPr sz="900">
                <a:solidFill>
                  <a:schemeClr val="accent1"/>
                </a:solidFill>
                <a:latin typeface="Nunito Sans"/>
                <a:ea typeface="Nunito Sans"/>
                <a:cs typeface="Nunito Sans"/>
                <a:sym typeface="Nunito Sans"/>
              </a:defRPr>
            </a:lvl8pPr>
            <a:lvl9pPr lvl="8">
              <a:spcBef>
                <a:spcPts val="0"/>
              </a:spcBef>
              <a:spcAft>
                <a:spcPts val="0"/>
              </a:spcAft>
              <a:buNone/>
              <a:defRPr sz="900">
                <a:solidFill>
                  <a:schemeClr val="accent1"/>
                </a:solidFill>
                <a:latin typeface="Nunito Sans"/>
                <a:ea typeface="Nunito Sans"/>
                <a:cs typeface="Nunito Sans"/>
                <a:sym typeface="Nunito Sans"/>
              </a:defRPr>
            </a:lvl9pPr>
          </a:lstStyle>
          <a:p>
            <a:endParaRPr/>
          </a:p>
        </p:txBody>
      </p:sp>
      <p:sp>
        <p:nvSpPr>
          <p:cNvPr id="657" name="Google Shape;657;p66"/>
          <p:cNvSpPr txBox="1">
            <a:spLocks noGrp="1"/>
          </p:cNvSpPr>
          <p:nvPr>
            <p:ph type="title" idx="20"/>
          </p:nvPr>
        </p:nvSpPr>
        <p:spPr>
          <a:xfrm>
            <a:off x="228600" y="1312276"/>
            <a:ext cx="1009800" cy="307800"/>
          </a:xfrm>
          <a:prstGeom prst="rect">
            <a:avLst/>
          </a:prstGeom>
        </p:spPr>
        <p:txBody>
          <a:bodyPr spcFirstLastPara="1" wrap="square" lIns="91425" tIns="91425" rIns="91425" bIns="91425" anchor="t" anchorCtr="0">
            <a:spAutoFit/>
          </a:bodyPr>
          <a:lstStyle>
            <a:lvl1pPr lvl="0">
              <a:spcBef>
                <a:spcPts val="0"/>
              </a:spcBef>
              <a:spcAft>
                <a:spcPts val="0"/>
              </a:spcAft>
              <a:buNone/>
              <a:defRPr sz="800">
                <a:solidFill>
                  <a:schemeClr val="accent1"/>
                </a:solidFill>
                <a:latin typeface="Nunito Sans"/>
                <a:ea typeface="Nunito Sans"/>
                <a:cs typeface="Nunito Sans"/>
                <a:sym typeface="Nunito Sans"/>
              </a:defRPr>
            </a:lvl1pPr>
            <a:lvl2pPr lvl="1">
              <a:spcBef>
                <a:spcPts val="0"/>
              </a:spcBef>
              <a:spcAft>
                <a:spcPts val="0"/>
              </a:spcAft>
              <a:buNone/>
              <a:defRPr sz="900">
                <a:solidFill>
                  <a:schemeClr val="accent1"/>
                </a:solidFill>
                <a:latin typeface="Nunito Sans"/>
                <a:ea typeface="Nunito Sans"/>
                <a:cs typeface="Nunito Sans"/>
                <a:sym typeface="Nunito Sans"/>
              </a:defRPr>
            </a:lvl2pPr>
            <a:lvl3pPr lvl="2">
              <a:spcBef>
                <a:spcPts val="0"/>
              </a:spcBef>
              <a:spcAft>
                <a:spcPts val="0"/>
              </a:spcAft>
              <a:buNone/>
              <a:defRPr sz="900">
                <a:solidFill>
                  <a:schemeClr val="accent1"/>
                </a:solidFill>
                <a:latin typeface="Nunito Sans"/>
                <a:ea typeface="Nunito Sans"/>
                <a:cs typeface="Nunito Sans"/>
                <a:sym typeface="Nunito Sans"/>
              </a:defRPr>
            </a:lvl3pPr>
            <a:lvl4pPr lvl="3">
              <a:spcBef>
                <a:spcPts val="0"/>
              </a:spcBef>
              <a:spcAft>
                <a:spcPts val="0"/>
              </a:spcAft>
              <a:buNone/>
              <a:defRPr sz="900">
                <a:solidFill>
                  <a:schemeClr val="accent1"/>
                </a:solidFill>
                <a:latin typeface="Nunito Sans"/>
                <a:ea typeface="Nunito Sans"/>
                <a:cs typeface="Nunito Sans"/>
                <a:sym typeface="Nunito Sans"/>
              </a:defRPr>
            </a:lvl4pPr>
            <a:lvl5pPr lvl="4">
              <a:spcBef>
                <a:spcPts val="0"/>
              </a:spcBef>
              <a:spcAft>
                <a:spcPts val="0"/>
              </a:spcAft>
              <a:buNone/>
              <a:defRPr sz="900">
                <a:solidFill>
                  <a:schemeClr val="accent1"/>
                </a:solidFill>
                <a:latin typeface="Nunito Sans"/>
                <a:ea typeface="Nunito Sans"/>
                <a:cs typeface="Nunito Sans"/>
                <a:sym typeface="Nunito Sans"/>
              </a:defRPr>
            </a:lvl5pPr>
            <a:lvl6pPr lvl="5">
              <a:spcBef>
                <a:spcPts val="0"/>
              </a:spcBef>
              <a:spcAft>
                <a:spcPts val="0"/>
              </a:spcAft>
              <a:buNone/>
              <a:defRPr sz="900">
                <a:solidFill>
                  <a:schemeClr val="accent1"/>
                </a:solidFill>
                <a:latin typeface="Nunito Sans"/>
                <a:ea typeface="Nunito Sans"/>
                <a:cs typeface="Nunito Sans"/>
                <a:sym typeface="Nunito Sans"/>
              </a:defRPr>
            </a:lvl6pPr>
            <a:lvl7pPr lvl="6">
              <a:spcBef>
                <a:spcPts val="0"/>
              </a:spcBef>
              <a:spcAft>
                <a:spcPts val="0"/>
              </a:spcAft>
              <a:buNone/>
              <a:defRPr sz="900">
                <a:solidFill>
                  <a:schemeClr val="accent1"/>
                </a:solidFill>
                <a:latin typeface="Nunito Sans"/>
                <a:ea typeface="Nunito Sans"/>
                <a:cs typeface="Nunito Sans"/>
                <a:sym typeface="Nunito Sans"/>
              </a:defRPr>
            </a:lvl7pPr>
            <a:lvl8pPr lvl="7">
              <a:spcBef>
                <a:spcPts val="0"/>
              </a:spcBef>
              <a:spcAft>
                <a:spcPts val="0"/>
              </a:spcAft>
              <a:buNone/>
              <a:defRPr sz="900">
                <a:solidFill>
                  <a:schemeClr val="accent1"/>
                </a:solidFill>
                <a:latin typeface="Nunito Sans"/>
                <a:ea typeface="Nunito Sans"/>
                <a:cs typeface="Nunito Sans"/>
                <a:sym typeface="Nunito Sans"/>
              </a:defRPr>
            </a:lvl8pPr>
            <a:lvl9pPr lvl="8">
              <a:spcBef>
                <a:spcPts val="0"/>
              </a:spcBef>
              <a:spcAft>
                <a:spcPts val="0"/>
              </a:spcAft>
              <a:buNone/>
              <a:defRPr sz="900">
                <a:solidFill>
                  <a:schemeClr val="accent1"/>
                </a:solidFill>
                <a:latin typeface="Nunito Sans"/>
                <a:ea typeface="Nunito Sans"/>
                <a:cs typeface="Nunito Sans"/>
                <a:sym typeface="Nunito Sans"/>
              </a:defRPr>
            </a:lvl9pPr>
          </a:lstStyle>
          <a:p>
            <a:endParaRPr/>
          </a:p>
        </p:txBody>
      </p:sp>
      <p:sp>
        <p:nvSpPr>
          <p:cNvPr id="658" name="Google Shape;658;p66"/>
          <p:cNvSpPr txBox="1">
            <a:spLocks noGrp="1"/>
          </p:cNvSpPr>
          <p:nvPr>
            <p:ph type="title" idx="21"/>
          </p:nvPr>
        </p:nvSpPr>
        <p:spPr>
          <a:xfrm>
            <a:off x="228600" y="924550"/>
            <a:ext cx="1009800" cy="307800"/>
          </a:xfrm>
          <a:prstGeom prst="rect">
            <a:avLst/>
          </a:prstGeom>
        </p:spPr>
        <p:txBody>
          <a:bodyPr spcFirstLastPara="1" wrap="square" lIns="91425" tIns="91425" rIns="91425" bIns="91425" anchor="t" anchorCtr="0">
            <a:spAutoFit/>
          </a:bodyPr>
          <a:lstStyle>
            <a:lvl1pPr lvl="0">
              <a:spcBef>
                <a:spcPts val="0"/>
              </a:spcBef>
              <a:spcAft>
                <a:spcPts val="0"/>
              </a:spcAft>
              <a:buNone/>
              <a:defRPr sz="800">
                <a:solidFill>
                  <a:schemeClr val="accent1"/>
                </a:solidFill>
                <a:latin typeface="Nunito Sans"/>
                <a:ea typeface="Nunito Sans"/>
                <a:cs typeface="Nunito Sans"/>
                <a:sym typeface="Nunito Sans"/>
              </a:defRPr>
            </a:lvl1pPr>
            <a:lvl2pPr lvl="1">
              <a:spcBef>
                <a:spcPts val="0"/>
              </a:spcBef>
              <a:spcAft>
                <a:spcPts val="0"/>
              </a:spcAft>
              <a:buNone/>
              <a:defRPr sz="900">
                <a:solidFill>
                  <a:schemeClr val="accent1"/>
                </a:solidFill>
                <a:latin typeface="Nunito Sans"/>
                <a:ea typeface="Nunito Sans"/>
                <a:cs typeface="Nunito Sans"/>
                <a:sym typeface="Nunito Sans"/>
              </a:defRPr>
            </a:lvl2pPr>
            <a:lvl3pPr lvl="2">
              <a:spcBef>
                <a:spcPts val="0"/>
              </a:spcBef>
              <a:spcAft>
                <a:spcPts val="0"/>
              </a:spcAft>
              <a:buNone/>
              <a:defRPr sz="900">
                <a:solidFill>
                  <a:schemeClr val="accent1"/>
                </a:solidFill>
                <a:latin typeface="Nunito Sans"/>
                <a:ea typeface="Nunito Sans"/>
                <a:cs typeface="Nunito Sans"/>
                <a:sym typeface="Nunito Sans"/>
              </a:defRPr>
            </a:lvl3pPr>
            <a:lvl4pPr lvl="3">
              <a:spcBef>
                <a:spcPts val="0"/>
              </a:spcBef>
              <a:spcAft>
                <a:spcPts val="0"/>
              </a:spcAft>
              <a:buNone/>
              <a:defRPr sz="900">
                <a:solidFill>
                  <a:schemeClr val="accent1"/>
                </a:solidFill>
                <a:latin typeface="Nunito Sans"/>
                <a:ea typeface="Nunito Sans"/>
                <a:cs typeface="Nunito Sans"/>
                <a:sym typeface="Nunito Sans"/>
              </a:defRPr>
            </a:lvl4pPr>
            <a:lvl5pPr lvl="4">
              <a:spcBef>
                <a:spcPts val="0"/>
              </a:spcBef>
              <a:spcAft>
                <a:spcPts val="0"/>
              </a:spcAft>
              <a:buNone/>
              <a:defRPr sz="900">
                <a:solidFill>
                  <a:schemeClr val="accent1"/>
                </a:solidFill>
                <a:latin typeface="Nunito Sans"/>
                <a:ea typeface="Nunito Sans"/>
                <a:cs typeface="Nunito Sans"/>
                <a:sym typeface="Nunito Sans"/>
              </a:defRPr>
            </a:lvl5pPr>
            <a:lvl6pPr lvl="5">
              <a:spcBef>
                <a:spcPts val="0"/>
              </a:spcBef>
              <a:spcAft>
                <a:spcPts val="0"/>
              </a:spcAft>
              <a:buNone/>
              <a:defRPr sz="900">
                <a:solidFill>
                  <a:schemeClr val="accent1"/>
                </a:solidFill>
                <a:latin typeface="Nunito Sans"/>
                <a:ea typeface="Nunito Sans"/>
                <a:cs typeface="Nunito Sans"/>
                <a:sym typeface="Nunito Sans"/>
              </a:defRPr>
            </a:lvl6pPr>
            <a:lvl7pPr lvl="6">
              <a:spcBef>
                <a:spcPts val="0"/>
              </a:spcBef>
              <a:spcAft>
                <a:spcPts val="0"/>
              </a:spcAft>
              <a:buNone/>
              <a:defRPr sz="900">
                <a:solidFill>
                  <a:schemeClr val="accent1"/>
                </a:solidFill>
                <a:latin typeface="Nunito Sans"/>
                <a:ea typeface="Nunito Sans"/>
                <a:cs typeface="Nunito Sans"/>
                <a:sym typeface="Nunito Sans"/>
              </a:defRPr>
            </a:lvl7pPr>
            <a:lvl8pPr lvl="7">
              <a:spcBef>
                <a:spcPts val="0"/>
              </a:spcBef>
              <a:spcAft>
                <a:spcPts val="0"/>
              </a:spcAft>
              <a:buNone/>
              <a:defRPr sz="900">
                <a:solidFill>
                  <a:schemeClr val="accent1"/>
                </a:solidFill>
                <a:latin typeface="Nunito Sans"/>
                <a:ea typeface="Nunito Sans"/>
                <a:cs typeface="Nunito Sans"/>
                <a:sym typeface="Nunito Sans"/>
              </a:defRPr>
            </a:lvl8pPr>
            <a:lvl9pPr lvl="8">
              <a:spcBef>
                <a:spcPts val="0"/>
              </a:spcBef>
              <a:spcAft>
                <a:spcPts val="0"/>
              </a:spcAft>
              <a:buNone/>
              <a:defRPr sz="900">
                <a:solidFill>
                  <a:schemeClr val="accent1"/>
                </a:solidFill>
                <a:latin typeface="Nunito Sans"/>
                <a:ea typeface="Nunito Sans"/>
                <a:cs typeface="Nunito Sans"/>
                <a:sym typeface="Nunito Sans"/>
              </a:defRPr>
            </a:lvl9pPr>
          </a:lstStyle>
          <a:p>
            <a:endParaRPr/>
          </a:p>
        </p:txBody>
      </p:sp>
      <p:sp>
        <p:nvSpPr>
          <p:cNvPr id="659" name="Google Shape;659;p66"/>
          <p:cNvSpPr txBox="1">
            <a:spLocks noGrp="1"/>
          </p:cNvSpPr>
          <p:nvPr>
            <p:ph type="title" idx="22"/>
          </p:nvPr>
        </p:nvSpPr>
        <p:spPr>
          <a:xfrm>
            <a:off x="228600" y="3509306"/>
            <a:ext cx="1009800" cy="307800"/>
          </a:xfrm>
          <a:prstGeom prst="rect">
            <a:avLst/>
          </a:prstGeom>
        </p:spPr>
        <p:txBody>
          <a:bodyPr spcFirstLastPara="1" wrap="square" lIns="91425" tIns="91425" rIns="91425" bIns="91425" anchor="t" anchorCtr="0">
            <a:spAutoFit/>
          </a:bodyPr>
          <a:lstStyle>
            <a:lvl1pPr lvl="0">
              <a:spcBef>
                <a:spcPts val="0"/>
              </a:spcBef>
              <a:spcAft>
                <a:spcPts val="0"/>
              </a:spcAft>
              <a:buNone/>
              <a:defRPr sz="800">
                <a:solidFill>
                  <a:schemeClr val="accent1"/>
                </a:solidFill>
                <a:latin typeface="Nunito Sans"/>
                <a:ea typeface="Nunito Sans"/>
                <a:cs typeface="Nunito Sans"/>
                <a:sym typeface="Nunito Sans"/>
              </a:defRPr>
            </a:lvl1pPr>
            <a:lvl2pPr lvl="1">
              <a:spcBef>
                <a:spcPts val="0"/>
              </a:spcBef>
              <a:spcAft>
                <a:spcPts val="0"/>
              </a:spcAft>
              <a:buNone/>
              <a:defRPr sz="900">
                <a:solidFill>
                  <a:schemeClr val="accent1"/>
                </a:solidFill>
                <a:latin typeface="Nunito Sans"/>
                <a:ea typeface="Nunito Sans"/>
                <a:cs typeface="Nunito Sans"/>
                <a:sym typeface="Nunito Sans"/>
              </a:defRPr>
            </a:lvl2pPr>
            <a:lvl3pPr lvl="2">
              <a:spcBef>
                <a:spcPts val="0"/>
              </a:spcBef>
              <a:spcAft>
                <a:spcPts val="0"/>
              </a:spcAft>
              <a:buNone/>
              <a:defRPr sz="900">
                <a:solidFill>
                  <a:schemeClr val="accent1"/>
                </a:solidFill>
                <a:latin typeface="Nunito Sans"/>
                <a:ea typeface="Nunito Sans"/>
                <a:cs typeface="Nunito Sans"/>
                <a:sym typeface="Nunito Sans"/>
              </a:defRPr>
            </a:lvl3pPr>
            <a:lvl4pPr lvl="3">
              <a:spcBef>
                <a:spcPts val="0"/>
              </a:spcBef>
              <a:spcAft>
                <a:spcPts val="0"/>
              </a:spcAft>
              <a:buNone/>
              <a:defRPr sz="900">
                <a:solidFill>
                  <a:schemeClr val="accent1"/>
                </a:solidFill>
                <a:latin typeface="Nunito Sans"/>
                <a:ea typeface="Nunito Sans"/>
                <a:cs typeface="Nunito Sans"/>
                <a:sym typeface="Nunito Sans"/>
              </a:defRPr>
            </a:lvl4pPr>
            <a:lvl5pPr lvl="4">
              <a:spcBef>
                <a:spcPts val="0"/>
              </a:spcBef>
              <a:spcAft>
                <a:spcPts val="0"/>
              </a:spcAft>
              <a:buNone/>
              <a:defRPr sz="900">
                <a:solidFill>
                  <a:schemeClr val="accent1"/>
                </a:solidFill>
                <a:latin typeface="Nunito Sans"/>
                <a:ea typeface="Nunito Sans"/>
                <a:cs typeface="Nunito Sans"/>
                <a:sym typeface="Nunito Sans"/>
              </a:defRPr>
            </a:lvl5pPr>
            <a:lvl6pPr lvl="5">
              <a:spcBef>
                <a:spcPts val="0"/>
              </a:spcBef>
              <a:spcAft>
                <a:spcPts val="0"/>
              </a:spcAft>
              <a:buNone/>
              <a:defRPr sz="900">
                <a:solidFill>
                  <a:schemeClr val="accent1"/>
                </a:solidFill>
                <a:latin typeface="Nunito Sans"/>
                <a:ea typeface="Nunito Sans"/>
                <a:cs typeface="Nunito Sans"/>
                <a:sym typeface="Nunito Sans"/>
              </a:defRPr>
            </a:lvl6pPr>
            <a:lvl7pPr lvl="6">
              <a:spcBef>
                <a:spcPts val="0"/>
              </a:spcBef>
              <a:spcAft>
                <a:spcPts val="0"/>
              </a:spcAft>
              <a:buNone/>
              <a:defRPr sz="900">
                <a:solidFill>
                  <a:schemeClr val="accent1"/>
                </a:solidFill>
                <a:latin typeface="Nunito Sans"/>
                <a:ea typeface="Nunito Sans"/>
                <a:cs typeface="Nunito Sans"/>
                <a:sym typeface="Nunito Sans"/>
              </a:defRPr>
            </a:lvl7pPr>
            <a:lvl8pPr lvl="7">
              <a:spcBef>
                <a:spcPts val="0"/>
              </a:spcBef>
              <a:spcAft>
                <a:spcPts val="0"/>
              </a:spcAft>
              <a:buNone/>
              <a:defRPr sz="900">
                <a:solidFill>
                  <a:schemeClr val="accent1"/>
                </a:solidFill>
                <a:latin typeface="Nunito Sans"/>
                <a:ea typeface="Nunito Sans"/>
                <a:cs typeface="Nunito Sans"/>
                <a:sym typeface="Nunito Sans"/>
              </a:defRPr>
            </a:lvl8pPr>
            <a:lvl9pPr lvl="8">
              <a:spcBef>
                <a:spcPts val="0"/>
              </a:spcBef>
              <a:spcAft>
                <a:spcPts val="0"/>
              </a:spcAft>
              <a:buNone/>
              <a:defRPr sz="900">
                <a:solidFill>
                  <a:schemeClr val="accent1"/>
                </a:solidFill>
                <a:latin typeface="Nunito Sans"/>
                <a:ea typeface="Nunito Sans"/>
                <a:cs typeface="Nunito Sans"/>
                <a:sym typeface="Nunito Sans"/>
              </a:defRPr>
            </a:lvl9pPr>
          </a:lstStyle>
          <a:p>
            <a:endParaRPr/>
          </a:p>
        </p:txBody>
      </p:sp>
      <p:sp>
        <p:nvSpPr>
          <p:cNvPr id="660" name="Google Shape;660;p66"/>
          <p:cNvSpPr txBox="1">
            <a:spLocks noGrp="1"/>
          </p:cNvSpPr>
          <p:nvPr>
            <p:ph type="title" idx="23"/>
          </p:nvPr>
        </p:nvSpPr>
        <p:spPr>
          <a:xfrm>
            <a:off x="228600" y="4189724"/>
            <a:ext cx="1009800" cy="307800"/>
          </a:xfrm>
          <a:prstGeom prst="rect">
            <a:avLst/>
          </a:prstGeom>
        </p:spPr>
        <p:txBody>
          <a:bodyPr spcFirstLastPara="1" wrap="square" lIns="91425" tIns="91425" rIns="91425" bIns="91425" anchor="t" anchorCtr="0">
            <a:spAutoFit/>
          </a:bodyPr>
          <a:lstStyle>
            <a:lvl1pPr lvl="0">
              <a:spcBef>
                <a:spcPts val="0"/>
              </a:spcBef>
              <a:spcAft>
                <a:spcPts val="0"/>
              </a:spcAft>
              <a:buNone/>
              <a:defRPr sz="800">
                <a:solidFill>
                  <a:schemeClr val="accent1"/>
                </a:solidFill>
                <a:latin typeface="Nunito Sans"/>
                <a:ea typeface="Nunito Sans"/>
                <a:cs typeface="Nunito Sans"/>
                <a:sym typeface="Nunito Sans"/>
              </a:defRPr>
            </a:lvl1pPr>
            <a:lvl2pPr lvl="1">
              <a:spcBef>
                <a:spcPts val="0"/>
              </a:spcBef>
              <a:spcAft>
                <a:spcPts val="0"/>
              </a:spcAft>
              <a:buNone/>
              <a:defRPr sz="900">
                <a:solidFill>
                  <a:schemeClr val="accent1"/>
                </a:solidFill>
                <a:latin typeface="Nunito Sans"/>
                <a:ea typeface="Nunito Sans"/>
                <a:cs typeface="Nunito Sans"/>
                <a:sym typeface="Nunito Sans"/>
              </a:defRPr>
            </a:lvl2pPr>
            <a:lvl3pPr lvl="2">
              <a:spcBef>
                <a:spcPts val="0"/>
              </a:spcBef>
              <a:spcAft>
                <a:spcPts val="0"/>
              </a:spcAft>
              <a:buNone/>
              <a:defRPr sz="900">
                <a:solidFill>
                  <a:schemeClr val="accent1"/>
                </a:solidFill>
                <a:latin typeface="Nunito Sans"/>
                <a:ea typeface="Nunito Sans"/>
                <a:cs typeface="Nunito Sans"/>
                <a:sym typeface="Nunito Sans"/>
              </a:defRPr>
            </a:lvl3pPr>
            <a:lvl4pPr lvl="3">
              <a:spcBef>
                <a:spcPts val="0"/>
              </a:spcBef>
              <a:spcAft>
                <a:spcPts val="0"/>
              </a:spcAft>
              <a:buNone/>
              <a:defRPr sz="900">
                <a:solidFill>
                  <a:schemeClr val="accent1"/>
                </a:solidFill>
                <a:latin typeface="Nunito Sans"/>
                <a:ea typeface="Nunito Sans"/>
                <a:cs typeface="Nunito Sans"/>
                <a:sym typeface="Nunito Sans"/>
              </a:defRPr>
            </a:lvl4pPr>
            <a:lvl5pPr lvl="4">
              <a:spcBef>
                <a:spcPts val="0"/>
              </a:spcBef>
              <a:spcAft>
                <a:spcPts val="0"/>
              </a:spcAft>
              <a:buNone/>
              <a:defRPr sz="900">
                <a:solidFill>
                  <a:schemeClr val="accent1"/>
                </a:solidFill>
                <a:latin typeface="Nunito Sans"/>
                <a:ea typeface="Nunito Sans"/>
                <a:cs typeface="Nunito Sans"/>
                <a:sym typeface="Nunito Sans"/>
              </a:defRPr>
            </a:lvl5pPr>
            <a:lvl6pPr lvl="5">
              <a:spcBef>
                <a:spcPts val="0"/>
              </a:spcBef>
              <a:spcAft>
                <a:spcPts val="0"/>
              </a:spcAft>
              <a:buNone/>
              <a:defRPr sz="900">
                <a:solidFill>
                  <a:schemeClr val="accent1"/>
                </a:solidFill>
                <a:latin typeface="Nunito Sans"/>
                <a:ea typeface="Nunito Sans"/>
                <a:cs typeface="Nunito Sans"/>
                <a:sym typeface="Nunito Sans"/>
              </a:defRPr>
            </a:lvl6pPr>
            <a:lvl7pPr lvl="6">
              <a:spcBef>
                <a:spcPts val="0"/>
              </a:spcBef>
              <a:spcAft>
                <a:spcPts val="0"/>
              </a:spcAft>
              <a:buNone/>
              <a:defRPr sz="900">
                <a:solidFill>
                  <a:schemeClr val="accent1"/>
                </a:solidFill>
                <a:latin typeface="Nunito Sans"/>
                <a:ea typeface="Nunito Sans"/>
                <a:cs typeface="Nunito Sans"/>
                <a:sym typeface="Nunito Sans"/>
              </a:defRPr>
            </a:lvl7pPr>
            <a:lvl8pPr lvl="7">
              <a:spcBef>
                <a:spcPts val="0"/>
              </a:spcBef>
              <a:spcAft>
                <a:spcPts val="0"/>
              </a:spcAft>
              <a:buNone/>
              <a:defRPr sz="900">
                <a:solidFill>
                  <a:schemeClr val="accent1"/>
                </a:solidFill>
                <a:latin typeface="Nunito Sans"/>
                <a:ea typeface="Nunito Sans"/>
                <a:cs typeface="Nunito Sans"/>
                <a:sym typeface="Nunito Sans"/>
              </a:defRPr>
            </a:lvl8pPr>
            <a:lvl9pPr lvl="8">
              <a:spcBef>
                <a:spcPts val="0"/>
              </a:spcBef>
              <a:spcAft>
                <a:spcPts val="0"/>
              </a:spcAft>
              <a:buNone/>
              <a:defRPr sz="900">
                <a:solidFill>
                  <a:schemeClr val="accent1"/>
                </a:solidFill>
                <a:latin typeface="Nunito Sans"/>
                <a:ea typeface="Nunito Sans"/>
                <a:cs typeface="Nunito Sans"/>
                <a:sym typeface="Nunito Sans"/>
              </a:defRPr>
            </a:lvl9pPr>
          </a:lstStyle>
          <a:p>
            <a:endParaRPr/>
          </a:p>
        </p:txBody>
      </p:sp>
      <p:sp>
        <p:nvSpPr>
          <p:cNvPr id="661" name="Google Shape;661;p66"/>
          <p:cNvSpPr txBox="1">
            <a:spLocks noGrp="1"/>
          </p:cNvSpPr>
          <p:nvPr>
            <p:ph type="subTitle" idx="24"/>
          </p:nvPr>
        </p:nvSpPr>
        <p:spPr>
          <a:xfrm>
            <a:off x="1430832" y="957275"/>
            <a:ext cx="2040000" cy="241500"/>
          </a:xfrm>
          <a:prstGeom prst="rect">
            <a:avLst/>
          </a:prstGeom>
        </p:spPr>
        <p:txBody>
          <a:bodyPr spcFirstLastPara="1" wrap="square" lIns="274300" tIns="0" rIns="274300" bIns="0" anchor="ctr" anchorCtr="0">
            <a:noAutofit/>
          </a:bodyPr>
          <a:lstStyle>
            <a:lvl1pPr lvl="0" algn="ctr">
              <a:spcBef>
                <a:spcPts val="0"/>
              </a:spcBef>
              <a:spcAft>
                <a:spcPts val="0"/>
              </a:spcAft>
              <a:buNone/>
              <a:defRPr sz="800">
                <a:solidFill>
                  <a:schemeClr val="dk2"/>
                </a:solidFill>
                <a:latin typeface="Poppins SemiBold"/>
                <a:ea typeface="Poppins SemiBold"/>
                <a:cs typeface="Poppins SemiBold"/>
                <a:sym typeface="Poppins SemiBold"/>
              </a:defRPr>
            </a:lvl1pPr>
            <a:lvl2pPr lvl="1">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2pPr>
            <a:lvl3pPr lvl="2">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3pPr>
            <a:lvl4pPr lvl="3">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4pPr>
            <a:lvl5pPr lvl="4">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5pPr>
            <a:lvl6pPr lvl="5">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6pPr>
            <a:lvl7pPr lvl="6">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7pPr>
            <a:lvl8pPr lvl="7">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8pPr>
            <a:lvl9pPr lvl="8">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9pPr>
          </a:lstStyle>
          <a:p>
            <a:endParaRPr/>
          </a:p>
        </p:txBody>
      </p:sp>
      <p:sp>
        <p:nvSpPr>
          <p:cNvPr id="662" name="Google Shape;662;p66"/>
          <p:cNvSpPr txBox="1">
            <a:spLocks noGrp="1"/>
          </p:cNvSpPr>
          <p:nvPr>
            <p:ph type="subTitle" idx="25"/>
          </p:nvPr>
        </p:nvSpPr>
        <p:spPr>
          <a:xfrm>
            <a:off x="4025506" y="957275"/>
            <a:ext cx="2040000" cy="241500"/>
          </a:xfrm>
          <a:prstGeom prst="rect">
            <a:avLst/>
          </a:prstGeom>
        </p:spPr>
        <p:txBody>
          <a:bodyPr spcFirstLastPara="1" wrap="square" lIns="274300" tIns="0" rIns="274300" bIns="0" anchor="ctr" anchorCtr="0">
            <a:noAutofit/>
          </a:bodyPr>
          <a:lstStyle>
            <a:lvl1pPr lvl="0" algn="ctr">
              <a:spcBef>
                <a:spcPts val="0"/>
              </a:spcBef>
              <a:spcAft>
                <a:spcPts val="0"/>
              </a:spcAft>
              <a:buNone/>
              <a:defRPr sz="800">
                <a:solidFill>
                  <a:schemeClr val="dk2"/>
                </a:solidFill>
                <a:latin typeface="Poppins SemiBold"/>
                <a:ea typeface="Poppins SemiBold"/>
                <a:cs typeface="Poppins SemiBold"/>
                <a:sym typeface="Poppins SemiBold"/>
              </a:defRPr>
            </a:lvl1pPr>
            <a:lvl2pPr lvl="1">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2pPr>
            <a:lvl3pPr lvl="2">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3pPr>
            <a:lvl4pPr lvl="3">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4pPr>
            <a:lvl5pPr lvl="4">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5pPr>
            <a:lvl6pPr lvl="5">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6pPr>
            <a:lvl7pPr lvl="6">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7pPr>
            <a:lvl8pPr lvl="7">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8pPr>
            <a:lvl9pPr lvl="8">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9pPr>
          </a:lstStyle>
          <a:p>
            <a:endParaRPr/>
          </a:p>
        </p:txBody>
      </p:sp>
      <p:sp>
        <p:nvSpPr>
          <p:cNvPr id="663" name="Google Shape;663;p66"/>
          <p:cNvSpPr txBox="1">
            <a:spLocks noGrp="1"/>
          </p:cNvSpPr>
          <p:nvPr>
            <p:ph type="body" idx="26"/>
          </p:nvPr>
        </p:nvSpPr>
        <p:spPr>
          <a:xfrm>
            <a:off x="6399275" y="4189700"/>
            <a:ext cx="2463900" cy="658800"/>
          </a:xfrm>
          <a:prstGeom prst="rect">
            <a:avLst/>
          </a:prstGeom>
        </p:spPr>
        <p:txBody>
          <a:bodyPr spcFirstLastPara="1" wrap="square" lIns="91425" tIns="91425" rIns="91425" bIns="91425" anchor="t" anchorCtr="0">
            <a:spAutoFit/>
          </a:bodyPr>
          <a:lstStyle>
            <a:lvl1pPr marL="457200" lvl="0" indent="-269875">
              <a:lnSpc>
                <a:spcPct val="115000"/>
              </a:lnSpc>
              <a:spcBef>
                <a:spcPts val="0"/>
              </a:spcBef>
              <a:spcAft>
                <a:spcPts val="0"/>
              </a:spcAft>
              <a:buClr>
                <a:schemeClr val="dk1"/>
              </a:buClr>
              <a:buSzPts val="650"/>
              <a:buFont typeface="Nunito Sans"/>
              <a:buChar char="●"/>
              <a:defRPr sz="650"/>
            </a:lvl1pPr>
            <a:lvl2pPr marL="914400" lvl="1" indent="-269875">
              <a:lnSpc>
                <a:spcPct val="115000"/>
              </a:lnSpc>
              <a:spcBef>
                <a:spcPts val="0"/>
              </a:spcBef>
              <a:spcAft>
                <a:spcPts val="0"/>
              </a:spcAft>
              <a:buClr>
                <a:schemeClr val="dk1"/>
              </a:buClr>
              <a:buSzPts val="650"/>
              <a:buFont typeface="Nunito Sans"/>
              <a:buChar char="○"/>
              <a:defRPr sz="650"/>
            </a:lvl2pPr>
            <a:lvl3pPr marL="1371600" lvl="2" indent="-269875">
              <a:lnSpc>
                <a:spcPct val="115000"/>
              </a:lnSpc>
              <a:spcBef>
                <a:spcPts val="0"/>
              </a:spcBef>
              <a:spcAft>
                <a:spcPts val="0"/>
              </a:spcAft>
              <a:buClr>
                <a:schemeClr val="dk1"/>
              </a:buClr>
              <a:buSzPts val="650"/>
              <a:buFont typeface="Nunito Sans"/>
              <a:buChar char="■"/>
              <a:defRPr sz="650"/>
            </a:lvl3pPr>
            <a:lvl4pPr marL="1828800" lvl="3" indent="-269875">
              <a:lnSpc>
                <a:spcPct val="115000"/>
              </a:lnSpc>
              <a:spcBef>
                <a:spcPts val="0"/>
              </a:spcBef>
              <a:spcAft>
                <a:spcPts val="0"/>
              </a:spcAft>
              <a:buClr>
                <a:schemeClr val="dk1"/>
              </a:buClr>
              <a:buSzPts val="650"/>
              <a:buFont typeface="Nunito Sans"/>
              <a:buChar char="●"/>
              <a:defRPr sz="650"/>
            </a:lvl4pPr>
            <a:lvl5pPr marL="2286000" lvl="4" indent="-269875">
              <a:lnSpc>
                <a:spcPct val="115000"/>
              </a:lnSpc>
              <a:spcBef>
                <a:spcPts val="0"/>
              </a:spcBef>
              <a:spcAft>
                <a:spcPts val="0"/>
              </a:spcAft>
              <a:buClr>
                <a:schemeClr val="dk1"/>
              </a:buClr>
              <a:buSzPts val="650"/>
              <a:buFont typeface="Nunito Sans"/>
              <a:buChar char="○"/>
              <a:defRPr sz="650"/>
            </a:lvl5pPr>
            <a:lvl6pPr marL="2743200" lvl="5" indent="-269875">
              <a:lnSpc>
                <a:spcPct val="115000"/>
              </a:lnSpc>
              <a:spcBef>
                <a:spcPts val="0"/>
              </a:spcBef>
              <a:spcAft>
                <a:spcPts val="0"/>
              </a:spcAft>
              <a:buClr>
                <a:schemeClr val="dk1"/>
              </a:buClr>
              <a:buSzPts val="650"/>
              <a:buFont typeface="Nunito Sans"/>
              <a:buChar char="■"/>
              <a:defRPr sz="650"/>
            </a:lvl6pPr>
            <a:lvl7pPr marL="3200400" lvl="6" indent="-269875">
              <a:lnSpc>
                <a:spcPct val="115000"/>
              </a:lnSpc>
              <a:spcBef>
                <a:spcPts val="0"/>
              </a:spcBef>
              <a:spcAft>
                <a:spcPts val="0"/>
              </a:spcAft>
              <a:buClr>
                <a:schemeClr val="dk1"/>
              </a:buClr>
              <a:buSzPts val="650"/>
              <a:buFont typeface="Nunito Sans"/>
              <a:buChar char="●"/>
              <a:defRPr sz="650"/>
            </a:lvl7pPr>
            <a:lvl8pPr marL="3657600" lvl="7" indent="-269875">
              <a:lnSpc>
                <a:spcPct val="115000"/>
              </a:lnSpc>
              <a:spcBef>
                <a:spcPts val="0"/>
              </a:spcBef>
              <a:spcAft>
                <a:spcPts val="0"/>
              </a:spcAft>
              <a:buClr>
                <a:schemeClr val="dk1"/>
              </a:buClr>
              <a:buSzPts val="650"/>
              <a:buFont typeface="Nunito Sans"/>
              <a:buChar char="○"/>
              <a:defRPr sz="650"/>
            </a:lvl8pPr>
            <a:lvl9pPr marL="4114800" lvl="8" indent="-269875">
              <a:lnSpc>
                <a:spcPct val="115000"/>
              </a:lnSpc>
              <a:spcBef>
                <a:spcPts val="0"/>
              </a:spcBef>
              <a:spcAft>
                <a:spcPts val="0"/>
              </a:spcAft>
              <a:buClr>
                <a:schemeClr val="dk1"/>
              </a:buClr>
              <a:buSzPts val="650"/>
              <a:buFont typeface="Nunito Sans"/>
              <a:buChar char="■"/>
              <a:defRPr sz="650"/>
            </a:lvl9pPr>
          </a:lstStyle>
          <a:p>
            <a:endParaRPr/>
          </a:p>
        </p:txBody>
      </p:sp>
      <p:sp>
        <p:nvSpPr>
          <p:cNvPr id="664" name="Google Shape;664;p66"/>
          <p:cNvSpPr txBox="1">
            <a:spLocks noGrp="1"/>
          </p:cNvSpPr>
          <p:nvPr>
            <p:ph type="subTitle" idx="27"/>
          </p:nvPr>
        </p:nvSpPr>
        <p:spPr>
          <a:xfrm>
            <a:off x="6620203" y="957275"/>
            <a:ext cx="2040000" cy="241500"/>
          </a:xfrm>
          <a:prstGeom prst="rect">
            <a:avLst/>
          </a:prstGeom>
        </p:spPr>
        <p:txBody>
          <a:bodyPr spcFirstLastPara="1" wrap="square" lIns="274300" tIns="0" rIns="274300" bIns="0" anchor="ctr" anchorCtr="0">
            <a:noAutofit/>
          </a:bodyPr>
          <a:lstStyle>
            <a:lvl1pPr lvl="0" algn="ctr">
              <a:spcBef>
                <a:spcPts val="0"/>
              </a:spcBef>
              <a:spcAft>
                <a:spcPts val="0"/>
              </a:spcAft>
              <a:buNone/>
              <a:defRPr sz="800">
                <a:solidFill>
                  <a:schemeClr val="dk2"/>
                </a:solidFill>
                <a:latin typeface="Poppins SemiBold"/>
                <a:ea typeface="Poppins SemiBold"/>
                <a:cs typeface="Poppins SemiBold"/>
                <a:sym typeface="Poppins SemiBold"/>
              </a:defRPr>
            </a:lvl1pPr>
            <a:lvl2pPr lvl="1">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2pPr>
            <a:lvl3pPr lvl="2">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3pPr>
            <a:lvl4pPr lvl="3">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4pPr>
            <a:lvl5pPr lvl="4">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5pPr>
            <a:lvl6pPr lvl="5">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6pPr>
            <a:lvl7pPr lvl="6">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7pPr>
            <a:lvl8pPr lvl="7">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8pPr>
            <a:lvl9pPr lvl="8">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9pPr>
          </a:lstStyle>
          <a:p>
            <a:endParaRPr/>
          </a:p>
        </p:txBody>
      </p:sp>
      <p:sp>
        <p:nvSpPr>
          <p:cNvPr id="665" name="Google Shape;665;p66"/>
          <p:cNvSpPr txBox="1"/>
          <p:nvPr/>
        </p:nvSpPr>
        <p:spPr>
          <a:xfrm>
            <a:off x="6720300" y="4800275"/>
            <a:ext cx="2195100" cy="2925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fld id="{00000000-1234-1234-1234-123412341234}" type="slidenum">
              <a:rPr lang="en" sz="700">
                <a:solidFill>
                  <a:schemeClr val="accent5"/>
                </a:solidFill>
                <a:latin typeface="Nunito Sans"/>
                <a:ea typeface="Nunito Sans"/>
                <a:cs typeface="Nunito Sans"/>
                <a:sym typeface="Nunito Sans"/>
              </a:rPr>
              <a:t>‹#›</a:t>
            </a:fld>
            <a:endParaRPr sz="700">
              <a:solidFill>
                <a:schemeClr val="accent5"/>
              </a:solidFill>
              <a:latin typeface="Nunito Sans"/>
              <a:ea typeface="Nunito Sans"/>
              <a:cs typeface="Nunito Sans"/>
              <a:sym typeface="Nunito Sans"/>
            </a:endParaRPr>
          </a:p>
        </p:txBody>
      </p:sp>
      <p:sp>
        <p:nvSpPr>
          <p:cNvPr id="666" name="Google Shape;666;p66"/>
          <p:cNvSpPr txBox="1">
            <a:spLocks noGrp="1"/>
          </p:cNvSpPr>
          <p:nvPr>
            <p:ph type="subTitle" idx="28"/>
          </p:nvPr>
        </p:nvSpPr>
        <p:spPr>
          <a:xfrm>
            <a:off x="228600" y="4800275"/>
            <a:ext cx="1115700" cy="311400"/>
          </a:xfrm>
          <a:prstGeom prst="rect">
            <a:avLst/>
          </a:prstGeom>
        </p:spPr>
        <p:txBody>
          <a:bodyPr spcFirstLastPara="1" wrap="square" lIns="91425" tIns="91425" rIns="91425" bIns="91425" anchor="t" anchorCtr="0">
            <a:noAutofit/>
          </a:bodyPr>
          <a:lstStyle>
            <a:lvl1pPr lvl="0">
              <a:spcBef>
                <a:spcPts val="0"/>
              </a:spcBef>
              <a:spcAft>
                <a:spcPts val="0"/>
              </a:spcAft>
              <a:buNone/>
              <a:defRPr sz="700">
                <a:solidFill>
                  <a:schemeClr val="accent5"/>
                </a:solidFill>
                <a:latin typeface="Nunito Sans"/>
                <a:ea typeface="Nunito Sans"/>
                <a:cs typeface="Nunito Sans"/>
                <a:sym typeface="Nunito Sans"/>
              </a:defRPr>
            </a:lvl1pPr>
            <a:lvl2pPr lvl="1">
              <a:spcBef>
                <a:spcPts val="0"/>
              </a:spcBef>
              <a:spcAft>
                <a:spcPts val="0"/>
              </a:spcAft>
              <a:buSzPts val="700"/>
              <a:buFont typeface="Nunito Sans"/>
              <a:buNone/>
              <a:defRPr sz="700">
                <a:latin typeface="Nunito Sans"/>
                <a:ea typeface="Nunito Sans"/>
                <a:cs typeface="Nunito Sans"/>
                <a:sym typeface="Nunito Sans"/>
              </a:defRPr>
            </a:lvl2pPr>
            <a:lvl3pPr lvl="2">
              <a:spcBef>
                <a:spcPts val="0"/>
              </a:spcBef>
              <a:spcAft>
                <a:spcPts val="0"/>
              </a:spcAft>
              <a:buSzPts val="700"/>
              <a:buFont typeface="Nunito Sans"/>
              <a:buNone/>
              <a:defRPr sz="700">
                <a:latin typeface="Nunito Sans"/>
                <a:ea typeface="Nunito Sans"/>
                <a:cs typeface="Nunito Sans"/>
                <a:sym typeface="Nunito Sans"/>
              </a:defRPr>
            </a:lvl3pPr>
            <a:lvl4pPr lvl="3">
              <a:spcBef>
                <a:spcPts val="0"/>
              </a:spcBef>
              <a:spcAft>
                <a:spcPts val="0"/>
              </a:spcAft>
              <a:buSzPts val="700"/>
              <a:buFont typeface="Nunito Sans"/>
              <a:buNone/>
              <a:defRPr sz="700">
                <a:latin typeface="Nunito Sans"/>
                <a:ea typeface="Nunito Sans"/>
                <a:cs typeface="Nunito Sans"/>
                <a:sym typeface="Nunito Sans"/>
              </a:defRPr>
            </a:lvl4pPr>
            <a:lvl5pPr lvl="4">
              <a:spcBef>
                <a:spcPts val="0"/>
              </a:spcBef>
              <a:spcAft>
                <a:spcPts val="0"/>
              </a:spcAft>
              <a:buSzPts val="700"/>
              <a:buFont typeface="Nunito Sans"/>
              <a:buNone/>
              <a:defRPr sz="700">
                <a:latin typeface="Nunito Sans"/>
                <a:ea typeface="Nunito Sans"/>
                <a:cs typeface="Nunito Sans"/>
                <a:sym typeface="Nunito Sans"/>
              </a:defRPr>
            </a:lvl5pPr>
            <a:lvl6pPr lvl="5">
              <a:spcBef>
                <a:spcPts val="0"/>
              </a:spcBef>
              <a:spcAft>
                <a:spcPts val="0"/>
              </a:spcAft>
              <a:buSzPts val="700"/>
              <a:buFont typeface="Nunito Sans"/>
              <a:buNone/>
              <a:defRPr sz="700">
                <a:latin typeface="Nunito Sans"/>
                <a:ea typeface="Nunito Sans"/>
                <a:cs typeface="Nunito Sans"/>
                <a:sym typeface="Nunito Sans"/>
              </a:defRPr>
            </a:lvl6pPr>
            <a:lvl7pPr lvl="6">
              <a:spcBef>
                <a:spcPts val="0"/>
              </a:spcBef>
              <a:spcAft>
                <a:spcPts val="0"/>
              </a:spcAft>
              <a:buSzPts val="700"/>
              <a:buFont typeface="Nunito Sans"/>
              <a:buNone/>
              <a:defRPr sz="700">
                <a:latin typeface="Nunito Sans"/>
                <a:ea typeface="Nunito Sans"/>
                <a:cs typeface="Nunito Sans"/>
                <a:sym typeface="Nunito Sans"/>
              </a:defRPr>
            </a:lvl7pPr>
            <a:lvl8pPr lvl="7">
              <a:spcBef>
                <a:spcPts val="0"/>
              </a:spcBef>
              <a:spcAft>
                <a:spcPts val="0"/>
              </a:spcAft>
              <a:buSzPts val="700"/>
              <a:buFont typeface="Nunito Sans"/>
              <a:buNone/>
              <a:defRPr sz="700">
                <a:latin typeface="Nunito Sans"/>
                <a:ea typeface="Nunito Sans"/>
                <a:cs typeface="Nunito Sans"/>
                <a:sym typeface="Nunito Sans"/>
              </a:defRPr>
            </a:lvl8pPr>
            <a:lvl9pPr lvl="8">
              <a:spcBef>
                <a:spcPts val="0"/>
              </a:spcBef>
              <a:spcAft>
                <a:spcPts val="0"/>
              </a:spcAft>
              <a:buSzPts val="700"/>
              <a:buFont typeface="Nunito Sans"/>
              <a:buNone/>
              <a:defRPr sz="700">
                <a:latin typeface="Nunito Sans"/>
                <a:ea typeface="Nunito Sans"/>
                <a:cs typeface="Nunito Sans"/>
                <a:sym typeface="Nunito Sans"/>
              </a:defRPr>
            </a:lvl9pPr>
          </a:lstStyle>
          <a:p>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Persona">
  <p:cSld name="BLANK_1_1_1_1_2_1_2_1">
    <p:spTree>
      <p:nvGrpSpPr>
        <p:cNvPr id="1" name="Shape 667"/>
        <p:cNvGrpSpPr/>
        <p:nvPr/>
      </p:nvGrpSpPr>
      <p:grpSpPr>
        <a:xfrm>
          <a:off x="0" y="0"/>
          <a:ext cx="0" cy="0"/>
          <a:chOff x="0" y="0"/>
          <a:chExt cx="0" cy="0"/>
        </a:xfrm>
      </p:grpSpPr>
      <p:pic>
        <p:nvPicPr>
          <p:cNvPr id="668" name="Google Shape;668;p67"/>
          <p:cNvPicPr preferRelativeResize="0"/>
          <p:nvPr/>
        </p:nvPicPr>
        <p:blipFill rotWithShape="1">
          <a:blip r:embed="rId2">
            <a:alphaModFix/>
          </a:blip>
          <a:srcRect l="535" t="71891" r="33361"/>
          <a:stretch/>
        </p:blipFill>
        <p:spPr>
          <a:xfrm>
            <a:off x="5624200" y="0"/>
            <a:ext cx="3519800" cy="1496699"/>
          </a:xfrm>
          <a:prstGeom prst="rect">
            <a:avLst/>
          </a:prstGeom>
          <a:noFill/>
          <a:ln>
            <a:noFill/>
          </a:ln>
        </p:spPr>
      </p:pic>
      <p:sp>
        <p:nvSpPr>
          <p:cNvPr id="669" name="Google Shape;669;p67"/>
          <p:cNvSpPr txBox="1">
            <a:spLocks noGrp="1"/>
          </p:cNvSpPr>
          <p:nvPr>
            <p:ph type="body" idx="1"/>
          </p:nvPr>
        </p:nvSpPr>
        <p:spPr>
          <a:xfrm>
            <a:off x="6080825" y="2545247"/>
            <a:ext cx="2834700" cy="703800"/>
          </a:xfrm>
          <a:prstGeom prst="rect">
            <a:avLst/>
          </a:prstGeom>
        </p:spPr>
        <p:txBody>
          <a:bodyPr spcFirstLastPara="1" wrap="square" lIns="91425" tIns="91425" rIns="91425" bIns="91425" anchor="t" anchorCtr="0">
            <a:spAutoFit/>
          </a:bodyPr>
          <a:lstStyle>
            <a:lvl1pPr marL="457200" lvl="0" indent="-292100">
              <a:lnSpc>
                <a:spcPct val="115000"/>
              </a:lnSpc>
              <a:spcBef>
                <a:spcPts val="0"/>
              </a:spcBef>
              <a:spcAft>
                <a:spcPts val="0"/>
              </a:spcAft>
              <a:buClr>
                <a:schemeClr val="dk1"/>
              </a:buClr>
              <a:buSzPts val="1000"/>
              <a:buFont typeface="Nunito Sans"/>
              <a:buChar char="●"/>
              <a:defRPr sz="1000"/>
            </a:lvl1pPr>
            <a:lvl2pPr marL="914400" lvl="1" indent="-292100">
              <a:lnSpc>
                <a:spcPct val="115000"/>
              </a:lnSpc>
              <a:spcBef>
                <a:spcPts val="0"/>
              </a:spcBef>
              <a:spcAft>
                <a:spcPts val="0"/>
              </a:spcAft>
              <a:buClr>
                <a:schemeClr val="dk1"/>
              </a:buClr>
              <a:buSzPts val="1000"/>
              <a:buFont typeface="Nunito Sans"/>
              <a:buChar char="○"/>
              <a:defRPr sz="1000"/>
            </a:lvl2pPr>
            <a:lvl3pPr marL="1371600" lvl="2" indent="-292100">
              <a:lnSpc>
                <a:spcPct val="115000"/>
              </a:lnSpc>
              <a:spcBef>
                <a:spcPts val="0"/>
              </a:spcBef>
              <a:spcAft>
                <a:spcPts val="0"/>
              </a:spcAft>
              <a:buClr>
                <a:schemeClr val="dk1"/>
              </a:buClr>
              <a:buSzPts val="1000"/>
              <a:buFont typeface="Nunito Sans"/>
              <a:buChar char="■"/>
              <a:defRPr sz="1000"/>
            </a:lvl3pPr>
            <a:lvl4pPr marL="1828800" lvl="3" indent="-292100">
              <a:lnSpc>
                <a:spcPct val="115000"/>
              </a:lnSpc>
              <a:spcBef>
                <a:spcPts val="0"/>
              </a:spcBef>
              <a:spcAft>
                <a:spcPts val="0"/>
              </a:spcAft>
              <a:buClr>
                <a:schemeClr val="dk1"/>
              </a:buClr>
              <a:buSzPts val="1000"/>
              <a:buFont typeface="Nunito Sans"/>
              <a:buChar char="●"/>
              <a:defRPr sz="1000"/>
            </a:lvl4pPr>
            <a:lvl5pPr marL="2286000" lvl="4" indent="-292100">
              <a:lnSpc>
                <a:spcPct val="115000"/>
              </a:lnSpc>
              <a:spcBef>
                <a:spcPts val="0"/>
              </a:spcBef>
              <a:spcAft>
                <a:spcPts val="0"/>
              </a:spcAft>
              <a:buClr>
                <a:schemeClr val="dk1"/>
              </a:buClr>
              <a:buSzPts val="1000"/>
              <a:buFont typeface="Nunito Sans"/>
              <a:buChar char="○"/>
              <a:defRPr sz="1000"/>
            </a:lvl5pPr>
            <a:lvl6pPr marL="2743200" lvl="5" indent="-292100">
              <a:lnSpc>
                <a:spcPct val="115000"/>
              </a:lnSpc>
              <a:spcBef>
                <a:spcPts val="0"/>
              </a:spcBef>
              <a:spcAft>
                <a:spcPts val="0"/>
              </a:spcAft>
              <a:buClr>
                <a:schemeClr val="dk1"/>
              </a:buClr>
              <a:buSzPts val="1000"/>
              <a:buFont typeface="Nunito Sans"/>
              <a:buChar char="■"/>
              <a:defRPr sz="1000"/>
            </a:lvl6pPr>
            <a:lvl7pPr marL="3200400" lvl="6" indent="-292100">
              <a:lnSpc>
                <a:spcPct val="115000"/>
              </a:lnSpc>
              <a:spcBef>
                <a:spcPts val="0"/>
              </a:spcBef>
              <a:spcAft>
                <a:spcPts val="0"/>
              </a:spcAft>
              <a:buClr>
                <a:schemeClr val="dk1"/>
              </a:buClr>
              <a:buSzPts val="1000"/>
              <a:buFont typeface="Nunito Sans"/>
              <a:buChar char="●"/>
              <a:defRPr sz="1000"/>
            </a:lvl7pPr>
            <a:lvl8pPr marL="3657600" lvl="7" indent="-292100">
              <a:lnSpc>
                <a:spcPct val="115000"/>
              </a:lnSpc>
              <a:spcBef>
                <a:spcPts val="0"/>
              </a:spcBef>
              <a:spcAft>
                <a:spcPts val="0"/>
              </a:spcAft>
              <a:buClr>
                <a:schemeClr val="dk1"/>
              </a:buClr>
              <a:buSzPts val="1000"/>
              <a:buFont typeface="Nunito Sans"/>
              <a:buChar char="○"/>
              <a:defRPr sz="1000"/>
            </a:lvl8pPr>
            <a:lvl9pPr marL="4114800" lvl="8" indent="-292100">
              <a:lnSpc>
                <a:spcPct val="115000"/>
              </a:lnSpc>
              <a:spcBef>
                <a:spcPts val="0"/>
              </a:spcBef>
              <a:spcAft>
                <a:spcPts val="0"/>
              </a:spcAft>
              <a:buClr>
                <a:schemeClr val="dk1"/>
              </a:buClr>
              <a:buSzPts val="1000"/>
              <a:buFont typeface="Nunito Sans"/>
              <a:buChar char="■"/>
              <a:defRPr sz="1000"/>
            </a:lvl9pPr>
          </a:lstStyle>
          <a:p>
            <a:endParaRPr/>
          </a:p>
        </p:txBody>
      </p:sp>
      <p:sp>
        <p:nvSpPr>
          <p:cNvPr id="670" name="Google Shape;670;p67"/>
          <p:cNvSpPr txBox="1">
            <a:spLocks noGrp="1"/>
          </p:cNvSpPr>
          <p:nvPr>
            <p:ph type="title"/>
          </p:nvPr>
        </p:nvSpPr>
        <p:spPr>
          <a:xfrm>
            <a:off x="6080825" y="2228204"/>
            <a:ext cx="2834700" cy="292500"/>
          </a:xfrm>
          <a:prstGeom prst="rect">
            <a:avLst/>
          </a:prstGeom>
        </p:spPr>
        <p:txBody>
          <a:bodyPr spcFirstLastPara="1" wrap="square" lIns="91425" tIns="91425" rIns="91425" bIns="0" anchor="t" anchorCtr="0">
            <a:spAutoFit/>
          </a:bodyPr>
          <a:lstStyle>
            <a:lvl1pPr lvl="0">
              <a:spcBef>
                <a:spcPts val="0"/>
              </a:spcBef>
              <a:spcAft>
                <a:spcPts val="0"/>
              </a:spcAft>
              <a:buNone/>
              <a:defRPr sz="900">
                <a:solidFill>
                  <a:schemeClr val="accent1"/>
                </a:solidFill>
                <a:latin typeface="Nunito Sans"/>
                <a:ea typeface="Nunito Sans"/>
                <a:cs typeface="Nunito Sans"/>
                <a:sym typeface="Nunito Sans"/>
              </a:defRPr>
            </a:lvl1pPr>
            <a:lvl2pPr lvl="1">
              <a:spcBef>
                <a:spcPts val="0"/>
              </a:spcBef>
              <a:spcAft>
                <a:spcPts val="0"/>
              </a:spcAft>
              <a:buNone/>
              <a:defRPr sz="900">
                <a:solidFill>
                  <a:schemeClr val="accent1"/>
                </a:solidFill>
                <a:latin typeface="Nunito Sans"/>
                <a:ea typeface="Nunito Sans"/>
                <a:cs typeface="Nunito Sans"/>
                <a:sym typeface="Nunito Sans"/>
              </a:defRPr>
            </a:lvl2pPr>
            <a:lvl3pPr lvl="2">
              <a:spcBef>
                <a:spcPts val="0"/>
              </a:spcBef>
              <a:spcAft>
                <a:spcPts val="0"/>
              </a:spcAft>
              <a:buNone/>
              <a:defRPr sz="900">
                <a:solidFill>
                  <a:schemeClr val="accent1"/>
                </a:solidFill>
                <a:latin typeface="Nunito Sans"/>
                <a:ea typeface="Nunito Sans"/>
                <a:cs typeface="Nunito Sans"/>
                <a:sym typeface="Nunito Sans"/>
              </a:defRPr>
            </a:lvl3pPr>
            <a:lvl4pPr lvl="3">
              <a:spcBef>
                <a:spcPts val="0"/>
              </a:spcBef>
              <a:spcAft>
                <a:spcPts val="0"/>
              </a:spcAft>
              <a:buNone/>
              <a:defRPr sz="900">
                <a:solidFill>
                  <a:schemeClr val="accent1"/>
                </a:solidFill>
                <a:latin typeface="Nunito Sans"/>
                <a:ea typeface="Nunito Sans"/>
                <a:cs typeface="Nunito Sans"/>
                <a:sym typeface="Nunito Sans"/>
              </a:defRPr>
            </a:lvl4pPr>
            <a:lvl5pPr lvl="4">
              <a:spcBef>
                <a:spcPts val="0"/>
              </a:spcBef>
              <a:spcAft>
                <a:spcPts val="0"/>
              </a:spcAft>
              <a:buNone/>
              <a:defRPr sz="900">
                <a:solidFill>
                  <a:schemeClr val="accent1"/>
                </a:solidFill>
                <a:latin typeface="Nunito Sans"/>
                <a:ea typeface="Nunito Sans"/>
                <a:cs typeface="Nunito Sans"/>
                <a:sym typeface="Nunito Sans"/>
              </a:defRPr>
            </a:lvl5pPr>
            <a:lvl6pPr lvl="5">
              <a:spcBef>
                <a:spcPts val="0"/>
              </a:spcBef>
              <a:spcAft>
                <a:spcPts val="0"/>
              </a:spcAft>
              <a:buNone/>
              <a:defRPr sz="900">
                <a:solidFill>
                  <a:schemeClr val="accent1"/>
                </a:solidFill>
                <a:latin typeface="Nunito Sans"/>
                <a:ea typeface="Nunito Sans"/>
                <a:cs typeface="Nunito Sans"/>
                <a:sym typeface="Nunito Sans"/>
              </a:defRPr>
            </a:lvl6pPr>
            <a:lvl7pPr lvl="6">
              <a:spcBef>
                <a:spcPts val="0"/>
              </a:spcBef>
              <a:spcAft>
                <a:spcPts val="0"/>
              </a:spcAft>
              <a:buNone/>
              <a:defRPr sz="900">
                <a:solidFill>
                  <a:schemeClr val="accent1"/>
                </a:solidFill>
                <a:latin typeface="Nunito Sans"/>
                <a:ea typeface="Nunito Sans"/>
                <a:cs typeface="Nunito Sans"/>
                <a:sym typeface="Nunito Sans"/>
              </a:defRPr>
            </a:lvl7pPr>
            <a:lvl8pPr lvl="7">
              <a:spcBef>
                <a:spcPts val="0"/>
              </a:spcBef>
              <a:spcAft>
                <a:spcPts val="0"/>
              </a:spcAft>
              <a:buNone/>
              <a:defRPr sz="900">
                <a:solidFill>
                  <a:schemeClr val="accent1"/>
                </a:solidFill>
                <a:latin typeface="Nunito Sans"/>
                <a:ea typeface="Nunito Sans"/>
                <a:cs typeface="Nunito Sans"/>
                <a:sym typeface="Nunito Sans"/>
              </a:defRPr>
            </a:lvl8pPr>
            <a:lvl9pPr lvl="8">
              <a:spcBef>
                <a:spcPts val="0"/>
              </a:spcBef>
              <a:spcAft>
                <a:spcPts val="0"/>
              </a:spcAft>
              <a:buNone/>
              <a:defRPr sz="900">
                <a:solidFill>
                  <a:schemeClr val="accent1"/>
                </a:solidFill>
                <a:latin typeface="Nunito Sans"/>
                <a:ea typeface="Nunito Sans"/>
                <a:cs typeface="Nunito Sans"/>
                <a:sym typeface="Nunito Sans"/>
              </a:defRPr>
            </a:lvl9pPr>
          </a:lstStyle>
          <a:p>
            <a:endParaRPr/>
          </a:p>
        </p:txBody>
      </p:sp>
      <p:sp>
        <p:nvSpPr>
          <p:cNvPr id="671" name="Google Shape;671;p67"/>
          <p:cNvSpPr txBox="1">
            <a:spLocks noGrp="1"/>
          </p:cNvSpPr>
          <p:nvPr>
            <p:ph type="body" idx="2"/>
          </p:nvPr>
        </p:nvSpPr>
        <p:spPr>
          <a:xfrm>
            <a:off x="6080825" y="3561500"/>
            <a:ext cx="2834700" cy="703800"/>
          </a:xfrm>
          <a:prstGeom prst="rect">
            <a:avLst/>
          </a:prstGeom>
        </p:spPr>
        <p:txBody>
          <a:bodyPr spcFirstLastPara="1" wrap="square" lIns="91425" tIns="91425" rIns="91425" bIns="91425" anchor="t" anchorCtr="0">
            <a:spAutoFit/>
          </a:bodyPr>
          <a:lstStyle>
            <a:lvl1pPr marL="457200" lvl="0" indent="-292100">
              <a:spcBef>
                <a:spcPts val="0"/>
              </a:spcBef>
              <a:spcAft>
                <a:spcPts val="0"/>
              </a:spcAft>
              <a:buClr>
                <a:schemeClr val="dk1"/>
              </a:buClr>
              <a:buSzPts val="1000"/>
              <a:buFont typeface="Nunito Sans"/>
              <a:buChar char="●"/>
              <a:defRPr sz="1000"/>
            </a:lvl1pPr>
            <a:lvl2pPr marL="914400" lvl="1" indent="-292100">
              <a:spcBef>
                <a:spcPts val="0"/>
              </a:spcBef>
              <a:spcAft>
                <a:spcPts val="0"/>
              </a:spcAft>
              <a:buClr>
                <a:schemeClr val="dk1"/>
              </a:buClr>
              <a:buSzPts val="1000"/>
              <a:buFont typeface="Nunito Sans"/>
              <a:buChar char="○"/>
              <a:defRPr sz="1000"/>
            </a:lvl2pPr>
            <a:lvl3pPr marL="1371600" lvl="2" indent="-292100">
              <a:spcBef>
                <a:spcPts val="0"/>
              </a:spcBef>
              <a:spcAft>
                <a:spcPts val="0"/>
              </a:spcAft>
              <a:buClr>
                <a:schemeClr val="dk1"/>
              </a:buClr>
              <a:buSzPts val="1000"/>
              <a:buFont typeface="Nunito Sans"/>
              <a:buChar char="■"/>
              <a:defRPr sz="1000"/>
            </a:lvl3pPr>
            <a:lvl4pPr marL="1828800" lvl="3" indent="-292100">
              <a:spcBef>
                <a:spcPts val="0"/>
              </a:spcBef>
              <a:spcAft>
                <a:spcPts val="0"/>
              </a:spcAft>
              <a:buClr>
                <a:schemeClr val="dk1"/>
              </a:buClr>
              <a:buSzPts val="1000"/>
              <a:buFont typeface="Nunito Sans"/>
              <a:buChar char="●"/>
              <a:defRPr sz="1000"/>
            </a:lvl4pPr>
            <a:lvl5pPr marL="2286000" lvl="4" indent="-292100">
              <a:spcBef>
                <a:spcPts val="0"/>
              </a:spcBef>
              <a:spcAft>
                <a:spcPts val="0"/>
              </a:spcAft>
              <a:buClr>
                <a:schemeClr val="dk1"/>
              </a:buClr>
              <a:buSzPts val="1000"/>
              <a:buFont typeface="Nunito Sans"/>
              <a:buChar char="○"/>
              <a:defRPr sz="1000"/>
            </a:lvl5pPr>
            <a:lvl6pPr marL="2743200" lvl="5" indent="-292100">
              <a:spcBef>
                <a:spcPts val="0"/>
              </a:spcBef>
              <a:spcAft>
                <a:spcPts val="0"/>
              </a:spcAft>
              <a:buClr>
                <a:schemeClr val="dk1"/>
              </a:buClr>
              <a:buSzPts val="1000"/>
              <a:buFont typeface="Nunito Sans"/>
              <a:buChar char="■"/>
              <a:defRPr sz="1000"/>
            </a:lvl6pPr>
            <a:lvl7pPr marL="3200400" lvl="6" indent="-292100">
              <a:spcBef>
                <a:spcPts val="0"/>
              </a:spcBef>
              <a:spcAft>
                <a:spcPts val="0"/>
              </a:spcAft>
              <a:buClr>
                <a:schemeClr val="dk1"/>
              </a:buClr>
              <a:buSzPts val="1000"/>
              <a:buFont typeface="Nunito Sans"/>
              <a:buChar char="●"/>
              <a:defRPr sz="1000"/>
            </a:lvl7pPr>
            <a:lvl8pPr marL="3657600" lvl="7" indent="-292100">
              <a:spcBef>
                <a:spcPts val="0"/>
              </a:spcBef>
              <a:spcAft>
                <a:spcPts val="0"/>
              </a:spcAft>
              <a:buClr>
                <a:schemeClr val="dk1"/>
              </a:buClr>
              <a:buSzPts val="1000"/>
              <a:buFont typeface="Nunito Sans"/>
              <a:buChar char="○"/>
              <a:defRPr sz="1000"/>
            </a:lvl8pPr>
            <a:lvl9pPr marL="4114800" lvl="8" indent="-292100">
              <a:spcBef>
                <a:spcPts val="0"/>
              </a:spcBef>
              <a:spcAft>
                <a:spcPts val="0"/>
              </a:spcAft>
              <a:buClr>
                <a:schemeClr val="dk1"/>
              </a:buClr>
              <a:buSzPts val="1000"/>
              <a:buFont typeface="Nunito Sans"/>
              <a:buChar char="■"/>
              <a:defRPr sz="1000"/>
            </a:lvl9pPr>
          </a:lstStyle>
          <a:p>
            <a:endParaRPr/>
          </a:p>
        </p:txBody>
      </p:sp>
      <p:sp>
        <p:nvSpPr>
          <p:cNvPr id="672" name="Google Shape;672;p67"/>
          <p:cNvSpPr txBox="1">
            <a:spLocks noGrp="1"/>
          </p:cNvSpPr>
          <p:nvPr>
            <p:ph type="title" idx="3"/>
          </p:nvPr>
        </p:nvSpPr>
        <p:spPr>
          <a:xfrm>
            <a:off x="6080825" y="3244458"/>
            <a:ext cx="2834700" cy="292500"/>
          </a:xfrm>
          <a:prstGeom prst="rect">
            <a:avLst/>
          </a:prstGeom>
        </p:spPr>
        <p:txBody>
          <a:bodyPr spcFirstLastPara="1" wrap="square" lIns="91425" tIns="91425" rIns="91425" bIns="0" anchor="t" anchorCtr="0">
            <a:spAutoFit/>
          </a:bodyPr>
          <a:lstStyle>
            <a:lvl1pPr lvl="0">
              <a:spcBef>
                <a:spcPts val="0"/>
              </a:spcBef>
              <a:spcAft>
                <a:spcPts val="0"/>
              </a:spcAft>
              <a:buNone/>
              <a:defRPr sz="900">
                <a:solidFill>
                  <a:schemeClr val="accent1"/>
                </a:solidFill>
                <a:latin typeface="Nunito Sans"/>
                <a:ea typeface="Nunito Sans"/>
                <a:cs typeface="Nunito Sans"/>
                <a:sym typeface="Nunito Sans"/>
              </a:defRPr>
            </a:lvl1pPr>
            <a:lvl2pPr lvl="1">
              <a:spcBef>
                <a:spcPts val="0"/>
              </a:spcBef>
              <a:spcAft>
                <a:spcPts val="0"/>
              </a:spcAft>
              <a:buNone/>
              <a:defRPr sz="900">
                <a:solidFill>
                  <a:schemeClr val="accent1"/>
                </a:solidFill>
                <a:latin typeface="Nunito Sans"/>
                <a:ea typeface="Nunito Sans"/>
                <a:cs typeface="Nunito Sans"/>
                <a:sym typeface="Nunito Sans"/>
              </a:defRPr>
            </a:lvl2pPr>
            <a:lvl3pPr lvl="2">
              <a:spcBef>
                <a:spcPts val="0"/>
              </a:spcBef>
              <a:spcAft>
                <a:spcPts val="0"/>
              </a:spcAft>
              <a:buNone/>
              <a:defRPr sz="900">
                <a:solidFill>
                  <a:schemeClr val="accent1"/>
                </a:solidFill>
                <a:latin typeface="Nunito Sans"/>
                <a:ea typeface="Nunito Sans"/>
                <a:cs typeface="Nunito Sans"/>
                <a:sym typeface="Nunito Sans"/>
              </a:defRPr>
            </a:lvl3pPr>
            <a:lvl4pPr lvl="3">
              <a:spcBef>
                <a:spcPts val="0"/>
              </a:spcBef>
              <a:spcAft>
                <a:spcPts val="0"/>
              </a:spcAft>
              <a:buNone/>
              <a:defRPr sz="900">
                <a:solidFill>
                  <a:schemeClr val="accent1"/>
                </a:solidFill>
                <a:latin typeface="Nunito Sans"/>
                <a:ea typeface="Nunito Sans"/>
                <a:cs typeface="Nunito Sans"/>
                <a:sym typeface="Nunito Sans"/>
              </a:defRPr>
            </a:lvl4pPr>
            <a:lvl5pPr lvl="4">
              <a:spcBef>
                <a:spcPts val="0"/>
              </a:spcBef>
              <a:spcAft>
                <a:spcPts val="0"/>
              </a:spcAft>
              <a:buNone/>
              <a:defRPr sz="900">
                <a:solidFill>
                  <a:schemeClr val="accent1"/>
                </a:solidFill>
                <a:latin typeface="Nunito Sans"/>
                <a:ea typeface="Nunito Sans"/>
                <a:cs typeface="Nunito Sans"/>
                <a:sym typeface="Nunito Sans"/>
              </a:defRPr>
            </a:lvl5pPr>
            <a:lvl6pPr lvl="5">
              <a:spcBef>
                <a:spcPts val="0"/>
              </a:spcBef>
              <a:spcAft>
                <a:spcPts val="0"/>
              </a:spcAft>
              <a:buNone/>
              <a:defRPr sz="900">
                <a:solidFill>
                  <a:schemeClr val="accent1"/>
                </a:solidFill>
                <a:latin typeface="Nunito Sans"/>
                <a:ea typeface="Nunito Sans"/>
                <a:cs typeface="Nunito Sans"/>
                <a:sym typeface="Nunito Sans"/>
              </a:defRPr>
            </a:lvl6pPr>
            <a:lvl7pPr lvl="6">
              <a:spcBef>
                <a:spcPts val="0"/>
              </a:spcBef>
              <a:spcAft>
                <a:spcPts val="0"/>
              </a:spcAft>
              <a:buNone/>
              <a:defRPr sz="900">
                <a:solidFill>
                  <a:schemeClr val="accent1"/>
                </a:solidFill>
                <a:latin typeface="Nunito Sans"/>
                <a:ea typeface="Nunito Sans"/>
                <a:cs typeface="Nunito Sans"/>
                <a:sym typeface="Nunito Sans"/>
              </a:defRPr>
            </a:lvl7pPr>
            <a:lvl8pPr lvl="7">
              <a:spcBef>
                <a:spcPts val="0"/>
              </a:spcBef>
              <a:spcAft>
                <a:spcPts val="0"/>
              </a:spcAft>
              <a:buNone/>
              <a:defRPr sz="900">
                <a:solidFill>
                  <a:schemeClr val="accent1"/>
                </a:solidFill>
                <a:latin typeface="Nunito Sans"/>
                <a:ea typeface="Nunito Sans"/>
                <a:cs typeface="Nunito Sans"/>
                <a:sym typeface="Nunito Sans"/>
              </a:defRPr>
            </a:lvl8pPr>
            <a:lvl9pPr lvl="8">
              <a:spcBef>
                <a:spcPts val="0"/>
              </a:spcBef>
              <a:spcAft>
                <a:spcPts val="0"/>
              </a:spcAft>
              <a:buNone/>
              <a:defRPr sz="900">
                <a:solidFill>
                  <a:schemeClr val="accent1"/>
                </a:solidFill>
                <a:latin typeface="Nunito Sans"/>
                <a:ea typeface="Nunito Sans"/>
                <a:cs typeface="Nunito Sans"/>
                <a:sym typeface="Nunito Sans"/>
              </a:defRPr>
            </a:lvl9pPr>
          </a:lstStyle>
          <a:p>
            <a:endParaRPr/>
          </a:p>
        </p:txBody>
      </p:sp>
      <p:sp>
        <p:nvSpPr>
          <p:cNvPr id="673" name="Google Shape;673;p67"/>
          <p:cNvSpPr txBox="1">
            <a:spLocks noGrp="1"/>
          </p:cNvSpPr>
          <p:nvPr>
            <p:ph type="body" idx="4"/>
          </p:nvPr>
        </p:nvSpPr>
        <p:spPr>
          <a:xfrm>
            <a:off x="3154650" y="3026423"/>
            <a:ext cx="2834700" cy="1346100"/>
          </a:xfrm>
          <a:prstGeom prst="rect">
            <a:avLst/>
          </a:prstGeom>
        </p:spPr>
        <p:txBody>
          <a:bodyPr spcFirstLastPara="1" wrap="square" lIns="91425" tIns="91425" rIns="91425" bIns="91425" anchor="t" anchorCtr="0">
            <a:spAutoFit/>
          </a:bodyPr>
          <a:lstStyle>
            <a:lvl1pPr marL="457200" lvl="0" indent="-292100">
              <a:lnSpc>
                <a:spcPct val="115000"/>
              </a:lnSpc>
              <a:spcBef>
                <a:spcPts val="0"/>
              </a:spcBef>
              <a:spcAft>
                <a:spcPts val="0"/>
              </a:spcAft>
              <a:buClr>
                <a:schemeClr val="dk1"/>
              </a:buClr>
              <a:buSzPts val="1000"/>
              <a:buFont typeface="Nunito Sans"/>
              <a:buChar char="●"/>
              <a:defRPr sz="1000"/>
            </a:lvl1pPr>
            <a:lvl2pPr marL="914400" lvl="1" indent="-292100">
              <a:lnSpc>
                <a:spcPct val="115000"/>
              </a:lnSpc>
              <a:spcBef>
                <a:spcPts val="0"/>
              </a:spcBef>
              <a:spcAft>
                <a:spcPts val="0"/>
              </a:spcAft>
              <a:buClr>
                <a:schemeClr val="dk1"/>
              </a:buClr>
              <a:buSzPts val="1000"/>
              <a:buFont typeface="Nunito Sans"/>
              <a:buChar char="○"/>
              <a:defRPr sz="1000"/>
            </a:lvl2pPr>
            <a:lvl3pPr marL="1371600" lvl="2" indent="-292100">
              <a:lnSpc>
                <a:spcPct val="115000"/>
              </a:lnSpc>
              <a:spcBef>
                <a:spcPts val="0"/>
              </a:spcBef>
              <a:spcAft>
                <a:spcPts val="0"/>
              </a:spcAft>
              <a:buClr>
                <a:schemeClr val="dk1"/>
              </a:buClr>
              <a:buSzPts val="1000"/>
              <a:buFont typeface="Nunito Sans"/>
              <a:buChar char="■"/>
              <a:defRPr sz="1000"/>
            </a:lvl3pPr>
            <a:lvl4pPr marL="1828800" lvl="3" indent="-292100">
              <a:lnSpc>
                <a:spcPct val="115000"/>
              </a:lnSpc>
              <a:spcBef>
                <a:spcPts val="0"/>
              </a:spcBef>
              <a:spcAft>
                <a:spcPts val="0"/>
              </a:spcAft>
              <a:buClr>
                <a:schemeClr val="dk1"/>
              </a:buClr>
              <a:buSzPts val="1000"/>
              <a:buFont typeface="Nunito Sans"/>
              <a:buChar char="●"/>
              <a:defRPr sz="1000"/>
            </a:lvl4pPr>
            <a:lvl5pPr marL="2286000" lvl="4" indent="-292100">
              <a:lnSpc>
                <a:spcPct val="115000"/>
              </a:lnSpc>
              <a:spcBef>
                <a:spcPts val="0"/>
              </a:spcBef>
              <a:spcAft>
                <a:spcPts val="0"/>
              </a:spcAft>
              <a:buClr>
                <a:schemeClr val="dk1"/>
              </a:buClr>
              <a:buSzPts val="1000"/>
              <a:buFont typeface="Nunito Sans"/>
              <a:buChar char="○"/>
              <a:defRPr sz="1000"/>
            </a:lvl5pPr>
            <a:lvl6pPr marL="2743200" lvl="5" indent="-292100">
              <a:lnSpc>
                <a:spcPct val="115000"/>
              </a:lnSpc>
              <a:spcBef>
                <a:spcPts val="0"/>
              </a:spcBef>
              <a:spcAft>
                <a:spcPts val="0"/>
              </a:spcAft>
              <a:buClr>
                <a:schemeClr val="dk1"/>
              </a:buClr>
              <a:buSzPts val="1000"/>
              <a:buFont typeface="Nunito Sans"/>
              <a:buChar char="■"/>
              <a:defRPr sz="1000"/>
            </a:lvl6pPr>
            <a:lvl7pPr marL="3200400" lvl="6" indent="-292100">
              <a:lnSpc>
                <a:spcPct val="115000"/>
              </a:lnSpc>
              <a:spcBef>
                <a:spcPts val="0"/>
              </a:spcBef>
              <a:spcAft>
                <a:spcPts val="0"/>
              </a:spcAft>
              <a:buClr>
                <a:schemeClr val="dk1"/>
              </a:buClr>
              <a:buSzPts val="1000"/>
              <a:buFont typeface="Nunito Sans"/>
              <a:buChar char="●"/>
              <a:defRPr sz="1000"/>
            </a:lvl7pPr>
            <a:lvl8pPr marL="3657600" lvl="7" indent="-292100">
              <a:lnSpc>
                <a:spcPct val="115000"/>
              </a:lnSpc>
              <a:spcBef>
                <a:spcPts val="0"/>
              </a:spcBef>
              <a:spcAft>
                <a:spcPts val="0"/>
              </a:spcAft>
              <a:buClr>
                <a:schemeClr val="dk1"/>
              </a:buClr>
              <a:buSzPts val="1000"/>
              <a:buFont typeface="Nunito Sans"/>
              <a:buChar char="○"/>
              <a:defRPr sz="1000"/>
            </a:lvl8pPr>
            <a:lvl9pPr marL="4114800" lvl="8" indent="-292100">
              <a:lnSpc>
                <a:spcPct val="115000"/>
              </a:lnSpc>
              <a:spcBef>
                <a:spcPts val="0"/>
              </a:spcBef>
              <a:spcAft>
                <a:spcPts val="0"/>
              </a:spcAft>
              <a:buClr>
                <a:schemeClr val="dk1"/>
              </a:buClr>
              <a:buSzPts val="1000"/>
              <a:buFont typeface="Nunito Sans"/>
              <a:buChar char="■"/>
              <a:defRPr sz="1000"/>
            </a:lvl9pPr>
          </a:lstStyle>
          <a:p>
            <a:endParaRPr/>
          </a:p>
        </p:txBody>
      </p:sp>
      <p:sp>
        <p:nvSpPr>
          <p:cNvPr id="674" name="Google Shape;674;p67"/>
          <p:cNvSpPr>
            <a:spLocks noGrp="1"/>
          </p:cNvSpPr>
          <p:nvPr>
            <p:ph type="pic" idx="5"/>
          </p:nvPr>
        </p:nvSpPr>
        <p:spPr>
          <a:xfrm>
            <a:off x="309350" y="952800"/>
            <a:ext cx="2754000" cy="1634100"/>
          </a:xfrm>
          <a:prstGeom prst="roundRect">
            <a:avLst>
              <a:gd name="adj" fmla="val 16667"/>
            </a:avLst>
          </a:prstGeom>
          <a:noFill/>
          <a:ln>
            <a:noFill/>
          </a:ln>
        </p:spPr>
      </p:sp>
      <p:sp>
        <p:nvSpPr>
          <p:cNvPr id="675" name="Google Shape;675;p67"/>
          <p:cNvSpPr txBox="1">
            <a:spLocks noGrp="1"/>
          </p:cNvSpPr>
          <p:nvPr>
            <p:ph type="title" idx="6"/>
          </p:nvPr>
        </p:nvSpPr>
        <p:spPr>
          <a:xfrm>
            <a:off x="3154650" y="2709375"/>
            <a:ext cx="2834700" cy="292500"/>
          </a:xfrm>
          <a:prstGeom prst="rect">
            <a:avLst/>
          </a:prstGeom>
        </p:spPr>
        <p:txBody>
          <a:bodyPr spcFirstLastPara="1" wrap="square" lIns="91425" tIns="91425" rIns="91425" bIns="0" anchor="t" anchorCtr="0">
            <a:spAutoFit/>
          </a:bodyPr>
          <a:lstStyle>
            <a:lvl1pPr lvl="0">
              <a:spcBef>
                <a:spcPts val="0"/>
              </a:spcBef>
              <a:spcAft>
                <a:spcPts val="0"/>
              </a:spcAft>
              <a:buNone/>
              <a:defRPr sz="900">
                <a:solidFill>
                  <a:schemeClr val="accent1"/>
                </a:solidFill>
                <a:latin typeface="Nunito Sans"/>
                <a:ea typeface="Nunito Sans"/>
                <a:cs typeface="Nunito Sans"/>
                <a:sym typeface="Nunito Sans"/>
              </a:defRPr>
            </a:lvl1pPr>
            <a:lvl2pPr lvl="1">
              <a:spcBef>
                <a:spcPts val="0"/>
              </a:spcBef>
              <a:spcAft>
                <a:spcPts val="0"/>
              </a:spcAft>
              <a:buNone/>
              <a:defRPr sz="900">
                <a:solidFill>
                  <a:schemeClr val="accent1"/>
                </a:solidFill>
                <a:latin typeface="Nunito Sans"/>
                <a:ea typeface="Nunito Sans"/>
                <a:cs typeface="Nunito Sans"/>
                <a:sym typeface="Nunito Sans"/>
              </a:defRPr>
            </a:lvl2pPr>
            <a:lvl3pPr lvl="2">
              <a:spcBef>
                <a:spcPts val="0"/>
              </a:spcBef>
              <a:spcAft>
                <a:spcPts val="0"/>
              </a:spcAft>
              <a:buNone/>
              <a:defRPr sz="900">
                <a:solidFill>
                  <a:schemeClr val="accent1"/>
                </a:solidFill>
                <a:latin typeface="Nunito Sans"/>
                <a:ea typeface="Nunito Sans"/>
                <a:cs typeface="Nunito Sans"/>
                <a:sym typeface="Nunito Sans"/>
              </a:defRPr>
            </a:lvl3pPr>
            <a:lvl4pPr lvl="3">
              <a:spcBef>
                <a:spcPts val="0"/>
              </a:spcBef>
              <a:spcAft>
                <a:spcPts val="0"/>
              </a:spcAft>
              <a:buNone/>
              <a:defRPr sz="900">
                <a:solidFill>
                  <a:schemeClr val="accent1"/>
                </a:solidFill>
                <a:latin typeface="Nunito Sans"/>
                <a:ea typeface="Nunito Sans"/>
                <a:cs typeface="Nunito Sans"/>
                <a:sym typeface="Nunito Sans"/>
              </a:defRPr>
            </a:lvl4pPr>
            <a:lvl5pPr lvl="4">
              <a:spcBef>
                <a:spcPts val="0"/>
              </a:spcBef>
              <a:spcAft>
                <a:spcPts val="0"/>
              </a:spcAft>
              <a:buNone/>
              <a:defRPr sz="900">
                <a:solidFill>
                  <a:schemeClr val="accent1"/>
                </a:solidFill>
                <a:latin typeface="Nunito Sans"/>
                <a:ea typeface="Nunito Sans"/>
                <a:cs typeface="Nunito Sans"/>
                <a:sym typeface="Nunito Sans"/>
              </a:defRPr>
            </a:lvl5pPr>
            <a:lvl6pPr lvl="5">
              <a:spcBef>
                <a:spcPts val="0"/>
              </a:spcBef>
              <a:spcAft>
                <a:spcPts val="0"/>
              </a:spcAft>
              <a:buNone/>
              <a:defRPr sz="900">
                <a:solidFill>
                  <a:schemeClr val="accent1"/>
                </a:solidFill>
                <a:latin typeface="Nunito Sans"/>
                <a:ea typeface="Nunito Sans"/>
                <a:cs typeface="Nunito Sans"/>
                <a:sym typeface="Nunito Sans"/>
              </a:defRPr>
            </a:lvl6pPr>
            <a:lvl7pPr lvl="6">
              <a:spcBef>
                <a:spcPts val="0"/>
              </a:spcBef>
              <a:spcAft>
                <a:spcPts val="0"/>
              </a:spcAft>
              <a:buNone/>
              <a:defRPr sz="900">
                <a:solidFill>
                  <a:schemeClr val="accent1"/>
                </a:solidFill>
                <a:latin typeface="Nunito Sans"/>
                <a:ea typeface="Nunito Sans"/>
                <a:cs typeface="Nunito Sans"/>
                <a:sym typeface="Nunito Sans"/>
              </a:defRPr>
            </a:lvl7pPr>
            <a:lvl8pPr lvl="7">
              <a:spcBef>
                <a:spcPts val="0"/>
              </a:spcBef>
              <a:spcAft>
                <a:spcPts val="0"/>
              </a:spcAft>
              <a:buNone/>
              <a:defRPr sz="900">
                <a:solidFill>
                  <a:schemeClr val="accent1"/>
                </a:solidFill>
                <a:latin typeface="Nunito Sans"/>
                <a:ea typeface="Nunito Sans"/>
                <a:cs typeface="Nunito Sans"/>
                <a:sym typeface="Nunito Sans"/>
              </a:defRPr>
            </a:lvl8pPr>
            <a:lvl9pPr lvl="8">
              <a:spcBef>
                <a:spcPts val="0"/>
              </a:spcBef>
              <a:spcAft>
                <a:spcPts val="0"/>
              </a:spcAft>
              <a:buNone/>
              <a:defRPr sz="900">
                <a:solidFill>
                  <a:schemeClr val="accent1"/>
                </a:solidFill>
                <a:latin typeface="Nunito Sans"/>
                <a:ea typeface="Nunito Sans"/>
                <a:cs typeface="Nunito Sans"/>
                <a:sym typeface="Nunito Sans"/>
              </a:defRPr>
            </a:lvl9pPr>
          </a:lstStyle>
          <a:p>
            <a:endParaRPr/>
          </a:p>
        </p:txBody>
      </p:sp>
      <p:sp>
        <p:nvSpPr>
          <p:cNvPr id="676" name="Google Shape;676;p67"/>
          <p:cNvSpPr txBox="1">
            <a:spLocks noGrp="1"/>
          </p:cNvSpPr>
          <p:nvPr>
            <p:ph type="title" idx="7"/>
          </p:nvPr>
        </p:nvSpPr>
        <p:spPr>
          <a:xfrm>
            <a:off x="3154650" y="858000"/>
            <a:ext cx="2834700" cy="742200"/>
          </a:xfrm>
          <a:prstGeom prst="rect">
            <a:avLst/>
          </a:prstGeom>
        </p:spPr>
        <p:txBody>
          <a:bodyPr spcFirstLastPara="1" wrap="square" lIns="91425" tIns="91425" rIns="91425" bIns="91425" anchor="t" anchorCtr="0">
            <a:spAutoFit/>
          </a:bodyPr>
          <a:lstStyle>
            <a:lvl1pPr lvl="0">
              <a:lnSpc>
                <a:spcPct val="115000"/>
              </a:lnSpc>
              <a:spcBef>
                <a:spcPts val="0"/>
              </a:spcBef>
              <a:spcAft>
                <a:spcPts val="0"/>
              </a:spcAft>
              <a:buNone/>
              <a:defRPr sz="1400" b="0">
                <a:latin typeface="Poppins Medium"/>
                <a:ea typeface="Poppins Medium"/>
                <a:cs typeface="Poppins Medium"/>
                <a:sym typeface="Poppins Medium"/>
              </a:defRPr>
            </a:lvl1pPr>
            <a:lvl2pPr lvl="1">
              <a:spcBef>
                <a:spcPts val="0"/>
              </a:spcBef>
              <a:spcAft>
                <a:spcPts val="0"/>
              </a:spcAft>
              <a:buNone/>
              <a:defRPr sz="2000">
                <a:latin typeface="Nunito Sans"/>
                <a:ea typeface="Nunito Sans"/>
                <a:cs typeface="Nunito Sans"/>
                <a:sym typeface="Nunito Sans"/>
              </a:defRPr>
            </a:lvl2pPr>
            <a:lvl3pPr lvl="2">
              <a:spcBef>
                <a:spcPts val="0"/>
              </a:spcBef>
              <a:spcAft>
                <a:spcPts val="0"/>
              </a:spcAft>
              <a:buNone/>
              <a:defRPr sz="2000">
                <a:latin typeface="Nunito Sans"/>
                <a:ea typeface="Nunito Sans"/>
                <a:cs typeface="Nunito Sans"/>
                <a:sym typeface="Nunito Sans"/>
              </a:defRPr>
            </a:lvl3pPr>
            <a:lvl4pPr lvl="3">
              <a:spcBef>
                <a:spcPts val="0"/>
              </a:spcBef>
              <a:spcAft>
                <a:spcPts val="0"/>
              </a:spcAft>
              <a:buNone/>
              <a:defRPr sz="2000">
                <a:latin typeface="Nunito Sans"/>
                <a:ea typeface="Nunito Sans"/>
                <a:cs typeface="Nunito Sans"/>
                <a:sym typeface="Nunito Sans"/>
              </a:defRPr>
            </a:lvl4pPr>
            <a:lvl5pPr lvl="4">
              <a:spcBef>
                <a:spcPts val="0"/>
              </a:spcBef>
              <a:spcAft>
                <a:spcPts val="0"/>
              </a:spcAft>
              <a:buNone/>
              <a:defRPr sz="2000">
                <a:latin typeface="Nunito Sans"/>
                <a:ea typeface="Nunito Sans"/>
                <a:cs typeface="Nunito Sans"/>
                <a:sym typeface="Nunito Sans"/>
              </a:defRPr>
            </a:lvl5pPr>
            <a:lvl6pPr lvl="5">
              <a:spcBef>
                <a:spcPts val="0"/>
              </a:spcBef>
              <a:spcAft>
                <a:spcPts val="0"/>
              </a:spcAft>
              <a:buNone/>
              <a:defRPr sz="2000">
                <a:latin typeface="Nunito Sans"/>
                <a:ea typeface="Nunito Sans"/>
                <a:cs typeface="Nunito Sans"/>
                <a:sym typeface="Nunito Sans"/>
              </a:defRPr>
            </a:lvl6pPr>
            <a:lvl7pPr lvl="6">
              <a:spcBef>
                <a:spcPts val="0"/>
              </a:spcBef>
              <a:spcAft>
                <a:spcPts val="0"/>
              </a:spcAft>
              <a:buNone/>
              <a:defRPr sz="2000">
                <a:latin typeface="Nunito Sans"/>
                <a:ea typeface="Nunito Sans"/>
                <a:cs typeface="Nunito Sans"/>
                <a:sym typeface="Nunito Sans"/>
              </a:defRPr>
            </a:lvl7pPr>
            <a:lvl8pPr lvl="7">
              <a:spcBef>
                <a:spcPts val="0"/>
              </a:spcBef>
              <a:spcAft>
                <a:spcPts val="0"/>
              </a:spcAft>
              <a:buNone/>
              <a:defRPr sz="2000">
                <a:latin typeface="Nunito Sans"/>
                <a:ea typeface="Nunito Sans"/>
                <a:cs typeface="Nunito Sans"/>
                <a:sym typeface="Nunito Sans"/>
              </a:defRPr>
            </a:lvl8pPr>
            <a:lvl9pPr lvl="8">
              <a:spcBef>
                <a:spcPts val="0"/>
              </a:spcBef>
              <a:spcAft>
                <a:spcPts val="0"/>
              </a:spcAft>
              <a:buNone/>
              <a:defRPr sz="2000">
                <a:latin typeface="Nunito Sans"/>
                <a:ea typeface="Nunito Sans"/>
                <a:cs typeface="Nunito Sans"/>
                <a:sym typeface="Nunito Sans"/>
              </a:defRPr>
            </a:lvl9pPr>
          </a:lstStyle>
          <a:p>
            <a:endParaRPr/>
          </a:p>
        </p:txBody>
      </p:sp>
      <p:sp>
        <p:nvSpPr>
          <p:cNvPr id="677" name="Google Shape;677;p67"/>
          <p:cNvSpPr txBox="1">
            <a:spLocks noGrp="1"/>
          </p:cNvSpPr>
          <p:nvPr>
            <p:ph type="title" idx="8"/>
          </p:nvPr>
        </p:nvSpPr>
        <p:spPr>
          <a:xfrm>
            <a:off x="228600" y="228600"/>
            <a:ext cx="5760600" cy="652200"/>
          </a:xfrm>
          <a:prstGeom prst="rect">
            <a:avLst/>
          </a:prstGeom>
        </p:spPr>
        <p:txBody>
          <a:bodyPr spcFirstLastPara="1" wrap="square" lIns="91425" tIns="91425" rIns="91425" bIns="91425" anchor="t" anchorCtr="0">
            <a:spAutoFit/>
          </a:bodyPr>
          <a:lstStyle>
            <a:lvl1pPr lvl="0">
              <a:spcBef>
                <a:spcPts val="0"/>
              </a:spcBef>
              <a:spcAft>
                <a:spcPts val="0"/>
              </a:spcAft>
              <a:buNone/>
              <a:defRPr sz="2400">
                <a:solidFill>
                  <a:schemeClr val="accent1"/>
                </a:solidFill>
              </a:defRPr>
            </a:lvl1pPr>
            <a:lvl2pPr lvl="1">
              <a:spcBef>
                <a:spcPts val="0"/>
              </a:spcBef>
              <a:spcAft>
                <a:spcPts val="0"/>
              </a:spcAft>
              <a:buNone/>
              <a:defRPr sz="2400">
                <a:solidFill>
                  <a:schemeClr val="accent1"/>
                </a:solidFill>
                <a:latin typeface="Poppins SemiBold"/>
                <a:ea typeface="Poppins SemiBold"/>
                <a:cs typeface="Poppins SemiBold"/>
                <a:sym typeface="Poppins SemiBold"/>
              </a:defRPr>
            </a:lvl2pPr>
            <a:lvl3pPr lvl="2">
              <a:spcBef>
                <a:spcPts val="0"/>
              </a:spcBef>
              <a:spcAft>
                <a:spcPts val="0"/>
              </a:spcAft>
              <a:buNone/>
              <a:defRPr sz="2400">
                <a:solidFill>
                  <a:schemeClr val="accent1"/>
                </a:solidFill>
                <a:latin typeface="Poppins SemiBold"/>
                <a:ea typeface="Poppins SemiBold"/>
                <a:cs typeface="Poppins SemiBold"/>
                <a:sym typeface="Poppins SemiBold"/>
              </a:defRPr>
            </a:lvl3pPr>
            <a:lvl4pPr lvl="3">
              <a:spcBef>
                <a:spcPts val="0"/>
              </a:spcBef>
              <a:spcAft>
                <a:spcPts val="0"/>
              </a:spcAft>
              <a:buNone/>
              <a:defRPr sz="2400">
                <a:solidFill>
                  <a:schemeClr val="accent1"/>
                </a:solidFill>
                <a:latin typeface="Poppins SemiBold"/>
                <a:ea typeface="Poppins SemiBold"/>
                <a:cs typeface="Poppins SemiBold"/>
                <a:sym typeface="Poppins SemiBold"/>
              </a:defRPr>
            </a:lvl4pPr>
            <a:lvl5pPr lvl="4">
              <a:spcBef>
                <a:spcPts val="0"/>
              </a:spcBef>
              <a:spcAft>
                <a:spcPts val="0"/>
              </a:spcAft>
              <a:buNone/>
              <a:defRPr sz="2400">
                <a:solidFill>
                  <a:schemeClr val="accent1"/>
                </a:solidFill>
                <a:latin typeface="Poppins SemiBold"/>
                <a:ea typeface="Poppins SemiBold"/>
                <a:cs typeface="Poppins SemiBold"/>
                <a:sym typeface="Poppins SemiBold"/>
              </a:defRPr>
            </a:lvl5pPr>
            <a:lvl6pPr lvl="5">
              <a:spcBef>
                <a:spcPts val="0"/>
              </a:spcBef>
              <a:spcAft>
                <a:spcPts val="0"/>
              </a:spcAft>
              <a:buNone/>
              <a:defRPr sz="2400">
                <a:solidFill>
                  <a:schemeClr val="accent1"/>
                </a:solidFill>
                <a:latin typeface="Poppins SemiBold"/>
                <a:ea typeface="Poppins SemiBold"/>
                <a:cs typeface="Poppins SemiBold"/>
                <a:sym typeface="Poppins SemiBold"/>
              </a:defRPr>
            </a:lvl6pPr>
            <a:lvl7pPr lvl="6">
              <a:spcBef>
                <a:spcPts val="0"/>
              </a:spcBef>
              <a:spcAft>
                <a:spcPts val="0"/>
              </a:spcAft>
              <a:buNone/>
              <a:defRPr sz="2400">
                <a:solidFill>
                  <a:schemeClr val="accent1"/>
                </a:solidFill>
                <a:latin typeface="Poppins SemiBold"/>
                <a:ea typeface="Poppins SemiBold"/>
                <a:cs typeface="Poppins SemiBold"/>
                <a:sym typeface="Poppins SemiBold"/>
              </a:defRPr>
            </a:lvl7pPr>
            <a:lvl8pPr lvl="7">
              <a:spcBef>
                <a:spcPts val="0"/>
              </a:spcBef>
              <a:spcAft>
                <a:spcPts val="0"/>
              </a:spcAft>
              <a:buNone/>
              <a:defRPr sz="2400">
                <a:solidFill>
                  <a:schemeClr val="accent1"/>
                </a:solidFill>
                <a:latin typeface="Poppins SemiBold"/>
                <a:ea typeface="Poppins SemiBold"/>
                <a:cs typeface="Poppins SemiBold"/>
                <a:sym typeface="Poppins SemiBold"/>
              </a:defRPr>
            </a:lvl8pPr>
            <a:lvl9pPr lvl="8">
              <a:spcBef>
                <a:spcPts val="0"/>
              </a:spcBef>
              <a:spcAft>
                <a:spcPts val="0"/>
              </a:spcAft>
              <a:buNone/>
              <a:defRPr sz="2400">
                <a:solidFill>
                  <a:schemeClr val="accent1"/>
                </a:solidFill>
                <a:latin typeface="Poppins SemiBold"/>
                <a:ea typeface="Poppins SemiBold"/>
                <a:cs typeface="Poppins SemiBold"/>
                <a:sym typeface="Poppins SemiBold"/>
              </a:defRPr>
            </a:lvl9pPr>
          </a:lstStyle>
          <a:p>
            <a:endParaRPr/>
          </a:p>
        </p:txBody>
      </p:sp>
      <p:sp>
        <p:nvSpPr>
          <p:cNvPr id="678" name="Google Shape;678;p67"/>
          <p:cNvSpPr txBox="1"/>
          <p:nvPr/>
        </p:nvSpPr>
        <p:spPr>
          <a:xfrm>
            <a:off x="6720300" y="4800275"/>
            <a:ext cx="2195100" cy="2925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fld id="{00000000-1234-1234-1234-123412341234}" type="slidenum">
              <a:rPr lang="en" sz="700">
                <a:solidFill>
                  <a:schemeClr val="accent5"/>
                </a:solidFill>
                <a:latin typeface="Nunito Sans"/>
                <a:ea typeface="Nunito Sans"/>
                <a:cs typeface="Nunito Sans"/>
                <a:sym typeface="Nunito Sans"/>
              </a:rPr>
              <a:t>‹#›</a:t>
            </a:fld>
            <a:endParaRPr sz="700">
              <a:solidFill>
                <a:schemeClr val="accent5"/>
              </a:solidFill>
              <a:latin typeface="Nunito Sans"/>
              <a:ea typeface="Nunito Sans"/>
              <a:cs typeface="Nunito Sans"/>
              <a:sym typeface="Nunito Sans"/>
            </a:endParaRPr>
          </a:p>
        </p:txBody>
      </p:sp>
      <p:sp>
        <p:nvSpPr>
          <p:cNvPr id="679" name="Google Shape;679;p67"/>
          <p:cNvSpPr txBox="1">
            <a:spLocks noGrp="1"/>
          </p:cNvSpPr>
          <p:nvPr>
            <p:ph type="title" idx="9"/>
          </p:nvPr>
        </p:nvSpPr>
        <p:spPr>
          <a:xfrm>
            <a:off x="6080825" y="858000"/>
            <a:ext cx="2834700" cy="292500"/>
          </a:xfrm>
          <a:prstGeom prst="rect">
            <a:avLst/>
          </a:prstGeom>
        </p:spPr>
        <p:txBody>
          <a:bodyPr spcFirstLastPara="1" wrap="square" lIns="91425" tIns="91425" rIns="91425" bIns="0" anchor="t" anchorCtr="0">
            <a:spAutoFit/>
          </a:bodyPr>
          <a:lstStyle>
            <a:lvl1pPr lvl="0">
              <a:spcBef>
                <a:spcPts val="0"/>
              </a:spcBef>
              <a:spcAft>
                <a:spcPts val="0"/>
              </a:spcAft>
              <a:buNone/>
              <a:defRPr sz="900">
                <a:solidFill>
                  <a:schemeClr val="accent1"/>
                </a:solidFill>
                <a:latin typeface="Nunito Sans"/>
                <a:ea typeface="Nunito Sans"/>
                <a:cs typeface="Nunito Sans"/>
                <a:sym typeface="Nunito Sans"/>
              </a:defRPr>
            </a:lvl1pPr>
            <a:lvl2pPr lvl="1">
              <a:spcBef>
                <a:spcPts val="0"/>
              </a:spcBef>
              <a:spcAft>
                <a:spcPts val="0"/>
              </a:spcAft>
              <a:buNone/>
              <a:defRPr sz="900">
                <a:solidFill>
                  <a:schemeClr val="accent1"/>
                </a:solidFill>
                <a:latin typeface="Nunito Sans"/>
                <a:ea typeface="Nunito Sans"/>
                <a:cs typeface="Nunito Sans"/>
                <a:sym typeface="Nunito Sans"/>
              </a:defRPr>
            </a:lvl2pPr>
            <a:lvl3pPr lvl="2">
              <a:spcBef>
                <a:spcPts val="0"/>
              </a:spcBef>
              <a:spcAft>
                <a:spcPts val="0"/>
              </a:spcAft>
              <a:buNone/>
              <a:defRPr sz="900">
                <a:solidFill>
                  <a:schemeClr val="accent1"/>
                </a:solidFill>
                <a:latin typeface="Nunito Sans"/>
                <a:ea typeface="Nunito Sans"/>
                <a:cs typeface="Nunito Sans"/>
                <a:sym typeface="Nunito Sans"/>
              </a:defRPr>
            </a:lvl3pPr>
            <a:lvl4pPr lvl="3">
              <a:spcBef>
                <a:spcPts val="0"/>
              </a:spcBef>
              <a:spcAft>
                <a:spcPts val="0"/>
              </a:spcAft>
              <a:buNone/>
              <a:defRPr sz="900">
                <a:solidFill>
                  <a:schemeClr val="accent1"/>
                </a:solidFill>
                <a:latin typeface="Nunito Sans"/>
                <a:ea typeface="Nunito Sans"/>
                <a:cs typeface="Nunito Sans"/>
                <a:sym typeface="Nunito Sans"/>
              </a:defRPr>
            </a:lvl4pPr>
            <a:lvl5pPr lvl="4">
              <a:spcBef>
                <a:spcPts val="0"/>
              </a:spcBef>
              <a:spcAft>
                <a:spcPts val="0"/>
              </a:spcAft>
              <a:buNone/>
              <a:defRPr sz="900">
                <a:solidFill>
                  <a:schemeClr val="accent1"/>
                </a:solidFill>
                <a:latin typeface="Nunito Sans"/>
                <a:ea typeface="Nunito Sans"/>
                <a:cs typeface="Nunito Sans"/>
                <a:sym typeface="Nunito Sans"/>
              </a:defRPr>
            </a:lvl5pPr>
            <a:lvl6pPr lvl="5">
              <a:spcBef>
                <a:spcPts val="0"/>
              </a:spcBef>
              <a:spcAft>
                <a:spcPts val="0"/>
              </a:spcAft>
              <a:buNone/>
              <a:defRPr sz="900">
                <a:solidFill>
                  <a:schemeClr val="accent1"/>
                </a:solidFill>
                <a:latin typeface="Nunito Sans"/>
                <a:ea typeface="Nunito Sans"/>
                <a:cs typeface="Nunito Sans"/>
                <a:sym typeface="Nunito Sans"/>
              </a:defRPr>
            </a:lvl6pPr>
            <a:lvl7pPr lvl="6">
              <a:spcBef>
                <a:spcPts val="0"/>
              </a:spcBef>
              <a:spcAft>
                <a:spcPts val="0"/>
              </a:spcAft>
              <a:buNone/>
              <a:defRPr sz="900">
                <a:solidFill>
                  <a:schemeClr val="accent1"/>
                </a:solidFill>
                <a:latin typeface="Nunito Sans"/>
                <a:ea typeface="Nunito Sans"/>
                <a:cs typeface="Nunito Sans"/>
                <a:sym typeface="Nunito Sans"/>
              </a:defRPr>
            </a:lvl7pPr>
            <a:lvl8pPr lvl="7">
              <a:spcBef>
                <a:spcPts val="0"/>
              </a:spcBef>
              <a:spcAft>
                <a:spcPts val="0"/>
              </a:spcAft>
              <a:buNone/>
              <a:defRPr sz="900">
                <a:solidFill>
                  <a:schemeClr val="accent1"/>
                </a:solidFill>
                <a:latin typeface="Nunito Sans"/>
                <a:ea typeface="Nunito Sans"/>
                <a:cs typeface="Nunito Sans"/>
                <a:sym typeface="Nunito Sans"/>
              </a:defRPr>
            </a:lvl8pPr>
            <a:lvl9pPr lvl="8">
              <a:spcBef>
                <a:spcPts val="0"/>
              </a:spcBef>
              <a:spcAft>
                <a:spcPts val="0"/>
              </a:spcAft>
              <a:buNone/>
              <a:defRPr sz="900">
                <a:solidFill>
                  <a:schemeClr val="accent1"/>
                </a:solidFill>
                <a:latin typeface="Nunito Sans"/>
                <a:ea typeface="Nunito Sans"/>
                <a:cs typeface="Nunito Sans"/>
                <a:sym typeface="Nunito Sans"/>
              </a:defRPr>
            </a:lvl9pPr>
          </a:lstStyle>
          <a:p>
            <a:endParaRPr/>
          </a:p>
        </p:txBody>
      </p:sp>
      <p:sp>
        <p:nvSpPr>
          <p:cNvPr id="680" name="Google Shape;680;p67"/>
          <p:cNvSpPr txBox="1">
            <a:spLocks noGrp="1"/>
          </p:cNvSpPr>
          <p:nvPr>
            <p:ph type="subTitle" idx="13"/>
          </p:nvPr>
        </p:nvSpPr>
        <p:spPr>
          <a:xfrm>
            <a:off x="228600" y="4800275"/>
            <a:ext cx="1115700" cy="311400"/>
          </a:xfrm>
          <a:prstGeom prst="rect">
            <a:avLst/>
          </a:prstGeom>
        </p:spPr>
        <p:txBody>
          <a:bodyPr spcFirstLastPara="1" wrap="square" lIns="91425" tIns="91425" rIns="91425" bIns="91425" anchor="t" anchorCtr="0">
            <a:noAutofit/>
          </a:bodyPr>
          <a:lstStyle>
            <a:lvl1pPr lvl="0">
              <a:spcBef>
                <a:spcPts val="0"/>
              </a:spcBef>
              <a:spcAft>
                <a:spcPts val="0"/>
              </a:spcAft>
              <a:buNone/>
              <a:defRPr sz="700">
                <a:solidFill>
                  <a:schemeClr val="accent5"/>
                </a:solidFill>
                <a:latin typeface="Nunito Sans"/>
                <a:ea typeface="Nunito Sans"/>
                <a:cs typeface="Nunito Sans"/>
                <a:sym typeface="Nunito Sans"/>
              </a:defRPr>
            </a:lvl1pPr>
            <a:lvl2pPr lvl="1">
              <a:spcBef>
                <a:spcPts val="0"/>
              </a:spcBef>
              <a:spcAft>
                <a:spcPts val="0"/>
              </a:spcAft>
              <a:buSzPts val="700"/>
              <a:buFont typeface="Nunito Sans"/>
              <a:buNone/>
              <a:defRPr sz="700">
                <a:latin typeface="Nunito Sans"/>
                <a:ea typeface="Nunito Sans"/>
                <a:cs typeface="Nunito Sans"/>
                <a:sym typeface="Nunito Sans"/>
              </a:defRPr>
            </a:lvl2pPr>
            <a:lvl3pPr lvl="2">
              <a:spcBef>
                <a:spcPts val="0"/>
              </a:spcBef>
              <a:spcAft>
                <a:spcPts val="0"/>
              </a:spcAft>
              <a:buSzPts val="700"/>
              <a:buFont typeface="Nunito Sans"/>
              <a:buNone/>
              <a:defRPr sz="700">
                <a:latin typeface="Nunito Sans"/>
                <a:ea typeface="Nunito Sans"/>
                <a:cs typeface="Nunito Sans"/>
                <a:sym typeface="Nunito Sans"/>
              </a:defRPr>
            </a:lvl3pPr>
            <a:lvl4pPr lvl="3">
              <a:spcBef>
                <a:spcPts val="0"/>
              </a:spcBef>
              <a:spcAft>
                <a:spcPts val="0"/>
              </a:spcAft>
              <a:buSzPts val="700"/>
              <a:buFont typeface="Nunito Sans"/>
              <a:buNone/>
              <a:defRPr sz="700">
                <a:latin typeface="Nunito Sans"/>
                <a:ea typeface="Nunito Sans"/>
                <a:cs typeface="Nunito Sans"/>
                <a:sym typeface="Nunito Sans"/>
              </a:defRPr>
            </a:lvl4pPr>
            <a:lvl5pPr lvl="4">
              <a:spcBef>
                <a:spcPts val="0"/>
              </a:spcBef>
              <a:spcAft>
                <a:spcPts val="0"/>
              </a:spcAft>
              <a:buSzPts val="700"/>
              <a:buFont typeface="Nunito Sans"/>
              <a:buNone/>
              <a:defRPr sz="700">
                <a:latin typeface="Nunito Sans"/>
                <a:ea typeface="Nunito Sans"/>
                <a:cs typeface="Nunito Sans"/>
                <a:sym typeface="Nunito Sans"/>
              </a:defRPr>
            </a:lvl5pPr>
            <a:lvl6pPr lvl="5">
              <a:spcBef>
                <a:spcPts val="0"/>
              </a:spcBef>
              <a:spcAft>
                <a:spcPts val="0"/>
              </a:spcAft>
              <a:buSzPts val="700"/>
              <a:buFont typeface="Nunito Sans"/>
              <a:buNone/>
              <a:defRPr sz="700">
                <a:latin typeface="Nunito Sans"/>
                <a:ea typeface="Nunito Sans"/>
                <a:cs typeface="Nunito Sans"/>
                <a:sym typeface="Nunito Sans"/>
              </a:defRPr>
            </a:lvl6pPr>
            <a:lvl7pPr lvl="6">
              <a:spcBef>
                <a:spcPts val="0"/>
              </a:spcBef>
              <a:spcAft>
                <a:spcPts val="0"/>
              </a:spcAft>
              <a:buSzPts val="700"/>
              <a:buFont typeface="Nunito Sans"/>
              <a:buNone/>
              <a:defRPr sz="700">
                <a:latin typeface="Nunito Sans"/>
                <a:ea typeface="Nunito Sans"/>
                <a:cs typeface="Nunito Sans"/>
                <a:sym typeface="Nunito Sans"/>
              </a:defRPr>
            </a:lvl7pPr>
            <a:lvl8pPr lvl="7">
              <a:spcBef>
                <a:spcPts val="0"/>
              </a:spcBef>
              <a:spcAft>
                <a:spcPts val="0"/>
              </a:spcAft>
              <a:buSzPts val="700"/>
              <a:buFont typeface="Nunito Sans"/>
              <a:buNone/>
              <a:defRPr sz="700">
                <a:latin typeface="Nunito Sans"/>
                <a:ea typeface="Nunito Sans"/>
                <a:cs typeface="Nunito Sans"/>
                <a:sym typeface="Nunito Sans"/>
              </a:defRPr>
            </a:lvl8pPr>
            <a:lvl9pPr lvl="8">
              <a:spcBef>
                <a:spcPts val="0"/>
              </a:spcBef>
              <a:spcAft>
                <a:spcPts val="0"/>
              </a:spcAft>
              <a:buSzPts val="700"/>
              <a:buFont typeface="Nunito Sans"/>
              <a:buNone/>
              <a:defRPr sz="700">
                <a:latin typeface="Nunito Sans"/>
                <a:ea typeface="Nunito Sans"/>
                <a:cs typeface="Nunito Sans"/>
                <a:sym typeface="Nunito Sans"/>
              </a:defRPr>
            </a:lvl9pPr>
          </a:lstStyle>
          <a:p>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Persona - Alt 1">
  <p:cSld name="BLANK_1_1_1_1_2_1_2_1_1">
    <p:spTree>
      <p:nvGrpSpPr>
        <p:cNvPr id="1" name="Shape 681"/>
        <p:cNvGrpSpPr/>
        <p:nvPr/>
      </p:nvGrpSpPr>
      <p:grpSpPr>
        <a:xfrm>
          <a:off x="0" y="0"/>
          <a:ext cx="0" cy="0"/>
          <a:chOff x="0" y="0"/>
          <a:chExt cx="0" cy="0"/>
        </a:xfrm>
      </p:grpSpPr>
      <p:pic>
        <p:nvPicPr>
          <p:cNvPr id="682" name="Google Shape;682;p68"/>
          <p:cNvPicPr preferRelativeResize="0"/>
          <p:nvPr/>
        </p:nvPicPr>
        <p:blipFill rotWithShape="1">
          <a:blip r:embed="rId2">
            <a:alphaModFix/>
          </a:blip>
          <a:srcRect l="535" t="71891" r="33361"/>
          <a:stretch/>
        </p:blipFill>
        <p:spPr>
          <a:xfrm>
            <a:off x="5624200" y="0"/>
            <a:ext cx="3519800" cy="1496699"/>
          </a:xfrm>
          <a:prstGeom prst="rect">
            <a:avLst/>
          </a:prstGeom>
          <a:noFill/>
          <a:ln>
            <a:noFill/>
          </a:ln>
        </p:spPr>
      </p:pic>
      <p:sp>
        <p:nvSpPr>
          <p:cNvPr id="683" name="Google Shape;683;p68"/>
          <p:cNvSpPr txBox="1">
            <a:spLocks noGrp="1"/>
          </p:cNvSpPr>
          <p:nvPr>
            <p:ph type="body" idx="1"/>
          </p:nvPr>
        </p:nvSpPr>
        <p:spPr>
          <a:xfrm>
            <a:off x="3154650" y="1167124"/>
            <a:ext cx="2834700" cy="728400"/>
          </a:xfrm>
          <a:prstGeom prst="rect">
            <a:avLst/>
          </a:prstGeom>
        </p:spPr>
        <p:txBody>
          <a:bodyPr spcFirstLastPara="1" wrap="square" lIns="91425" tIns="91425" rIns="91425" bIns="91425" anchor="t" anchorCtr="0">
            <a:spAutoFit/>
          </a:bodyPr>
          <a:lstStyle>
            <a:lvl1pPr marL="457200" lvl="0" indent="-292100">
              <a:lnSpc>
                <a:spcPct val="115000"/>
              </a:lnSpc>
              <a:spcBef>
                <a:spcPts val="0"/>
              </a:spcBef>
              <a:spcAft>
                <a:spcPts val="0"/>
              </a:spcAft>
              <a:buClr>
                <a:schemeClr val="dk1"/>
              </a:buClr>
              <a:buSzPts val="1000"/>
              <a:buFont typeface="Nunito Sans"/>
              <a:buChar char="●"/>
              <a:defRPr sz="1000"/>
            </a:lvl1pPr>
            <a:lvl2pPr marL="914400" lvl="1" indent="-292100">
              <a:lnSpc>
                <a:spcPct val="115000"/>
              </a:lnSpc>
              <a:spcBef>
                <a:spcPts val="0"/>
              </a:spcBef>
              <a:spcAft>
                <a:spcPts val="0"/>
              </a:spcAft>
              <a:buClr>
                <a:schemeClr val="dk1"/>
              </a:buClr>
              <a:buSzPts val="1000"/>
              <a:buFont typeface="Nunito Sans"/>
              <a:buChar char="○"/>
              <a:defRPr sz="1000"/>
            </a:lvl2pPr>
            <a:lvl3pPr marL="1371600" lvl="2" indent="-292100">
              <a:lnSpc>
                <a:spcPct val="115000"/>
              </a:lnSpc>
              <a:spcBef>
                <a:spcPts val="0"/>
              </a:spcBef>
              <a:spcAft>
                <a:spcPts val="0"/>
              </a:spcAft>
              <a:buClr>
                <a:schemeClr val="dk1"/>
              </a:buClr>
              <a:buSzPts val="1000"/>
              <a:buFont typeface="Nunito Sans"/>
              <a:buChar char="■"/>
              <a:defRPr sz="1000"/>
            </a:lvl3pPr>
            <a:lvl4pPr marL="1828800" lvl="3" indent="-292100">
              <a:lnSpc>
                <a:spcPct val="115000"/>
              </a:lnSpc>
              <a:spcBef>
                <a:spcPts val="0"/>
              </a:spcBef>
              <a:spcAft>
                <a:spcPts val="0"/>
              </a:spcAft>
              <a:buClr>
                <a:schemeClr val="dk1"/>
              </a:buClr>
              <a:buSzPts val="1000"/>
              <a:buFont typeface="Nunito Sans"/>
              <a:buChar char="●"/>
              <a:defRPr sz="1000"/>
            </a:lvl4pPr>
            <a:lvl5pPr marL="2286000" lvl="4" indent="-292100">
              <a:lnSpc>
                <a:spcPct val="115000"/>
              </a:lnSpc>
              <a:spcBef>
                <a:spcPts val="0"/>
              </a:spcBef>
              <a:spcAft>
                <a:spcPts val="0"/>
              </a:spcAft>
              <a:buClr>
                <a:schemeClr val="dk1"/>
              </a:buClr>
              <a:buSzPts val="1000"/>
              <a:buFont typeface="Nunito Sans"/>
              <a:buChar char="○"/>
              <a:defRPr sz="1000"/>
            </a:lvl5pPr>
            <a:lvl6pPr marL="2743200" lvl="5" indent="-292100">
              <a:lnSpc>
                <a:spcPct val="115000"/>
              </a:lnSpc>
              <a:spcBef>
                <a:spcPts val="0"/>
              </a:spcBef>
              <a:spcAft>
                <a:spcPts val="0"/>
              </a:spcAft>
              <a:buClr>
                <a:schemeClr val="dk1"/>
              </a:buClr>
              <a:buSzPts val="1000"/>
              <a:buFont typeface="Nunito Sans"/>
              <a:buChar char="■"/>
              <a:defRPr sz="1000"/>
            </a:lvl6pPr>
            <a:lvl7pPr marL="3200400" lvl="6" indent="-292100">
              <a:lnSpc>
                <a:spcPct val="115000"/>
              </a:lnSpc>
              <a:spcBef>
                <a:spcPts val="0"/>
              </a:spcBef>
              <a:spcAft>
                <a:spcPts val="0"/>
              </a:spcAft>
              <a:buClr>
                <a:schemeClr val="dk1"/>
              </a:buClr>
              <a:buSzPts val="1000"/>
              <a:buFont typeface="Nunito Sans"/>
              <a:buChar char="●"/>
              <a:defRPr sz="1000"/>
            </a:lvl7pPr>
            <a:lvl8pPr marL="3657600" lvl="7" indent="-292100">
              <a:lnSpc>
                <a:spcPct val="115000"/>
              </a:lnSpc>
              <a:spcBef>
                <a:spcPts val="0"/>
              </a:spcBef>
              <a:spcAft>
                <a:spcPts val="0"/>
              </a:spcAft>
              <a:buClr>
                <a:schemeClr val="dk1"/>
              </a:buClr>
              <a:buSzPts val="1000"/>
              <a:buFont typeface="Nunito Sans"/>
              <a:buChar char="○"/>
              <a:defRPr sz="1000"/>
            </a:lvl8pPr>
            <a:lvl9pPr marL="4114800" lvl="8" indent="-292100">
              <a:lnSpc>
                <a:spcPct val="115000"/>
              </a:lnSpc>
              <a:spcBef>
                <a:spcPts val="0"/>
              </a:spcBef>
              <a:spcAft>
                <a:spcPts val="0"/>
              </a:spcAft>
              <a:buClr>
                <a:schemeClr val="dk1"/>
              </a:buClr>
              <a:buSzPts val="1000"/>
              <a:buFont typeface="Nunito Sans"/>
              <a:buChar char="■"/>
              <a:defRPr sz="1000"/>
            </a:lvl9pPr>
          </a:lstStyle>
          <a:p>
            <a:endParaRPr/>
          </a:p>
        </p:txBody>
      </p:sp>
      <p:sp>
        <p:nvSpPr>
          <p:cNvPr id="684" name="Google Shape;684;p68"/>
          <p:cNvSpPr txBox="1">
            <a:spLocks noGrp="1"/>
          </p:cNvSpPr>
          <p:nvPr>
            <p:ph type="body" idx="2"/>
          </p:nvPr>
        </p:nvSpPr>
        <p:spPr>
          <a:xfrm>
            <a:off x="228600" y="1167124"/>
            <a:ext cx="2834700" cy="728400"/>
          </a:xfrm>
          <a:prstGeom prst="rect">
            <a:avLst/>
          </a:prstGeom>
        </p:spPr>
        <p:txBody>
          <a:bodyPr spcFirstLastPara="1" wrap="square" lIns="91425" tIns="91425" rIns="91425" bIns="91425" anchor="t" anchorCtr="0">
            <a:spAutoFit/>
          </a:bodyPr>
          <a:lstStyle>
            <a:lvl1pPr marL="457200" lvl="0" indent="-292100">
              <a:lnSpc>
                <a:spcPct val="115000"/>
              </a:lnSpc>
              <a:spcBef>
                <a:spcPts val="0"/>
              </a:spcBef>
              <a:spcAft>
                <a:spcPts val="0"/>
              </a:spcAft>
              <a:buClr>
                <a:schemeClr val="dk1"/>
              </a:buClr>
              <a:buSzPts val="1000"/>
              <a:buFont typeface="Nunito Sans"/>
              <a:buChar char="●"/>
              <a:defRPr sz="1000"/>
            </a:lvl1pPr>
            <a:lvl2pPr marL="914400" lvl="1" indent="-292100">
              <a:lnSpc>
                <a:spcPct val="115000"/>
              </a:lnSpc>
              <a:spcBef>
                <a:spcPts val="0"/>
              </a:spcBef>
              <a:spcAft>
                <a:spcPts val="0"/>
              </a:spcAft>
              <a:buClr>
                <a:schemeClr val="dk1"/>
              </a:buClr>
              <a:buSzPts val="1000"/>
              <a:buFont typeface="Nunito Sans"/>
              <a:buChar char="○"/>
              <a:defRPr sz="1000"/>
            </a:lvl2pPr>
            <a:lvl3pPr marL="1371600" lvl="2" indent="-292100">
              <a:lnSpc>
                <a:spcPct val="115000"/>
              </a:lnSpc>
              <a:spcBef>
                <a:spcPts val="0"/>
              </a:spcBef>
              <a:spcAft>
                <a:spcPts val="0"/>
              </a:spcAft>
              <a:buClr>
                <a:schemeClr val="dk1"/>
              </a:buClr>
              <a:buSzPts val="1000"/>
              <a:buFont typeface="Nunito Sans"/>
              <a:buChar char="■"/>
              <a:defRPr sz="1000"/>
            </a:lvl3pPr>
            <a:lvl4pPr marL="1828800" lvl="3" indent="-292100">
              <a:lnSpc>
                <a:spcPct val="115000"/>
              </a:lnSpc>
              <a:spcBef>
                <a:spcPts val="0"/>
              </a:spcBef>
              <a:spcAft>
                <a:spcPts val="0"/>
              </a:spcAft>
              <a:buClr>
                <a:schemeClr val="dk1"/>
              </a:buClr>
              <a:buSzPts val="1000"/>
              <a:buFont typeface="Nunito Sans"/>
              <a:buChar char="●"/>
              <a:defRPr sz="1000"/>
            </a:lvl4pPr>
            <a:lvl5pPr marL="2286000" lvl="4" indent="-292100">
              <a:lnSpc>
                <a:spcPct val="115000"/>
              </a:lnSpc>
              <a:spcBef>
                <a:spcPts val="0"/>
              </a:spcBef>
              <a:spcAft>
                <a:spcPts val="0"/>
              </a:spcAft>
              <a:buClr>
                <a:schemeClr val="dk1"/>
              </a:buClr>
              <a:buSzPts val="1000"/>
              <a:buFont typeface="Nunito Sans"/>
              <a:buChar char="○"/>
              <a:defRPr sz="1000"/>
            </a:lvl5pPr>
            <a:lvl6pPr marL="2743200" lvl="5" indent="-292100">
              <a:lnSpc>
                <a:spcPct val="115000"/>
              </a:lnSpc>
              <a:spcBef>
                <a:spcPts val="0"/>
              </a:spcBef>
              <a:spcAft>
                <a:spcPts val="0"/>
              </a:spcAft>
              <a:buClr>
                <a:schemeClr val="dk1"/>
              </a:buClr>
              <a:buSzPts val="1000"/>
              <a:buFont typeface="Nunito Sans"/>
              <a:buChar char="■"/>
              <a:defRPr sz="1000"/>
            </a:lvl6pPr>
            <a:lvl7pPr marL="3200400" lvl="6" indent="-292100">
              <a:lnSpc>
                <a:spcPct val="115000"/>
              </a:lnSpc>
              <a:spcBef>
                <a:spcPts val="0"/>
              </a:spcBef>
              <a:spcAft>
                <a:spcPts val="0"/>
              </a:spcAft>
              <a:buClr>
                <a:schemeClr val="dk1"/>
              </a:buClr>
              <a:buSzPts val="1000"/>
              <a:buFont typeface="Nunito Sans"/>
              <a:buChar char="●"/>
              <a:defRPr sz="1000"/>
            </a:lvl7pPr>
            <a:lvl8pPr marL="3657600" lvl="7" indent="-292100">
              <a:lnSpc>
                <a:spcPct val="115000"/>
              </a:lnSpc>
              <a:spcBef>
                <a:spcPts val="0"/>
              </a:spcBef>
              <a:spcAft>
                <a:spcPts val="0"/>
              </a:spcAft>
              <a:buClr>
                <a:schemeClr val="dk1"/>
              </a:buClr>
              <a:buSzPts val="1000"/>
              <a:buFont typeface="Nunito Sans"/>
              <a:buChar char="○"/>
              <a:defRPr sz="1000"/>
            </a:lvl8pPr>
            <a:lvl9pPr marL="4114800" lvl="8" indent="-292100">
              <a:lnSpc>
                <a:spcPct val="115000"/>
              </a:lnSpc>
              <a:spcBef>
                <a:spcPts val="0"/>
              </a:spcBef>
              <a:spcAft>
                <a:spcPts val="0"/>
              </a:spcAft>
              <a:buClr>
                <a:schemeClr val="dk1"/>
              </a:buClr>
              <a:buSzPts val="1000"/>
              <a:buFont typeface="Nunito Sans"/>
              <a:buChar char="■"/>
              <a:defRPr sz="1000"/>
            </a:lvl9pPr>
          </a:lstStyle>
          <a:p>
            <a:endParaRPr/>
          </a:p>
        </p:txBody>
      </p:sp>
      <p:sp>
        <p:nvSpPr>
          <p:cNvPr id="685" name="Google Shape;685;p68"/>
          <p:cNvSpPr txBox="1">
            <a:spLocks noGrp="1"/>
          </p:cNvSpPr>
          <p:nvPr>
            <p:ph type="title"/>
          </p:nvPr>
        </p:nvSpPr>
        <p:spPr>
          <a:xfrm>
            <a:off x="1843500" y="2984230"/>
            <a:ext cx="1219800" cy="126900"/>
          </a:xfrm>
          <a:prstGeom prst="rect">
            <a:avLst/>
          </a:prstGeom>
        </p:spPr>
        <p:txBody>
          <a:bodyPr spcFirstLastPara="1" wrap="square" lIns="91425" tIns="0" rIns="91425" bIns="0" anchor="ctr" anchorCtr="0">
            <a:noAutofit/>
          </a:bodyPr>
          <a:lstStyle>
            <a:lvl1pPr lvl="0" algn="r">
              <a:spcBef>
                <a:spcPts val="0"/>
              </a:spcBef>
              <a:spcAft>
                <a:spcPts val="0"/>
              </a:spcAft>
              <a:buNone/>
              <a:defRPr sz="700" b="0">
                <a:latin typeface="Nunito Sans"/>
                <a:ea typeface="Nunito Sans"/>
                <a:cs typeface="Nunito Sans"/>
                <a:sym typeface="Nunito Sans"/>
              </a:defRPr>
            </a:lvl1pPr>
            <a:lvl2pPr lvl="1" algn="r">
              <a:spcBef>
                <a:spcPts val="0"/>
              </a:spcBef>
              <a:spcAft>
                <a:spcPts val="0"/>
              </a:spcAft>
              <a:buNone/>
              <a:defRPr sz="900">
                <a:latin typeface="Nunito Sans"/>
                <a:ea typeface="Nunito Sans"/>
                <a:cs typeface="Nunito Sans"/>
                <a:sym typeface="Nunito Sans"/>
              </a:defRPr>
            </a:lvl2pPr>
            <a:lvl3pPr lvl="2" algn="r">
              <a:spcBef>
                <a:spcPts val="0"/>
              </a:spcBef>
              <a:spcAft>
                <a:spcPts val="0"/>
              </a:spcAft>
              <a:buNone/>
              <a:defRPr sz="900">
                <a:latin typeface="Nunito Sans"/>
                <a:ea typeface="Nunito Sans"/>
                <a:cs typeface="Nunito Sans"/>
                <a:sym typeface="Nunito Sans"/>
              </a:defRPr>
            </a:lvl3pPr>
            <a:lvl4pPr lvl="3" algn="r">
              <a:spcBef>
                <a:spcPts val="0"/>
              </a:spcBef>
              <a:spcAft>
                <a:spcPts val="0"/>
              </a:spcAft>
              <a:buNone/>
              <a:defRPr sz="900">
                <a:latin typeface="Nunito Sans"/>
                <a:ea typeface="Nunito Sans"/>
                <a:cs typeface="Nunito Sans"/>
                <a:sym typeface="Nunito Sans"/>
              </a:defRPr>
            </a:lvl4pPr>
            <a:lvl5pPr lvl="4" algn="r">
              <a:spcBef>
                <a:spcPts val="0"/>
              </a:spcBef>
              <a:spcAft>
                <a:spcPts val="0"/>
              </a:spcAft>
              <a:buNone/>
              <a:defRPr sz="900">
                <a:latin typeface="Nunito Sans"/>
                <a:ea typeface="Nunito Sans"/>
                <a:cs typeface="Nunito Sans"/>
                <a:sym typeface="Nunito Sans"/>
              </a:defRPr>
            </a:lvl5pPr>
            <a:lvl6pPr lvl="5" algn="r">
              <a:spcBef>
                <a:spcPts val="0"/>
              </a:spcBef>
              <a:spcAft>
                <a:spcPts val="0"/>
              </a:spcAft>
              <a:buNone/>
              <a:defRPr sz="900">
                <a:latin typeface="Nunito Sans"/>
                <a:ea typeface="Nunito Sans"/>
                <a:cs typeface="Nunito Sans"/>
                <a:sym typeface="Nunito Sans"/>
              </a:defRPr>
            </a:lvl6pPr>
            <a:lvl7pPr lvl="6" algn="r">
              <a:spcBef>
                <a:spcPts val="0"/>
              </a:spcBef>
              <a:spcAft>
                <a:spcPts val="0"/>
              </a:spcAft>
              <a:buNone/>
              <a:defRPr sz="900">
                <a:latin typeface="Nunito Sans"/>
                <a:ea typeface="Nunito Sans"/>
                <a:cs typeface="Nunito Sans"/>
                <a:sym typeface="Nunito Sans"/>
              </a:defRPr>
            </a:lvl7pPr>
            <a:lvl8pPr lvl="7" algn="r">
              <a:spcBef>
                <a:spcPts val="0"/>
              </a:spcBef>
              <a:spcAft>
                <a:spcPts val="0"/>
              </a:spcAft>
              <a:buNone/>
              <a:defRPr sz="900">
                <a:latin typeface="Nunito Sans"/>
                <a:ea typeface="Nunito Sans"/>
                <a:cs typeface="Nunito Sans"/>
                <a:sym typeface="Nunito Sans"/>
              </a:defRPr>
            </a:lvl8pPr>
            <a:lvl9pPr lvl="8" algn="r">
              <a:spcBef>
                <a:spcPts val="0"/>
              </a:spcBef>
              <a:spcAft>
                <a:spcPts val="0"/>
              </a:spcAft>
              <a:buNone/>
              <a:defRPr sz="900">
                <a:latin typeface="Nunito Sans"/>
                <a:ea typeface="Nunito Sans"/>
                <a:cs typeface="Nunito Sans"/>
                <a:sym typeface="Nunito Sans"/>
              </a:defRPr>
            </a:lvl9pPr>
          </a:lstStyle>
          <a:p>
            <a:endParaRPr/>
          </a:p>
        </p:txBody>
      </p:sp>
      <p:sp>
        <p:nvSpPr>
          <p:cNvPr id="686" name="Google Shape;686;p68"/>
          <p:cNvSpPr txBox="1">
            <a:spLocks noGrp="1"/>
          </p:cNvSpPr>
          <p:nvPr>
            <p:ph type="title" idx="3"/>
          </p:nvPr>
        </p:nvSpPr>
        <p:spPr>
          <a:xfrm>
            <a:off x="3154650" y="1955684"/>
            <a:ext cx="2834700" cy="292500"/>
          </a:xfrm>
          <a:prstGeom prst="rect">
            <a:avLst/>
          </a:prstGeom>
        </p:spPr>
        <p:txBody>
          <a:bodyPr spcFirstLastPara="1" wrap="square" lIns="91425" tIns="91425" rIns="91425" bIns="0" anchor="t" anchorCtr="0">
            <a:spAutoFit/>
          </a:bodyPr>
          <a:lstStyle>
            <a:lvl1pPr lvl="0">
              <a:spcBef>
                <a:spcPts val="0"/>
              </a:spcBef>
              <a:spcAft>
                <a:spcPts val="0"/>
              </a:spcAft>
              <a:buNone/>
              <a:defRPr sz="900">
                <a:solidFill>
                  <a:schemeClr val="accent1"/>
                </a:solidFill>
                <a:latin typeface="Nunito Sans"/>
                <a:ea typeface="Nunito Sans"/>
                <a:cs typeface="Nunito Sans"/>
                <a:sym typeface="Nunito Sans"/>
              </a:defRPr>
            </a:lvl1pPr>
            <a:lvl2pPr lvl="1">
              <a:spcBef>
                <a:spcPts val="0"/>
              </a:spcBef>
              <a:spcAft>
                <a:spcPts val="0"/>
              </a:spcAft>
              <a:buNone/>
              <a:defRPr sz="900">
                <a:solidFill>
                  <a:schemeClr val="accent1"/>
                </a:solidFill>
                <a:latin typeface="Nunito Sans"/>
                <a:ea typeface="Nunito Sans"/>
                <a:cs typeface="Nunito Sans"/>
                <a:sym typeface="Nunito Sans"/>
              </a:defRPr>
            </a:lvl2pPr>
            <a:lvl3pPr lvl="2">
              <a:spcBef>
                <a:spcPts val="0"/>
              </a:spcBef>
              <a:spcAft>
                <a:spcPts val="0"/>
              </a:spcAft>
              <a:buNone/>
              <a:defRPr sz="900">
                <a:solidFill>
                  <a:schemeClr val="accent1"/>
                </a:solidFill>
                <a:latin typeface="Nunito Sans"/>
                <a:ea typeface="Nunito Sans"/>
                <a:cs typeface="Nunito Sans"/>
                <a:sym typeface="Nunito Sans"/>
              </a:defRPr>
            </a:lvl3pPr>
            <a:lvl4pPr lvl="3">
              <a:spcBef>
                <a:spcPts val="0"/>
              </a:spcBef>
              <a:spcAft>
                <a:spcPts val="0"/>
              </a:spcAft>
              <a:buNone/>
              <a:defRPr sz="900">
                <a:solidFill>
                  <a:schemeClr val="accent1"/>
                </a:solidFill>
                <a:latin typeface="Nunito Sans"/>
                <a:ea typeface="Nunito Sans"/>
                <a:cs typeface="Nunito Sans"/>
                <a:sym typeface="Nunito Sans"/>
              </a:defRPr>
            </a:lvl4pPr>
            <a:lvl5pPr lvl="4">
              <a:spcBef>
                <a:spcPts val="0"/>
              </a:spcBef>
              <a:spcAft>
                <a:spcPts val="0"/>
              </a:spcAft>
              <a:buNone/>
              <a:defRPr sz="900">
                <a:solidFill>
                  <a:schemeClr val="accent1"/>
                </a:solidFill>
                <a:latin typeface="Nunito Sans"/>
                <a:ea typeface="Nunito Sans"/>
                <a:cs typeface="Nunito Sans"/>
                <a:sym typeface="Nunito Sans"/>
              </a:defRPr>
            </a:lvl5pPr>
            <a:lvl6pPr lvl="5">
              <a:spcBef>
                <a:spcPts val="0"/>
              </a:spcBef>
              <a:spcAft>
                <a:spcPts val="0"/>
              </a:spcAft>
              <a:buNone/>
              <a:defRPr sz="900">
                <a:solidFill>
                  <a:schemeClr val="accent1"/>
                </a:solidFill>
                <a:latin typeface="Nunito Sans"/>
                <a:ea typeface="Nunito Sans"/>
                <a:cs typeface="Nunito Sans"/>
                <a:sym typeface="Nunito Sans"/>
              </a:defRPr>
            </a:lvl6pPr>
            <a:lvl7pPr lvl="6">
              <a:spcBef>
                <a:spcPts val="0"/>
              </a:spcBef>
              <a:spcAft>
                <a:spcPts val="0"/>
              </a:spcAft>
              <a:buNone/>
              <a:defRPr sz="900">
                <a:solidFill>
                  <a:schemeClr val="accent1"/>
                </a:solidFill>
                <a:latin typeface="Nunito Sans"/>
                <a:ea typeface="Nunito Sans"/>
                <a:cs typeface="Nunito Sans"/>
                <a:sym typeface="Nunito Sans"/>
              </a:defRPr>
            </a:lvl7pPr>
            <a:lvl8pPr lvl="7">
              <a:spcBef>
                <a:spcPts val="0"/>
              </a:spcBef>
              <a:spcAft>
                <a:spcPts val="0"/>
              </a:spcAft>
              <a:buNone/>
              <a:defRPr sz="900">
                <a:solidFill>
                  <a:schemeClr val="accent1"/>
                </a:solidFill>
                <a:latin typeface="Nunito Sans"/>
                <a:ea typeface="Nunito Sans"/>
                <a:cs typeface="Nunito Sans"/>
                <a:sym typeface="Nunito Sans"/>
              </a:defRPr>
            </a:lvl8pPr>
            <a:lvl9pPr lvl="8">
              <a:spcBef>
                <a:spcPts val="0"/>
              </a:spcBef>
              <a:spcAft>
                <a:spcPts val="0"/>
              </a:spcAft>
              <a:buNone/>
              <a:defRPr sz="900">
                <a:solidFill>
                  <a:schemeClr val="accent1"/>
                </a:solidFill>
                <a:latin typeface="Nunito Sans"/>
                <a:ea typeface="Nunito Sans"/>
                <a:cs typeface="Nunito Sans"/>
                <a:sym typeface="Nunito Sans"/>
              </a:defRPr>
            </a:lvl9pPr>
          </a:lstStyle>
          <a:p>
            <a:endParaRPr/>
          </a:p>
        </p:txBody>
      </p:sp>
      <p:sp>
        <p:nvSpPr>
          <p:cNvPr id="687" name="Google Shape;687;p68"/>
          <p:cNvSpPr txBox="1">
            <a:spLocks noGrp="1"/>
          </p:cNvSpPr>
          <p:nvPr>
            <p:ph type="title" idx="4"/>
          </p:nvPr>
        </p:nvSpPr>
        <p:spPr>
          <a:xfrm>
            <a:off x="3154650" y="850081"/>
            <a:ext cx="2834700" cy="292500"/>
          </a:xfrm>
          <a:prstGeom prst="rect">
            <a:avLst/>
          </a:prstGeom>
        </p:spPr>
        <p:txBody>
          <a:bodyPr spcFirstLastPara="1" wrap="square" lIns="91425" tIns="91425" rIns="91425" bIns="0" anchor="t" anchorCtr="0">
            <a:spAutoFit/>
          </a:bodyPr>
          <a:lstStyle>
            <a:lvl1pPr lvl="0">
              <a:spcBef>
                <a:spcPts val="0"/>
              </a:spcBef>
              <a:spcAft>
                <a:spcPts val="0"/>
              </a:spcAft>
              <a:buNone/>
              <a:defRPr sz="900">
                <a:solidFill>
                  <a:schemeClr val="accent1"/>
                </a:solidFill>
                <a:latin typeface="Nunito Sans"/>
                <a:ea typeface="Nunito Sans"/>
                <a:cs typeface="Nunito Sans"/>
                <a:sym typeface="Nunito Sans"/>
              </a:defRPr>
            </a:lvl1pPr>
            <a:lvl2pPr lvl="1">
              <a:spcBef>
                <a:spcPts val="0"/>
              </a:spcBef>
              <a:spcAft>
                <a:spcPts val="0"/>
              </a:spcAft>
              <a:buNone/>
              <a:defRPr sz="900">
                <a:solidFill>
                  <a:schemeClr val="accent1"/>
                </a:solidFill>
                <a:latin typeface="Nunito Sans"/>
                <a:ea typeface="Nunito Sans"/>
                <a:cs typeface="Nunito Sans"/>
                <a:sym typeface="Nunito Sans"/>
              </a:defRPr>
            </a:lvl2pPr>
            <a:lvl3pPr lvl="2">
              <a:spcBef>
                <a:spcPts val="0"/>
              </a:spcBef>
              <a:spcAft>
                <a:spcPts val="0"/>
              </a:spcAft>
              <a:buNone/>
              <a:defRPr sz="900">
                <a:solidFill>
                  <a:schemeClr val="accent1"/>
                </a:solidFill>
                <a:latin typeface="Nunito Sans"/>
                <a:ea typeface="Nunito Sans"/>
                <a:cs typeface="Nunito Sans"/>
                <a:sym typeface="Nunito Sans"/>
              </a:defRPr>
            </a:lvl3pPr>
            <a:lvl4pPr lvl="3">
              <a:spcBef>
                <a:spcPts val="0"/>
              </a:spcBef>
              <a:spcAft>
                <a:spcPts val="0"/>
              </a:spcAft>
              <a:buNone/>
              <a:defRPr sz="900">
                <a:solidFill>
                  <a:schemeClr val="accent1"/>
                </a:solidFill>
                <a:latin typeface="Nunito Sans"/>
                <a:ea typeface="Nunito Sans"/>
                <a:cs typeface="Nunito Sans"/>
                <a:sym typeface="Nunito Sans"/>
              </a:defRPr>
            </a:lvl4pPr>
            <a:lvl5pPr lvl="4">
              <a:spcBef>
                <a:spcPts val="0"/>
              </a:spcBef>
              <a:spcAft>
                <a:spcPts val="0"/>
              </a:spcAft>
              <a:buNone/>
              <a:defRPr sz="900">
                <a:solidFill>
                  <a:schemeClr val="accent1"/>
                </a:solidFill>
                <a:latin typeface="Nunito Sans"/>
                <a:ea typeface="Nunito Sans"/>
                <a:cs typeface="Nunito Sans"/>
                <a:sym typeface="Nunito Sans"/>
              </a:defRPr>
            </a:lvl5pPr>
            <a:lvl6pPr lvl="5">
              <a:spcBef>
                <a:spcPts val="0"/>
              </a:spcBef>
              <a:spcAft>
                <a:spcPts val="0"/>
              </a:spcAft>
              <a:buNone/>
              <a:defRPr sz="900">
                <a:solidFill>
                  <a:schemeClr val="accent1"/>
                </a:solidFill>
                <a:latin typeface="Nunito Sans"/>
                <a:ea typeface="Nunito Sans"/>
                <a:cs typeface="Nunito Sans"/>
                <a:sym typeface="Nunito Sans"/>
              </a:defRPr>
            </a:lvl6pPr>
            <a:lvl7pPr lvl="6">
              <a:spcBef>
                <a:spcPts val="0"/>
              </a:spcBef>
              <a:spcAft>
                <a:spcPts val="0"/>
              </a:spcAft>
              <a:buNone/>
              <a:defRPr sz="900">
                <a:solidFill>
                  <a:schemeClr val="accent1"/>
                </a:solidFill>
                <a:latin typeface="Nunito Sans"/>
                <a:ea typeface="Nunito Sans"/>
                <a:cs typeface="Nunito Sans"/>
                <a:sym typeface="Nunito Sans"/>
              </a:defRPr>
            </a:lvl7pPr>
            <a:lvl8pPr lvl="7">
              <a:spcBef>
                <a:spcPts val="0"/>
              </a:spcBef>
              <a:spcAft>
                <a:spcPts val="0"/>
              </a:spcAft>
              <a:buNone/>
              <a:defRPr sz="900">
                <a:solidFill>
                  <a:schemeClr val="accent1"/>
                </a:solidFill>
                <a:latin typeface="Nunito Sans"/>
                <a:ea typeface="Nunito Sans"/>
                <a:cs typeface="Nunito Sans"/>
                <a:sym typeface="Nunito Sans"/>
              </a:defRPr>
            </a:lvl8pPr>
            <a:lvl9pPr lvl="8">
              <a:spcBef>
                <a:spcPts val="0"/>
              </a:spcBef>
              <a:spcAft>
                <a:spcPts val="0"/>
              </a:spcAft>
              <a:buNone/>
              <a:defRPr sz="900">
                <a:solidFill>
                  <a:schemeClr val="accent1"/>
                </a:solidFill>
                <a:latin typeface="Nunito Sans"/>
                <a:ea typeface="Nunito Sans"/>
                <a:cs typeface="Nunito Sans"/>
                <a:sym typeface="Nunito Sans"/>
              </a:defRPr>
            </a:lvl9pPr>
          </a:lstStyle>
          <a:p>
            <a:endParaRPr/>
          </a:p>
        </p:txBody>
      </p:sp>
      <p:sp>
        <p:nvSpPr>
          <p:cNvPr id="688" name="Google Shape;688;p68"/>
          <p:cNvSpPr txBox="1">
            <a:spLocks noGrp="1"/>
          </p:cNvSpPr>
          <p:nvPr>
            <p:ph type="title" idx="5"/>
          </p:nvPr>
        </p:nvSpPr>
        <p:spPr>
          <a:xfrm>
            <a:off x="228600" y="850081"/>
            <a:ext cx="2834700" cy="292500"/>
          </a:xfrm>
          <a:prstGeom prst="rect">
            <a:avLst/>
          </a:prstGeom>
        </p:spPr>
        <p:txBody>
          <a:bodyPr spcFirstLastPara="1" wrap="square" lIns="91425" tIns="91425" rIns="91425" bIns="0" anchor="t" anchorCtr="0">
            <a:spAutoFit/>
          </a:bodyPr>
          <a:lstStyle>
            <a:lvl1pPr lvl="0">
              <a:spcBef>
                <a:spcPts val="0"/>
              </a:spcBef>
              <a:spcAft>
                <a:spcPts val="0"/>
              </a:spcAft>
              <a:buNone/>
              <a:defRPr sz="900">
                <a:solidFill>
                  <a:schemeClr val="accent1"/>
                </a:solidFill>
                <a:latin typeface="Nunito Sans"/>
                <a:ea typeface="Nunito Sans"/>
                <a:cs typeface="Nunito Sans"/>
                <a:sym typeface="Nunito Sans"/>
              </a:defRPr>
            </a:lvl1pPr>
            <a:lvl2pPr lvl="1">
              <a:spcBef>
                <a:spcPts val="0"/>
              </a:spcBef>
              <a:spcAft>
                <a:spcPts val="0"/>
              </a:spcAft>
              <a:buNone/>
              <a:defRPr sz="900">
                <a:solidFill>
                  <a:schemeClr val="accent1"/>
                </a:solidFill>
                <a:latin typeface="Nunito Sans"/>
                <a:ea typeface="Nunito Sans"/>
                <a:cs typeface="Nunito Sans"/>
                <a:sym typeface="Nunito Sans"/>
              </a:defRPr>
            </a:lvl2pPr>
            <a:lvl3pPr lvl="2">
              <a:spcBef>
                <a:spcPts val="0"/>
              </a:spcBef>
              <a:spcAft>
                <a:spcPts val="0"/>
              </a:spcAft>
              <a:buNone/>
              <a:defRPr sz="900">
                <a:solidFill>
                  <a:schemeClr val="accent1"/>
                </a:solidFill>
                <a:latin typeface="Nunito Sans"/>
                <a:ea typeface="Nunito Sans"/>
                <a:cs typeface="Nunito Sans"/>
                <a:sym typeface="Nunito Sans"/>
              </a:defRPr>
            </a:lvl3pPr>
            <a:lvl4pPr lvl="3">
              <a:spcBef>
                <a:spcPts val="0"/>
              </a:spcBef>
              <a:spcAft>
                <a:spcPts val="0"/>
              </a:spcAft>
              <a:buNone/>
              <a:defRPr sz="900">
                <a:solidFill>
                  <a:schemeClr val="accent1"/>
                </a:solidFill>
                <a:latin typeface="Nunito Sans"/>
                <a:ea typeface="Nunito Sans"/>
                <a:cs typeface="Nunito Sans"/>
                <a:sym typeface="Nunito Sans"/>
              </a:defRPr>
            </a:lvl4pPr>
            <a:lvl5pPr lvl="4">
              <a:spcBef>
                <a:spcPts val="0"/>
              </a:spcBef>
              <a:spcAft>
                <a:spcPts val="0"/>
              </a:spcAft>
              <a:buNone/>
              <a:defRPr sz="900">
                <a:solidFill>
                  <a:schemeClr val="accent1"/>
                </a:solidFill>
                <a:latin typeface="Nunito Sans"/>
                <a:ea typeface="Nunito Sans"/>
                <a:cs typeface="Nunito Sans"/>
                <a:sym typeface="Nunito Sans"/>
              </a:defRPr>
            </a:lvl5pPr>
            <a:lvl6pPr lvl="5">
              <a:spcBef>
                <a:spcPts val="0"/>
              </a:spcBef>
              <a:spcAft>
                <a:spcPts val="0"/>
              </a:spcAft>
              <a:buNone/>
              <a:defRPr sz="900">
                <a:solidFill>
                  <a:schemeClr val="accent1"/>
                </a:solidFill>
                <a:latin typeface="Nunito Sans"/>
                <a:ea typeface="Nunito Sans"/>
                <a:cs typeface="Nunito Sans"/>
                <a:sym typeface="Nunito Sans"/>
              </a:defRPr>
            </a:lvl6pPr>
            <a:lvl7pPr lvl="6">
              <a:spcBef>
                <a:spcPts val="0"/>
              </a:spcBef>
              <a:spcAft>
                <a:spcPts val="0"/>
              </a:spcAft>
              <a:buNone/>
              <a:defRPr sz="900">
                <a:solidFill>
                  <a:schemeClr val="accent1"/>
                </a:solidFill>
                <a:latin typeface="Nunito Sans"/>
                <a:ea typeface="Nunito Sans"/>
                <a:cs typeface="Nunito Sans"/>
                <a:sym typeface="Nunito Sans"/>
              </a:defRPr>
            </a:lvl7pPr>
            <a:lvl8pPr lvl="7">
              <a:spcBef>
                <a:spcPts val="0"/>
              </a:spcBef>
              <a:spcAft>
                <a:spcPts val="0"/>
              </a:spcAft>
              <a:buNone/>
              <a:defRPr sz="900">
                <a:solidFill>
                  <a:schemeClr val="accent1"/>
                </a:solidFill>
                <a:latin typeface="Nunito Sans"/>
                <a:ea typeface="Nunito Sans"/>
                <a:cs typeface="Nunito Sans"/>
                <a:sym typeface="Nunito Sans"/>
              </a:defRPr>
            </a:lvl8pPr>
            <a:lvl9pPr lvl="8">
              <a:spcBef>
                <a:spcPts val="0"/>
              </a:spcBef>
              <a:spcAft>
                <a:spcPts val="0"/>
              </a:spcAft>
              <a:buNone/>
              <a:defRPr sz="900">
                <a:solidFill>
                  <a:schemeClr val="accent1"/>
                </a:solidFill>
                <a:latin typeface="Nunito Sans"/>
                <a:ea typeface="Nunito Sans"/>
                <a:cs typeface="Nunito Sans"/>
                <a:sym typeface="Nunito Sans"/>
              </a:defRPr>
            </a:lvl9pPr>
          </a:lstStyle>
          <a:p>
            <a:endParaRPr/>
          </a:p>
        </p:txBody>
      </p:sp>
      <p:sp>
        <p:nvSpPr>
          <p:cNvPr id="689" name="Google Shape;689;p68"/>
          <p:cNvSpPr txBox="1">
            <a:spLocks noGrp="1"/>
          </p:cNvSpPr>
          <p:nvPr>
            <p:ph type="title" idx="6"/>
          </p:nvPr>
        </p:nvSpPr>
        <p:spPr>
          <a:xfrm>
            <a:off x="6080825" y="850081"/>
            <a:ext cx="2834700" cy="292500"/>
          </a:xfrm>
          <a:prstGeom prst="rect">
            <a:avLst/>
          </a:prstGeom>
        </p:spPr>
        <p:txBody>
          <a:bodyPr spcFirstLastPara="1" wrap="square" lIns="91425" tIns="91425" rIns="91425" bIns="0" anchor="t" anchorCtr="0">
            <a:spAutoFit/>
          </a:bodyPr>
          <a:lstStyle>
            <a:lvl1pPr lvl="0">
              <a:spcBef>
                <a:spcPts val="0"/>
              </a:spcBef>
              <a:spcAft>
                <a:spcPts val="0"/>
              </a:spcAft>
              <a:buNone/>
              <a:defRPr sz="900">
                <a:solidFill>
                  <a:schemeClr val="accent1"/>
                </a:solidFill>
                <a:latin typeface="Nunito Sans"/>
                <a:ea typeface="Nunito Sans"/>
                <a:cs typeface="Nunito Sans"/>
                <a:sym typeface="Nunito Sans"/>
              </a:defRPr>
            </a:lvl1pPr>
            <a:lvl2pPr lvl="1">
              <a:spcBef>
                <a:spcPts val="0"/>
              </a:spcBef>
              <a:spcAft>
                <a:spcPts val="0"/>
              </a:spcAft>
              <a:buNone/>
              <a:defRPr sz="900">
                <a:solidFill>
                  <a:schemeClr val="accent1"/>
                </a:solidFill>
                <a:latin typeface="Nunito Sans"/>
                <a:ea typeface="Nunito Sans"/>
                <a:cs typeface="Nunito Sans"/>
                <a:sym typeface="Nunito Sans"/>
              </a:defRPr>
            </a:lvl2pPr>
            <a:lvl3pPr lvl="2">
              <a:spcBef>
                <a:spcPts val="0"/>
              </a:spcBef>
              <a:spcAft>
                <a:spcPts val="0"/>
              </a:spcAft>
              <a:buNone/>
              <a:defRPr sz="900">
                <a:solidFill>
                  <a:schemeClr val="accent1"/>
                </a:solidFill>
                <a:latin typeface="Nunito Sans"/>
                <a:ea typeface="Nunito Sans"/>
                <a:cs typeface="Nunito Sans"/>
                <a:sym typeface="Nunito Sans"/>
              </a:defRPr>
            </a:lvl3pPr>
            <a:lvl4pPr lvl="3">
              <a:spcBef>
                <a:spcPts val="0"/>
              </a:spcBef>
              <a:spcAft>
                <a:spcPts val="0"/>
              </a:spcAft>
              <a:buNone/>
              <a:defRPr sz="900">
                <a:solidFill>
                  <a:schemeClr val="accent1"/>
                </a:solidFill>
                <a:latin typeface="Nunito Sans"/>
                <a:ea typeface="Nunito Sans"/>
                <a:cs typeface="Nunito Sans"/>
                <a:sym typeface="Nunito Sans"/>
              </a:defRPr>
            </a:lvl4pPr>
            <a:lvl5pPr lvl="4">
              <a:spcBef>
                <a:spcPts val="0"/>
              </a:spcBef>
              <a:spcAft>
                <a:spcPts val="0"/>
              </a:spcAft>
              <a:buNone/>
              <a:defRPr sz="900">
                <a:solidFill>
                  <a:schemeClr val="accent1"/>
                </a:solidFill>
                <a:latin typeface="Nunito Sans"/>
                <a:ea typeface="Nunito Sans"/>
                <a:cs typeface="Nunito Sans"/>
                <a:sym typeface="Nunito Sans"/>
              </a:defRPr>
            </a:lvl5pPr>
            <a:lvl6pPr lvl="5">
              <a:spcBef>
                <a:spcPts val="0"/>
              </a:spcBef>
              <a:spcAft>
                <a:spcPts val="0"/>
              </a:spcAft>
              <a:buNone/>
              <a:defRPr sz="900">
                <a:solidFill>
                  <a:schemeClr val="accent1"/>
                </a:solidFill>
                <a:latin typeface="Nunito Sans"/>
                <a:ea typeface="Nunito Sans"/>
                <a:cs typeface="Nunito Sans"/>
                <a:sym typeface="Nunito Sans"/>
              </a:defRPr>
            </a:lvl6pPr>
            <a:lvl7pPr lvl="6">
              <a:spcBef>
                <a:spcPts val="0"/>
              </a:spcBef>
              <a:spcAft>
                <a:spcPts val="0"/>
              </a:spcAft>
              <a:buNone/>
              <a:defRPr sz="900">
                <a:solidFill>
                  <a:schemeClr val="accent1"/>
                </a:solidFill>
                <a:latin typeface="Nunito Sans"/>
                <a:ea typeface="Nunito Sans"/>
                <a:cs typeface="Nunito Sans"/>
                <a:sym typeface="Nunito Sans"/>
              </a:defRPr>
            </a:lvl7pPr>
            <a:lvl8pPr lvl="7">
              <a:spcBef>
                <a:spcPts val="0"/>
              </a:spcBef>
              <a:spcAft>
                <a:spcPts val="0"/>
              </a:spcAft>
              <a:buNone/>
              <a:defRPr sz="900">
                <a:solidFill>
                  <a:schemeClr val="accent1"/>
                </a:solidFill>
                <a:latin typeface="Nunito Sans"/>
                <a:ea typeface="Nunito Sans"/>
                <a:cs typeface="Nunito Sans"/>
                <a:sym typeface="Nunito Sans"/>
              </a:defRPr>
            </a:lvl8pPr>
            <a:lvl9pPr lvl="8">
              <a:spcBef>
                <a:spcPts val="0"/>
              </a:spcBef>
              <a:spcAft>
                <a:spcPts val="0"/>
              </a:spcAft>
              <a:buNone/>
              <a:defRPr sz="900">
                <a:solidFill>
                  <a:schemeClr val="accent1"/>
                </a:solidFill>
                <a:latin typeface="Nunito Sans"/>
                <a:ea typeface="Nunito Sans"/>
                <a:cs typeface="Nunito Sans"/>
                <a:sym typeface="Nunito Sans"/>
              </a:defRPr>
            </a:lvl9pPr>
          </a:lstStyle>
          <a:p>
            <a:endParaRPr/>
          </a:p>
        </p:txBody>
      </p:sp>
      <p:sp>
        <p:nvSpPr>
          <p:cNvPr id="690" name="Google Shape;690;p68"/>
          <p:cNvSpPr txBox="1"/>
          <p:nvPr/>
        </p:nvSpPr>
        <p:spPr>
          <a:xfrm>
            <a:off x="6720300" y="4800275"/>
            <a:ext cx="2195100" cy="2925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fld id="{00000000-1234-1234-1234-123412341234}" type="slidenum">
              <a:rPr lang="en" sz="700">
                <a:solidFill>
                  <a:schemeClr val="accent5"/>
                </a:solidFill>
                <a:latin typeface="Nunito Sans"/>
                <a:ea typeface="Nunito Sans"/>
                <a:cs typeface="Nunito Sans"/>
                <a:sym typeface="Nunito Sans"/>
              </a:rPr>
              <a:t>‹#›</a:t>
            </a:fld>
            <a:endParaRPr sz="700">
              <a:solidFill>
                <a:schemeClr val="accent5"/>
              </a:solidFill>
              <a:latin typeface="Nunito Sans"/>
              <a:ea typeface="Nunito Sans"/>
              <a:cs typeface="Nunito Sans"/>
              <a:sym typeface="Nunito Sans"/>
            </a:endParaRPr>
          </a:p>
        </p:txBody>
      </p:sp>
      <p:sp>
        <p:nvSpPr>
          <p:cNvPr id="691" name="Google Shape;691;p68"/>
          <p:cNvSpPr txBox="1">
            <a:spLocks noGrp="1"/>
          </p:cNvSpPr>
          <p:nvPr>
            <p:ph type="title" idx="7"/>
          </p:nvPr>
        </p:nvSpPr>
        <p:spPr>
          <a:xfrm>
            <a:off x="6080825" y="2600385"/>
            <a:ext cx="2834700" cy="292500"/>
          </a:xfrm>
          <a:prstGeom prst="rect">
            <a:avLst/>
          </a:prstGeom>
        </p:spPr>
        <p:txBody>
          <a:bodyPr spcFirstLastPara="1" wrap="square" lIns="91425" tIns="91425" rIns="91425" bIns="0" anchor="t" anchorCtr="0">
            <a:spAutoFit/>
          </a:bodyPr>
          <a:lstStyle>
            <a:lvl1pPr lvl="0">
              <a:spcBef>
                <a:spcPts val="0"/>
              </a:spcBef>
              <a:spcAft>
                <a:spcPts val="0"/>
              </a:spcAft>
              <a:buNone/>
              <a:defRPr sz="900">
                <a:solidFill>
                  <a:schemeClr val="accent1"/>
                </a:solidFill>
                <a:latin typeface="Nunito Sans"/>
                <a:ea typeface="Nunito Sans"/>
                <a:cs typeface="Nunito Sans"/>
                <a:sym typeface="Nunito Sans"/>
              </a:defRPr>
            </a:lvl1pPr>
            <a:lvl2pPr lvl="1">
              <a:spcBef>
                <a:spcPts val="0"/>
              </a:spcBef>
              <a:spcAft>
                <a:spcPts val="0"/>
              </a:spcAft>
              <a:buNone/>
              <a:defRPr sz="900">
                <a:solidFill>
                  <a:schemeClr val="accent1"/>
                </a:solidFill>
                <a:latin typeface="Nunito Sans"/>
                <a:ea typeface="Nunito Sans"/>
                <a:cs typeface="Nunito Sans"/>
                <a:sym typeface="Nunito Sans"/>
              </a:defRPr>
            </a:lvl2pPr>
            <a:lvl3pPr lvl="2">
              <a:spcBef>
                <a:spcPts val="0"/>
              </a:spcBef>
              <a:spcAft>
                <a:spcPts val="0"/>
              </a:spcAft>
              <a:buNone/>
              <a:defRPr sz="900">
                <a:solidFill>
                  <a:schemeClr val="accent1"/>
                </a:solidFill>
                <a:latin typeface="Nunito Sans"/>
                <a:ea typeface="Nunito Sans"/>
                <a:cs typeface="Nunito Sans"/>
                <a:sym typeface="Nunito Sans"/>
              </a:defRPr>
            </a:lvl3pPr>
            <a:lvl4pPr lvl="3">
              <a:spcBef>
                <a:spcPts val="0"/>
              </a:spcBef>
              <a:spcAft>
                <a:spcPts val="0"/>
              </a:spcAft>
              <a:buNone/>
              <a:defRPr sz="900">
                <a:solidFill>
                  <a:schemeClr val="accent1"/>
                </a:solidFill>
                <a:latin typeface="Nunito Sans"/>
                <a:ea typeface="Nunito Sans"/>
                <a:cs typeface="Nunito Sans"/>
                <a:sym typeface="Nunito Sans"/>
              </a:defRPr>
            </a:lvl4pPr>
            <a:lvl5pPr lvl="4">
              <a:spcBef>
                <a:spcPts val="0"/>
              </a:spcBef>
              <a:spcAft>
                <a:spcPts val="0"/>
              </a:spcAft>
              <a:buNone/>
              <a:defRPr sz="900">
                <a:solidFill>
                  <a:schemeClr val="accent1"/>
                </a:solidFill>
                <a:latin typeface="Nunito Sans"/>
                <a:ea typeface="Nunito Sans"/>
                <a:cs typeface="Nunito Sans"/>
                <a:sym typeface="Nunito Sans"/>
              </a:defRPr>
            </a:lvl5pPr>
            <a:lvl6pPr lvl="5">
              <a:spcBef>
                <a:spcPts val="0"/>
              </a:spcBef>
              <a:spcAft>
                <a:spcPts val="0"/>
              </a:spcAft>
              <a:buNone/>
              <a:defRPr sz="900">
                <a:solidFill>
                  <a:schemeClr val="accent1"/>
                </a:solidFill>
                <a:latin typeface="Nunito Sans"/>
                <a:ea typeface="Nunito Sans"/>
                <a:cs typeface="Nunito Sans"/>
                <a:sym typeface="Nunito Sans"/>
              </a:defRPr>
            </a:lvl6pPr>
            <a:lvl7pPr lvl="6">
              <a:spcBef>
                <a:spcPts val="0"/>
              </a:spcBef>
              <a:spcAft>
                <a:spcPts val="0"/>
              </a:spcAft>
              <a:buNone/>
              <a:defRPr sz="900">
                <a:solidFill>
                  <a:schemeClr val="accent1"/>
                </a:solidFill>
                <a:latin typeface="Nunito Sans"/>
                <a:ea typeface="Nunito Sans"/>
                <a:cs typeface="Nunito Sans"/>
                <a:sym typeface="Nunito Sans"/>
              </a:defRPr>
            </a:lvl7pPr>
            <a:lvl8pPr lvl="7">
              <a:spcBef>
                <a:spcPts val="0"/>
              </a:spcBef>
              <a:spcAft>
                <a:spcPts val="0"/>
              </a:spcAft>
              <a:buNone/>
              <a:defRPr sz="900">
                <a:solidFill>
                  <a:schemeClr val="accent1"/>
                </a:solidFill>
                <a:latin typeface="Nunito Sans"/>
                <a:ea typeface="Nunito Sans"/>
                <a:cs typeface="Nunito Sans"/>
                <a:sym typeface="Nunito Sans"/>
              </a:defRPr>
            </a:lvl8pPr>
            <a:lvl9pPr lvl="8">
              <a:spcBef>
                <a:spcPts val="0"/>
              </a:spcBef>
              <a:spcAft>
                <a:spcPts val="0"/>
              </a:spcAft>
              <a:buNone/>
              <a:defRPr sz="900">
                <a:solidFill>
                  <a:schemeClr val="accent1"/>
                </a:solidFill>
                <a:latin typeface="Nunito Sans"/>
                <a:ea typeface="Nunito Sans"/>
                <a:cs typeface="Nunito Sans"/>
                <a:sym typeface="Nunito Sans"/>
              </a:defRPr>
            </a:lvl9pPr>
          </a:lstStyle>
          <a:p>
            <a:endParaRPr/>
          </a:p>
        </p:txBody>
      </p:sp>
      <p:sp>
        <p:nvSpPr>
          <p:cNvPr id="692" name="Google Shape;692;p68"/>
          <p:cNvSpPr txBox="1">
            <a:spLocks noGrp="1"/>
          </p:cNvSpPr>
          <p:nvPr>
            <p:ph type="title" idx="8"/>
          </p:nvPr>
        </p:nvSpPr>
        <p:spPr>
          <a:xfrm>
            <a:off x="228600" y="1955684"/>
            <a:ext cx="2834700" cy="292500"/>
          </a:xfrm>
          <a:prstGeom prst="rect">
            <a:avLst/>
          </a:prstGeom>
        </p:spPr>
        <p:txBody>
          <a:bodyPr spcFirstLastPara="1" wrap="square" lIns="91425" tIns="91425" rIns="91425" bIns="0" anchor="t" anchorCtr="0">
            <a:spAutoFit/>
          </a:bodyPr>
          <a:lstStyle>
            <a:lvl1pPr lvl="0">
              <a:spcBef>
                <a:spcPts val="0"/>
              </a:spcBef>
              <a:spcAft>
                <a:spcPts val="0"/>
              </a:spcAft>
              <a:buNone/>
              <a:defRPr sz="900">
                <a:solidFill>
                  <a:schemeClr val="accent1"/>
                </a:solidFill>
                <a:latin typeface="Nunito Sans"/>
                <a:ea typeface="Nunito Sans"/>
                <a:cs typeface="Nunito Sans"/>
                <a:sym typeface="Nunito Sans"/>
              </a:defRPr>
            </a:lvl1pPr>
            <a:lvl2pPr lvl="1">
              <a:spcBef>
                <a:spcPts val="0"/>
              </a:spcBef>
              <a:spcAft>
                <a:spcPts val="0"/>
              </a:spcAft>
              <a:buNone/>
              <a:defRPr sz="900">
                <a:solidFill>
                  <a:schemeClr val="accent1"/>
                </a:solidFill>
                <a:latin typeface="Nunito Sans"/>
                <a:ea typeface="Nunito Sans"/>
                <a:cs typeface="Nunito Sans"/>
                <a:sym typeface="Nunito Sans"/>
              </a:defRPr>
            </a:lvl2pPr>
            <a:lvl3pPr lvl="2">
              <a:spcBef>
                <a:spcPts val="0"/>
              </a:spcBef>
              <a:spcAft>
                <a:spcPts val="0"/>
              </a:spcAft>
              <a:buNone/>
              <a:defRPr sz="900">
                <a:solidFill>
                  <a:schemeClr val="accent1"/>
                </a:solidFill>
                <a:latin typeface="Nunito Sans"/>
                <a:ea typeface="Nunito Sans"/>
                <a:cs typeface="Nunito Sans"/>
                <a:sym typeface="Nunito Sans"/>
              </a:defRPr>
            </a:lvl3pPr>
            <a:lvl4pPr lvl="3">
              <a:spcBef>
                <a:spcPts val="0"/>
              </a:spcBef>
              <a:spcAft>
                <a:spcPts val="0"/>
              </a:spcAft>
              <a:buNone/>
              <a:defRPr sz="900">
                <a:solidFill>
                  <a:schemeClr val="accent1"/>
                </a:solidFill>
                <a:latin typeface="Nunito Sans"/>
                <a:ea typeface="Nunito Sans"/>
                <a:cs typeface="Nunito Sans"/>
                <a:sym typeface="Nunito Sans"/>
              </a:defRPr>
            </a:lvl4pPr>
            <a:lvl5pPr lvl="4">
              <a:spcBef>
                <a:spcPts val="0"/>
              </a:spcBef>
              <a:spcAft>
                <a:spcPts val="0"/>
              </a:spcAft>
              <a:buNone/>
              <a:defRPr sz="900">
                <a:solidFill>
                  <a:schemeClr val="accent1"/>
                </a:solidFill>
                <a:latin typeface="Nunito Sans"/>
                <a:ea typeface="Nunito Sans"/>
                <a:cs typeface="Nunito Sans"/>
                <a:sym typeface="Nunito Sans"/>
              </a:defRPr>
            </a:lvl5pPr>
            <a:lvl6pPr lvl="5">
              <a:spcBef>
                <a:spcPts val="0"/>
              </a:spcBef>
              <a:spcAft>
                <a:spcPts val="0"/>
              </a:spcAft>
              <a:buNone/>
              <a:defRPr sz="900">
                <a:solidFill>
                  <a:schemeClr val="accent1"/>
                </a:solidFill>
                <a:latin typeface="Nunito Sans"/>
                <a:ea typeface="Nunito Sans"/>
                <a:cs typeface="Nunito Sans"/>
                <a:sym typeface="Nunito Sans"/>
              </a:defRPr>
            </a:lvl6pPr>
            <a:lvl7pPr lvl="6">
              <a:spcBef>
                <a:spcPts val="0"/>
              </a:spcBef>
              <a:spcAft>
                <a:spcPts val="0"/>
              </a:spcAft>
              <a:buNone/>
              <a:defRPr sz="900">
                <a:solidFill>
                  <a:schemeClr val="accent1"/>
                </a:solidFill>
                <a:latin typeface="Nunito Sans"/>
                <a:ea typeface="Nunito Sans"/>
                <a:cs typeface="Nunito Sans"/>
                <a:sym typeface="Nunito Sans"/>
              </a:defRPr>
            </a:lvl7pPr>
            <a:lvl8pPr lvl="7">
              <a:spcBef>
                <a:spcPts val="0"/>
              </a:spcBef>
              <a:spcAft>
                <a:spcPts val="0"/>
              </a:spcAft>
              <a:buNone/>
              <a:defRPr sz="900">
                <a:solidFill>
                  <a:schemeClr val="accent1"/>
                </a:solidFill>
                <a:latin typeface="Nunito Sans"/>
                <a:ea typeface="Nunito Sans"/>
                <a:cs typeface="Nunito Sans"/>
                <a:sym typeface="Nunito Sans"/>
              </a:defRPr>
            </a:lvl8pPr>
            <a:lvl9pPr lvl="8">
              <a:spcBef>
                <a:spcPts val="0"/>
              </a:spcBef>
              <a:spcAft>
                <a:spcPts val="0"/>
              </a:spcAft>
              <a:buNone/>
              <a:defRPr sz="900">
                <a:solidFill>
                  <a:schemeClr val="accent1"/>
                </a:solidFill>
                <a:latin typeface="Nunito Sans"/>
                <a:ea typeface="Nunito Sans"/>
                <a:cs typeface="Nunito Sans"/>
                <a:sym typeface="Nunito Sans"/>
              </a:defRPr>
            </a:lvl9pPr>
          </a:lstStyle>
          <a:p>
            <a:endParaRPr/>
          </a:p>
        </p:txBody>
      </p:sp>
      <p:sp>
        <p:nvSpPr>
          <p:cNvPr id="693" name="Google Shape;693;p68"/>
          <p:cNvSpPr txBox="1">
            <a:spLocks noGrp="1"/>
          </p:cNvSpPr>
          <p:nvPr>
            <p:ph type="title" idx="9"/>
          </p:nvPr>
        </p:nvSpPr>
        <p:spPr>
          <a:xfrm>
            <a:off x="3154650" y="3394161"/>
            <a:ext cx="2834700" cy="292500"/>
          </a:xfrm>
          <a:prstGeom prst="rect">
            <a:avLst/>
          </a:prstGeom>
        </p:spPr>
        <p:txBody>
          <a:bodyPr spcFirstLastPara="1" wrap="square" lIns="91425" tIns="91425" rIns="91425" bIns="0" anchor="t" anchorCtr="0">
            <a:spAutoFit/>
          </a:bodyPr>
          <a:lstStyle>
            <a:lvl1pPr lvl="0">
              <a:spcBef>
                <a:spcPts val="0"/>
              </a:spcBef>
              <a:spcAft>
                <a:spcPts val="0"/>
              </a:spcAft>
              <a:buNone/>
              <a:defRPr sz="900">
                <a:solidFill>
                  <a:schemeClr val="accent1"/>
                </a:solidFill>
                <a:latin typeface="Nunito Sans"/>
                <a:ea typeface="Nunito Sans"/>
                <a:cs typeface="Nunito Sans"/>
                <a:sym typeface="Nunito Sans"/>
              </a:defRPr>
            </a:lvl1pPr>
            <a:lvl2pPr lvl="1">
              <a:spcBef>
                <a:spcPts val="0"/>
              </a:spcBef>
              <a:spcAft>
                <a:spcPts val="0"/>
              </a:spcAft>
              <a:buNone/>
              <a:defRPr sz="900">
                <a:solidFill>
                  <a:schemeClr val="accent1"/>
                </a:solidFill>
                <a:latin typeface="Nunito Sans"/>
                <a:ea typeface="Nunito Sans"/>
                <a:cs typeface="Nunito Sans"/>
                <a:sym typeface="Nunito Sans"/>
              </a:defRPr>
            </a:lvl2pPr>
            <a:lvl3pPr lvl="2">
              <a:spcBef>
                <a:spcPts val="0"/>
              </a:spcBef>
              <a:spcAft>
                <a:spcPts val="0"/>
              </a:spcAft>
              <a:buNone/>
              <a:defRPr sz="900">
                <a:solidFill>
                  <a:schemeClr val="accent1"/>
                </a:solidFill>
                <a:latin typeface="Nunito Sans"/>
                <a:ea typeface="Nunito Sans"/>
                <a:cs typeface="Nunito Sans"/>
                <a:sym typeface="Nunito Sans"/>
              </a:defRPr>
            </a:lvl3pPr>
            <a:lvl4pPr lvl="3">
              <a:spcBef>
                <a:spcPts val="0"/>
              </a:spcBef>
              <a:spcAft>
                <a:spcPts val="0"/>
              </a:spcAft>
              <a:buNone/>
              <a:defRPr sz="900">
                <a:solidFill>
                  <a:schemeClr val="accent1"/>
                </a:solidFill>
                <a:latin typeface="Nunito Sans"/>
                <a:ea typeface="Nunito Sans"/>
                <a:cs typeface="Nunito Sans"/>
                <a:sym typeface="Nunito Sans"/>
              </a:defRPr>
            </a:lvl4pPr>
            <a:lvl5pPr lvl="4">
              <a:spcBef>
                <a:spcPts val="0"/>
              </a:spcBef>
              <a:spcAft>
                <a:spcPts val="0"/>
              </a:spcAft>
              <a:buNone/>
              <a:defRPr sz="900">
                <a:solidFill>
                  <a:schemeClr val="accent1"/>
                </a:solidFill>
                <a:latin typeface="Nunito Sans"/>
                <a:ea typeface="Nunito Sans"/>
                <a:cs typeface="Nunito Sans"/>
                <a:sym typeface="Nunito Sans"/>
              </a:defRPr>
            </a:lvl5pPr>
            <a:lvl6pPr lvl="5">
              <a:spcBef>
                <a:spcPts val="0"/>
              </a:spcBef>
              <a:spcAft>
                <a:spcPts val="0"/>
              </a:spcAft>
              <a:buNone/>
              <a:defRPr sz="900">
                <a:solidFill>
                  <a:schemeClr val="accent1"/>
                </a:solidFill>
                <a:latin typeface="Nunito Sans"/>
                <a:ea typeface="Nunito Sans"/>
                <a:cs typeface="Nunito Sans"/>
                <a:sym typeface="Nunito Sans"/>
              </a:defRPr>
            </a:lvl6pPr>
            <a:lvl7pPr lvl="6">
              <a:spcBef>
                <a:spcPts val="0"/>
              </a:spcBef>
              <a:spcAft>
                <a:spcPts val="0"/>
              </a:spcAft>
              <a:buNone/>
              <a:defRPr sz="900">
                <a:solidFill>
                  <a:schemeClr val="accent1"/>
                </a:solidFill>
                <a:latin typeface="Nunito Sans"/>
                <a:ea typeface="Nunito Sans"/>
                <a:cs typeface="Nunito Sans"/>
                <a:sym typeface="Nunito Sans"/>
              </a:defRPr>
            </a:lvl7pPr>
            <a:lvl8pPr lvl="7">
              <a:spcBef>
                <a:spcPts val="0"/>
              </a:spcBef>
              <a:spcAft>
                <a:spcPts val="0"/>
              </a:spcAft>
              <a:buNone/>
              <a:defRPr sz="900">
                <a:solidFill>
                  <a:schemeClr val="accent1"/>
                </a:solidFill>
                <a:latin typeface="Nunito Sans"/>
                <a:ea typeface="Nunito Sans"/>
                <a:cs typeface="Nunito Sans"/>
                <a:sym typeface="Nunito Sans"/>
              </a:defRPr>
            </a:lvl8pPr>
            <a:lvl9pPr lvl="8">
              <a:spcBef>
                <a:spcPts val="0"/>
              </a:spcBef>
              <a:spcAft>
                <a:spcPts val="0"/>
              </a:spcAft>
              <a:buNone/>
              <a:defRPr sz="900">
                <a:solidFill>
                  <a:schemeClr val="accent1"/>
                </a:solidFill>
                <a:latin typeface="Nunito Sans"/>
                <a:ea typeface="Nunito Sans"/>
                <a:cs typeface="Nunito Sans"/>
                <a:sym typeface="Nunito Sans"/>
              </a:defRPr>
            </a:lvl9pPr>
          </a:lstStyle>
          <a:p>
            <a:endParaRPr/>
          </a:p>
        </p:txBody>
      </p:sp>
      <p:sp>
        <p:nvSpPr>
          <p:cNvPr id="694" name="Google Shape;694;p68"/>
          <p:cNvSpPr txBox="1">
            <a:spLocks noGrp="1"/>
          </p:cNvSpPr>
          <p:nvPr>
            <p:ph type="title" idx="13"/>
          </p:nvPr>
        </p:nvSpPr>
        <p:spPr>
          <a:xfrm>
            <a:off x="228600" y="3394161"/>
            <a:ext cx="2834700" cy="292500"/>
          </a:xfrm>
          <a:prstGeom prst="rect">
            <a:avLst/>
          </a:prstGeom>
        </p:spPr>
        <p:txBody>
          <a:bodyPr spcFirstLastPara="1" wrap="square" lIns="91425" tIns="91425" rIns="91425" bIns="0" anchor="t" anchorCtr="0">
            <a:spAutoFit/>
          </a:bodyPr>
          <a:lstStyle>
            <a:lvl1pPr lvl="0">
              <a:spcBef>
                <a:spcPts val="0"/>
              </a:spcBef>
              <a:spcAft>
                <a:spcPts val="0"/>
              </a:spcAft>
              <a:buNone/>
              <a:defRPr sz="900">
                <a:solidFill>
                  <a:schemeClr val="accent1"/>
                </a:solidFill>
                <a:latin typeface="Nunito Sans"/>
                <a:ea typeface="Nunito Sans"/>
                <a:cs typeface="Nunito Sans"/>
                <a:sym typeface="Nunito Sans"/>
              </a:defRPr>
            </a:lvl1pPr>
            <a:lvl2pPr lvl="1">
              <a:spcBef>
                <a:spcPts val="0"/>
              </a:spcBef>
              <a:spcAft>
                <a:spcPts val="0"/>
              </a:spcAft>
              <a:buNone/>
              <a:defRPr sz="900">
                <a:solidFill>
                  <a:schemeClr val="accent1"/>
                </a:solidFill>
                <a:latin typeface="Nunito Sans"/>
                <a:ea typeface="Nunito Sans"/>
                <a:cs typeface="Nunito Sans"/>
                <a:sym typeface="Nunito Sans"/>
              </a:defRPr>
            </a:lvl2pPr>
            <a:lvl3pPr lvl="2">
              <a:spcBef>
                <a:spcPts val="0"/>
              </a:spcBef>
              <a:spcAft>
                <a:spcPts val="0"/>
              </a:spcAft>
              <a:buNone/>
              <a:defRPr sz="900">
                <a:solidFill>
                  <a:schemeClr val="accent1"/>
                </a:solidFill>
                <a:latin typeface="Nunito Sans"/>
                <a:ea typeface="Nunito Sans"/>
                <a:cs typeface="Nunito Sans"/>
                <a:sym typeface="Nunito Sans"/>
              </a:defRPr>
            </a:lvl3pPr>
            <a:lvl4pPr lvl="3">
              <a:spcBef>
                <a:spcPts val="0"/>
              </a:spcBef>
              <a:spcAft>
                <a:spcPts val="0"/>
              </a:spcAft>
              <a:buNone/>
              <a:defRPr sz="900">
                <a:solidFill>
                  <a:schemeClr val="accent1"/>
                </a:solidFill>
                <a:latin typeface="Nunito Sans"/>
                <a:ea typeface="Nunito Sans"/>
                <a:cs typeface="Nunito Sans"/>
                <a:sym typeface="Nunito Sans"/>
              </a:defRPr>
            </a:lvl4pPr>
            <a:lvl5pPr lvl="4">
              <a:spcBef>
                <a:spcPts val="0"/>
              </a:spcBef>
              <a:spcAft>
                <a:spcPts val="0"/>
              </a:spcAft>
              <a:buNone/>
              <a:defRPr sz="900">
                <a:solidFill>
                  <a:schemeClr val="accent1"/>
                </a:solidFill>
                <a:latin typeface="Nunito Sans"/>
                <a:ea typeface="Nunito Sans"/>
                <a:cs typeface="Nunito Sans"/>
                <a:sym typeface="Nunito Sans"/>
              </a:defRPr>
            </a:lvl5pPr>
            <a:lvl6pPr lvl="5">
              <a:spcBef>
                <a:spcPts val="0"/>
              </a:spcBef>
              <a:spcAft>
                <a:spcPts val="0"/>
              </a:spcAft>
              <a:buNone/>
              <a:defRPr sz="900">
                <a:solidFill>
                  <a:schemeClr val="accent1"/>
                </a:solidFill>
                <a:latin typeface="Nunito Sans"/>
                <a:ea typeface="Nunito Sans"/>
                <a:cs typeface="Nunito Sans"/>
                <a:sym typeface="Nunito Sans"/>
              </a:defRPr>
            </a:lvl6pPr>
            <a:lvl7pPr lvl="6">
              <a:spcBef>
                <a:spcPts val="0"/>
              </a:spcBef>
              <a:spcAft>
                <a:spcPts val="0"/>
              </a:spcAft>
              <a:buNone/>
              <a:defRPr sz="900">
                <a:solidFill>
                  <a:schemeClr val="accent1"/>
                </a:solidFill>
                <a:latin typeface="Nunito Sans"/>
                <a:ea typeface="Nunito Sans"/>
                <a:cs typeface="Nunito Sans"/>
                <a:sym typeface="Nunito Sans"/>
              </a:defRPr>
            </a:lvl7pPr>
            <a:lvl8pPr lvl="7">
              <a:spcBef>
                <a:spcPts val="0"/>
              </a:spcBef>
              <a:spcAft>
                <a:spcPts val="0"/>
              </a:spcAft>
              <a:buNone/>
              <a:defRPr sz="900">
                <a:solidFill>
                  <a:schemeClr val="accent1"/>
                </a:solidFill>
                <a:latin typeface="Nunito Sans"/>
                <a:ea typeface="Nunito Sans"/>
                <a:cs typeface="Nunito Sans"/>
                <a:sym typeface="Nunito Sans"/>
              </a:defRPr>
            </a:lvl8pPr>
            <a:lvl9pPr lvl="8">
              <a:spcBef>
                <a:spcPts val="0"/>
              </a:spcBef>
              <a:spcAft>
                <a:spcPts val="0"/>
              </a:spcAft>
              <a:buNone/>
              <a:defRPr sz="900">
                <a:solidFill>
                  <a:schemeClr val="accent1"/>
                </a:solidFill>
                <a:latin typeface="Nunito Sans"/>
                <a:ea typeface="Nunito Sans"/>
                <a:cs typeface="Nunito Sans"/>
                <a:sym typeface="Nunito Sans"/>
              </a:defRPr>
            </a:lvl9pPr>
          </a:lstStyle>
          <a:p>
            <a:endParaRPr/>
          </a:p>
        </p:txBody>
      </p:sp>
      <p:sp>
        <p:nvSpPr>
          <p:cNvPr id="695" name="Google Shape;695;p68"/>
          <p:cNvSpPr txBox="1">
            <a:spLocks noGrp="1"/>
          </p:cNvSpPr>
          <p:nvPr>
            <p:ph type="title" idx="14"/>
          </p:nvPr>
        </p:nvSpPr>
        <p:spPr>
          <a:xfrm>
            <a:off x="6080825" y="1257775"/>
            <a:ext cx="1311900" cy="156600"/>
          </a:xfrm>
          <a:prstGeom prst="rect">
            <a:avLst/>
          </a:prstGeom>
        </p:spPr>
        <p:txBody>
          <a:bodyPr spcFirstLastPara="1" wrap="square" lIns="91425" tIns="0" rIns="91425" bIns="0" anchor="ctr" anchorCtr="0">
            <a:noAutofit/>
          </a:bodyPr>
          <a:lstStyle>
            <a:lvl1pPr lvl="0">
              <a:spcBef>
                <a:spcPts val="0"/>
              </a:spcBef>
              <a:spcAft>
                <a:spcPts val="0"/>
              </a:spcAft>
              <a:buNone/>
              <a:defRPr sz="700" b="0">
                <a:latin typeface="Nunito Sans"/>
                <a:ea typeface="Nunito Sans"/>
                <a:cs typeface="Nunito Sans"/>
                <a:sym typeface="Nunito Sans"/>
              </a:defRPr>
            </a:lvl1pPr>
            <a:lvl2pPr lvl="1">
              <a:spcBef>
                <a:spcPts val="0"/>
              </a:spcBef>
              <a:spcAft>
                <a:spcPts val="0"/>
              </a:spcAft>
              <a:buNone/>
              <a:defRPr sz="900">
                <a:latin typeface="Nunito Sans"/>
                <a:ea typeface="Nunito Sans"/>
                <a:cs typeface="Nunito Sans"/>
                <a:sym typeface="Nunito Sans"/>
              </a:defRPr>
            </a:lvl2pPr>
            <a:lvl3pPr lvl="2">
              <a:spcBef>
                <a:spcPts val="0"/>
              </a:spcBef>
              <a:spcAft>
                <a:spcPts val="0"/>
              </a:spcAft>
              <a:buNone/>
              <a:defRPr sz="900">
                <a:latin typeface="Nunito Sans"/>
                <a:ea typeface="Nunito Sans"/>
                <a:cs typeface="Nunito Sans"/>
                <a:sym typeface="Nunito Sans"/>
              </a:defRPr>
            </a:lvl3pPr>
            <a:lvl4pPr lvl="3">
              <a:spcBef>
                <a:spcPts val="0"/>
              </a:spcBef>
              <a:spcAft>
                <a:spcPts val="0"/>
              </a:spcAft>
              <a:buNone/>
              <a:defRPr sz="900">
                <a:latin typeface="Nunito Sans"/>
                <a:ea typeface="Nunito Sans"/>
                <a:cs typeface="Nunito Sans"/>
                <a:sym typeface="Nunito Sans"/>
              </a:defRPr>
            </a:lvl4pPr>
            <a:lvl5pPr lvl="4">
              <a:spcBef>
                <a:spcPts val="0"/>
              </a:spcBef>
              <a:spcAft>
                <a:spcPts val="0"/>
              </a:spcAft>
              <a:buNone/>
              <a:defRPr sz="900">
                <a:latin typeface="Nunito Sans"/>
                <a:ea typeface="Nunito Sans"/>
                <a:cs typeface="Nunito Sans"/>
                <a:sym typeface="Nunito Sans"/>
              </a:defRPr>
            </a:lvl5pPr>
            <a:lvl6pPr lvl="5">
              <a:spcBef>
                <a:spcPts val="0"/>
              </a:spcBef>
              <a:spcAft>
                <a:spcPts val="0"/>
              </a:spcAft>
              <a:buNone/>
              <a:defRPr sz="900">
                <a:latin typeface="Nunito Sans"/>
                <a:ea typeface="Nunito Sans"/>
                <a:cs typeface="Nunito Sans"/>
                <a:sym typeface="Nunito Sans"/>
              </a:defRPr>
            </a:lvl6pPr>
            <a:lvl7pPr lvl="6">
              <a:spcBef>
                <a:spcPts val="0"/>
              </a:spcBef>
              <a:spcAft>
                <a:spcPts val="0"/>
              </a:spcAft>
              <a:buNone/>
              <a:defRPr sz="900">
                <a:latin typeface="Nunito Sans"/>
                <a:ea typeface="Nunito Sans"/>
                <a:cs typeface="Nunito Sans"/>
                <a:sym typeface="Nunito Sans"/>
              </a:defRPr>
            </a:lvl7pPr>
            <a:lvl8pPr lvl="7">
              <a:spcBef>
                <a:spcPts val="0"/>
              </a:spcBef>
              <a:spcAft>
                <a:spcPts val="0"/>
              </a:spcAft>
              <a:buNone/>
              <a:defRPr sz="900">
                <a:latin typeface="Nunito Sans"/>
                <a:ea typeface="Nunito Sans"/>
                <a:cs typeface="Nunito Sans"/>
                <a:sym typeface="Nunito Sans"/>
              </a:defRPr>
            </a:lvl8pPr>
            <a:lvl9pPr lvl="8">
              <a:spcBef>
                <a:spcPts val="0"/>
              </a:spcBef>
              <a:spcAft>
                <a:spcPts val="0"/>
              </a:spcAft>
              <a:buNone/>
              <a:defRPr sz="900">
                <a:latin typeface="Nunito Sans"/>
                <a:ea typeface="Nunito Sans"/>
                <a:cs typeface="Nunito Sans"/>
                <a:sym typeface="Nunito Sans"/>
              </a:defRPr>
            </a:lvl9pPr>
          </a:lstStyle>
          <a:p>
            <a:endParaRPr/>
          </a:p>
        </p:txBody>
      </p:sp>
      <p:sp>
        <p:nvSpPr>
          <p:cNvPr id="696" name="Google Shape;696;p68"/>
          <p:cNvSpPr txBox="1">
            <a:spLocks noGrp="1"/>
          </p:cNvSpPr>
          <p:nvPr>
            <p:ph type="title" idx="15"/>
          </p:nvPr>
        </p:nvSpPr>
        <p:spPr>
          <a:xfrm>
            <a:off x="6080825" y="1510744"/>
            <a:ext cx="1311900" cy="156600"/>
          </a:xfrm>
          <a:prstGeom prst="rect">
            <a:avLst/>
          </a:prstGeom>
        </p:spPr>
        <p:txBody>
          <a:bodyPr spcFirstLastPara="1" wrap="square" lIns="91425" tIns="0" rIns="91425" bIns="0" anchor="ctr" anchorCtr="0">
            <a:noAutofit/>
          </a:bodyPr>
          <a:lstStyle>
            <a:lvl1pPr lvl="0">
              <a:spcBef>
                <a:spcPts val="0"/>
              </a:spcBef>
              <a:spcAft>
                <a:spcPts val="0"/>
              </a:spcAft>
              <a:buNone/>
              <a:defRPr sz="700" b="0">
                <a:latin typeface="Nunito Sans"/>
                <a:ea typeface="Nunito Sans"/>
                <a:cs typeface="Nunito Sans"/>
                <a:sym typeface="Nunito Sans"/>
              </a:defRPr>
            </a:lvl1pPr>
            <a:lvl2pPr lvl="1">
              <a:spcBef>
                <a:spcPts val="0"/>
              </a:spcBef>
              <a:spcAft>
                <a:spcPts val="0"/>
              </a:spcAft>
              <a:buNone/>
              <a:defRPr sz="900">
                <a:latin typeface="Nunito Sans"/>
                <a:ea typeface="Nunito Sans"/>
                <a:cs typeface="Nunito Sans"/>
                <a:sym typeface="Nunito Sans"/>
              </a:defRPr>
            </a:lvl2pPr>
            <a:lvl3pPr lvl="2">
              <a:spcBef>
                <a:spcPts val="0"/>
              </a:spcBef>
              <a:spcAft>
                <a:spcPts val="0"/>
              </a:spcAft>
              <a:buNone/>
              <a:defRPr sz="900">
                <a:latin typeface="Nunito Sans"/>
                <a:ea typeface="Nunito Sans"/>
                <a:cs typeface="Nunito Sans"/>
                <a:sym typeface="Nunito Sans"/>
              </a:defRPr>
            </a:lvl3pPr>
            <a:lvl4pPr lvl="3">
              <a:spcBef>
                <a:spcPts val="0"/>
              </a:spcBef>
              <a:spcAft>
                <a:spcPts val="0"/>
              </a:spcAft>
              <a:buNone/>
              <a:defRPr sz="900">
                <a:latin typeface="Nunito Sans"/>
                <a:ea typeface="Nunito Sans"/>
                <a:cs typeface="Nunito Sans"/>
                <a:sym typeface="Nunito Sans"/>
              </a:defRPr>
            </a:lvl4pPr>
            <a:lvl5pPr lvl="4">
              <a:spcBef>
                <a:spcPts val="0"/>
              </a:spcBef>
              <a:spcAft>
                <a:spcPts val="0"/>
              </a:spcAft>
              <a:buNone/>
              <a:defRPr sz="900">
                <a:latin typeface="Nunito Sans"/>
                <a:ea typeface="Nunito Sans"/>
                <a:cs typeface="Nunito Sans"/>
                <a:sym typeface="Nunito Sans"/>
              </a:defRPr>
            </a:lvl5pPr>
            <a:lvl6pPr lvl="5">
              <a:spcBef>
                <a:spcPts val="0"/>
              </a:spcBef>
              <a:spcAft>
                <a:spcPts val="0"/>
              </a:spcAft>
              <a:buNone/>
              <a:defRPr sz="900">
                <a:latin typeface="Nunito Sans"/>
                <a:ea typeface="Nunito Sans"/>
                <a:cs typeface="Nunito Sans"/>
                <a:sym typeface="Nunito Sans"/>
              </a:defRPr>
            </a:lvl6pPr>
            <a:lvl7pPr lvl="6">
              <a:spcBef>
                <a:spcPts val="0"/>
              </a:spcBef>
              <a:spcAft>
                <a:spcPts val="0"/>
              </a:spcAft>
              <a:buNone/>
              <a:defRPr sz="900">
                <a:latin typeface="Nunito Sans"/>
                <a:ea typeface="Nunito Sans"/>
                <a:cs typeface="Nunito Sans"/>
                <a:sym typeface="Nunito Sans"/>
              </a:defRPr>
            </a:lvl7pPr>
            <a:lvl8pPr lvl="7">
              <a:spcBef>
                <a:spcPts val="0"/>
              </a:spcBef>
              <a:spcAft>
                <a:spcPts val="0"/>
              </a:spcAft>
              <a:buNone/>
              <a:defRPr sz="900">
                <a:latin typeface="Nunito Sans"/>
                <a:ea typeface="Nunito Sans"/>
                <a:cs typeface="Nunito Sans"/>
                <a:sym typeface="Nunito Sans"/>
              </a:defRPr>
            </a:lvl8pPr>
            <a:lvl9pPr lvl="8">
              <a:spcBef>
                <a:spcPts val="0"/>
              </a:spcBef>
              <a:spcAft>
                <a:spcPts val="0"/>
              </a:spcAft>
              <a:buNone/>
              <a:defRPr sz="900">
                <a:latin typeface="Nunito Sans"/>
                <a:ea typeface="Nunito Sans"/>
                <a:cs typeface="Nunito Sans"/>
                <a:sym typeface="Nunito Sans"/>
              </a:defRPr>
            </a:lvl9pPr>
          </a:lstStyle>
          <a:p>
            <a:endParaRPr/>
          </a:p>
        </p:txBody>
      </p:sp>
      <p:sp>
        <p:nvSpPr>
          <p:cNvPr id="697" name="Google Shape;697;p68"/>
          <p:cNvSpPr txBox="1">
            <a:spLocks noGrp="1"/>
          </p:cNvSpPr>
          <p:nvPr>
            <p:ph type="title" idx="16"/>
          </p:nvPr>
        </p:nvSpPr>
        <p:spPr>
          <a:xfrm>
            <a:off x="6080825" y="1763713"/>
            <a:ext cx="1311900" cy="156600"/>
          </a:xfrm>
          <a:prstGeom prst="rect">
            <a:avLst/>
          </a:prstGeom>
        </p:spPr>
        <p:txBody>
          <a:bodyPr spcFirstLastPara="1" wrap="square" lIns="91425" tIns="0" rIns="91425" bIns="0" anchor="ctr" anchorCtr="0">
            <a:noAutofit/>
          </a:bodyPr>
          <a:lstStyle>
            <a:lvl1pPr lvl="0">
              <a:spcBef>
                <a:spcPts val="0"/>
              </a:spcBef>
              <a:spcAft>
                <a:spcPts val="0"/>
              </a:spcAft>
              <a:buNone/>
              <a:defRPr sz="700" b="0">
                <a:latin typeface="Nunito Sans"/>
                <a:ea typeface="Nunito Sans"/>
                <a:cs typeface="Nunito Sans"/>
                <a:sym typeface="Nunito Sans"/>
              </a:defRPr>
            </a:lvl1pPr>
            <a:lvl2pPr lvl="1">
              <a:spcBef>
                <a:spcPts val="0"/>
              </a:spcBef>
              <a:spcAft>
                <a:spcPts val="0"/>
              </a:spcAft>
              <a:buNone/>
              <a:defRPr sz="900">
                <a:latin typeface="Nunito Sans"/>
                <a:ea typeface="Nunito Sans"/>
                <a:cs typeface="Nunito Sans"/>
                <a:sym typeface="Nunito Sans"/>
              </a:defRPr>
            </a:lvl2pPr>
            <a:lvl3pPr lvl="2">
              <a:spcBef>
                <a:spcPts val="0"/>
              </a:spcBef>
              <a:spcAft>
                <a:spcPts val="0"/>
              </a:spcAft>
              <a:buNone/>
              <a:defRPr sz="900">
                <a:latin typeface="Nunito Sans"/>
                <a:ea typeface="Nunito Sans"/>
                <a:cs typeface="Nunito Sans"/>
                <a:sym typeface="Nunito Sans"/>
              </a:defRPr>
            </a:lvl3pPr>
            <a:lvl4pPr lvl="3">
              <a:spcBef>
                <a:spcPts val="0"/>
              </a:spcBef>
              <a:spcAft>
                <a:spcPts val="0"/>
              </a:spcAft>
              <a:buNone/>
              <a:defRPr sz="900">
                <a:latin typeface="Nunito Sans"/>
                <a:ea typeface="Nunito Sans"/>
                <a:cs typeface="Nunito Sans"/>
                <a:sym typeface="Nunito Sans"/>
              </a:defRPr>
            </a:lvl4pPr>
            <a:lvl5pPr lvl="4">
              <a:spcBef>
                <a:spcPts val="0"/>
              </a:spcBef>
              <a:spcAft>
                <a:spcPts val="0"/>
              </a:spcAft>
              <a:buNone/>
              <a:defRPr sz="900">
                <a:latin typeface="Nunito Sans"/>
                <a:ea typeface="Nunito Sans"/>
                <a:cs typeface="Nunito Sans"/>
                <a:sym typeface="Nunito Sans"/>
              </a:defRPr>
            </a:lvl5pPr>
            <a:lvl6pPr lvl="5">
              <a:spcBef>
                <a:spcPts val="0"/>
              </a:spcBef>
              <a:spcAft>
                <a:spcPts val="0"/>
              </a:spcAft>
              <a:buNone/>
              <a:defRPr sz="900">
                <a:latin typeface="Nunito Sans"/>
                <a:ea typeface="Nunito Sans"/>
                <a:cs typeface="Nunito Sans"/>
                <a:sym typeface="Nunito Sans"/>
              </a:defRPr>
            </a:lvl6pPr>
            <a:lvl7pPr lvl="6">
              <a:spcBef>
                <a:spcPts val="0"/>
              </a:spcBef>
              <a:spcAft>
                <a:spcPts val="0"/>
              </a:spcAft>
              <a:buNone/>
              <a:defRPr sz="900">
                <a:latin typeface="Nunito Sans"/>
                <a:ea typeface="Nunito Sans"/>
                <a:cs typeface="Nunito Sans"/>
                <a:sym typeface="Nunito Sans"/>
              </a:defRPr>
            </a:lvl7pPr>
            <a:lvl8pPr lvl="7">
              <a:spcBef>
                <a:spcPts val="0"/>
              </a:spcBef>
              <a:spcAft>
                <a:spcPts val="0"/>
              </a:spcAft>
              <a:buNone/>
              <a:defRPr sz="900">
                <a:latin typeface="Nunito Sans"/>
                <a:ea typeface="Nunito Sans"/>
                <a:cs typeface="Nunito Sans"/>
                <a:sym typeface="Nunito Sans"/>
              </a:defRPr>
            </a:lvl8pPr>
            <a:lvl9pPr lvl="8">
              <a:spcBef>
                <a:spcPts val="0"/>
              </a:spcBef>
              <a:spcAft>
                <a:spcPts val="0"/>
              </a:spcAft>
              <a:buNone/>
              <a:defRPr sz="900">
                <a:latin typeface="Nunito Sans"/>
                <a:ea typeface="Nunito Sans"/>
                <a:cs typeface="Nunito Sans"/>
                <a:sym typeface="Nunito Sans"/>
              </a:defRPr>
            </a:lvl9pPr>
          </a:lstStyle>
          <a:p>
            <a:endParaRPr/>
          </a:p>
        </p:txBody>
      </p:sp>
      <p:sp>
        <p:nvSpPr>
          <p:cNvPr id="698" name="Google Shape;698;p68"/>
          <p:cNvSpPr txBox="1">
            <a:spLocks noGrp="1"/>
          </p:cNvSpPr>
          <p:nvPr>
            <p:ph type="title" idx="17"/>
          </p:nvPr>
        </p:nvSpPr>
        <p:spPr>
          <a:xfrm>
            <a:off x="6080825" y="2016681"/>
            <a:ext cx="1311900" cy="156600"/>
          </a:xfrm>
          <a:prstGeom prst="rect">
            <a:avLst/>
          </a:prstGeom>
        </p:spPr>
        <p:txBody>
          <a:bodyPr spcFirstLastPara="1" wrap="square" lIns="91425" tIns="0" rIns="91425" bIns="0" anchor="ctr" anchorCtr="0">
            <a:noAutofit/>
          </a:bodyPr>
          <a:lstStyle>
            <a:lvl1pPr lvl="0">
              <a:spcBef>
                <a:spcPts val="0"/>
              </a:spcBef>
              <a:spcAft>
                <a:spcPts val="0"/>
              </a:spcAft>
              <a:buNone/>
              <a:defRPr sz="700" b="0">
                <a:latin typeface="Nunito Sans"/>
                <a:ea typeface="Nunito Sans"/>
                <a:cs typeface="Nunito Sans"/>
                <a:sym typeface="Nunito Sans"/>
              </a:defRPr>
            </a:lvl1pPr>
            <a:lvl2pPr lvl="1">
              <a:spcBef>
                <a:spcPts val="0"/>
              </a:spcBef>
              <a:spcAft>
                <a:spcPts val="0"/>
              </a:spcAft>
              <a:buNone/>
              <a:defRPr sz="900">
                <a:latin typeface="Nunito Sans"/>
                <a:ea typeface="Nunito Sans"/>
                <a:cs typeface="Nunito Sans"/>
                <a:sym typeface="Nunito Sans"/>
              </a:defRPr>
            </a:lvl2pPr>
            <a:lvl3pPr lvl="2">
              <a:spcBef>
                <a:spcPts val="0"/>
              </a:spcBef>
              <a:spcAft>
                <a:spcPts val="0"/>
              </a:spcAft>
              <a:buNone/>
              <a:defRPr sz="900">
                <a:latin typeface="Nunito Sans"/>
                <a:ea typeface="Nunito Sans"/>
                <a:cs typeface="Nunito Sans"/>
                <a:sym typeface="Nunito Sans"/>
              </a:defRPr>
            </a:lvl3pPr>
            <a:lvl4pPr lvl="3">
              <a:spcBef>
                <a:spcPts val="0"/>
              </a:spcBef>
              <a:spcAft>
                <a:spcPts val="0"/>
              </a:spcAft>
              <a:buNone/>
              <a:defRPr sz="900">
                <a:latin typeface="Nunito Sans"/>
                <a:ea typeface="Nunito Sans"/>
                <a:cs typeface="Nunito Sans"/>
                <a:sym typeface="Nunito Sans"/>
              </a:defRPr>
            </a:lvl4pPr>
            <a:lvl5pPr lvl="4">
              <a:spcBef>
                <a:spcPts val="0"/>
              </a:spcBef>
              <a:spcAft>
                <a:spcPts val="0"/>
              </a:spcAft>
              <a:buNone/>
              <a:defRPr sz="900">
                <a:latin typeface="Nunito Sans"/>
                <a:ea typeface="Nunito Sans"/>
                <a:cs typeface="Nunito Sans"/>
                <a:sym typeface="Nunito Sans"/>
              </a:defRPr>
            </a:lvl5pPr>
            <a:lvl6pPr lvl="5">
              <a:spcBef>
                <a:spcPts val="0"/>
              </a:spcBef>
              <a:spcAft>
                <a:spcPts val="0"/>
              </a:spcAft>
              <a:buNone/>
              <a:defRPr sz="900">
                <a:latin typeface="Nunito Sans"/>
                <a:ea typeface="Nunito Sans"/>
                <a:cs typeface="Nunito Sans"/>
                <a:sym typeface="Nunito Sans"/>
              </a:defRPr>
            </a:lvl6pPr>
            <a:lvl7pPr lvl="6">
              <a:spcBef>
                <a:spcPts val="0"/>
              </a:spcBef>
              <a:spcAft>
                <a:spcPts val="0"/>
              </a:spcAft>
              <a:buNone/>
              <a:defRPr sz="900">
                <a:latin typeface="Nunito Sans"/>
                <a:ea typeface="Nunito Sans"/>
                <a:cs typeface="Nunito Sans"/>
                <a:sym typeface="Nunito Sans"/>
              </a:defRPr>
            </a:lvl7pPr>
            <a:lvl8pPr lvl="7">
              <a:spcBef>
                <a:spcPts val="0"/>
              </a:spcBef>
              <a:spcAft>
                <a:spcPts val="0"/>
              </a:spcAft>
              <a:buNone/>
              <a:defRPr sz="900">
                <a:latin typeface="Nunito Sans"/>
                <a:ea typeface="Nunito Sans"/>
                <a:cs typeface="Nunito Sans"/>
                <a:sym typeface="Nunito Sans"/>
              </a:defRPr>
            </a:lvl8pPr>
            <a:lvl9pPr lvl="8">
              <a:spcBef>
                <a:spcPts val="0"/>
              </a:spcBef>
              <a:spcAft>
                <a:spcPts val="0"/>
              </a:spcAft>
              <a:buNone/>
              <a:defRPr sz="900">
                <a:latin typeface="Nunito Sans"/>
                <a:ea typeface="Nunito Sans"/>
                <a:cs typeface="Nunito Sans"/>
                <a:sym typeface="Nunito Sans"/>
              </a:defRPr>
            </a:lvl9pPr>
          </a:lstStyle>
          <a:p>
            <a:endParaRPr/>
          </a:p>
        </p:txBody>
      </p:sp>
      <p:sp>
        <p:nvSpPr>
          <p:cNvPr id="699" name="Google Shape;699;p68"/>
          <p:cNvSpPr txBox="1">
            <a:spLocks noGrp="1"/>
          </p:cNvSpPr>
          <p:nvPr>
            <p:ph type="title" idx="18"/>
          </p:nvPr>
        </p:nvSpPr>
        <p:spPr>
          <a:xfrm>
            <a:off x="6080825" y="2269650"/>
            <a:ext cx="1311900" cy="156600"/>
          </a:xfrm>
          <a:prstGeom prst="rect">
            <a:avLst/>
          </a:prstGeom>
        </p:spPr>
        <p:txBody>
          <a:bodyPr spcFirstLastPara="1" wrap="square" lIns="91425" tIns="0" rIns="91425" bIns="0" anchor="ctr" anchorCtr="0">
            <a:noAutofit/>
          </a:bodyPr>
          <a:lstStyle>
            <a:lvl1pPr lvl="0">
              <a:spcBef>
                <a:spcPts val="0"/>
              </a:spcBef>
              <a:spcAft>
                <a:spcPts val="0"/>
              </a:spcAft>
              <a:buNone/>
              <a:defRPr sz="700" b="0">
                <a:latin typeface="Nunito Sans"/>
                <a:ea typeface="Nunito Sans"/>
                <a:cs typeface="Nunito Sans"/>
                <a:sym typeface="Nunito Sans"/>
              </a:defRPr>
            </a:lvl1pPr>
            <a:lvl2pPr lvl="1">
              <a:spcBef>
                <a:spcPts val="0"/>
              </a:spcBef>
              <a:spcAft>
                <a:spcPts val="0"/>
              </a:spcAft>
              <a:buNone/>
              <a:defRPr sz="900">
                <a:latin typeface="Nunito Sans"/>
                <a:ea typeface="Nunito Sans"/>
                <a:cs typeface="Nunito Sans"/>
                <a:sym typeface="Nunito Sans"/>
              </a:defRPr>
            </a:lvl2pPr>
            <a:lvl3pPr lvl="2">
              <a:spcBef>
                <a:spcPts val="0"/>
              </a:spcBef>
              <a:spcAft>
                <a:spcPts val="0"/>
              </a:spcAft>
              <a:buNone/>
              <a:defRPr sz="900">
                <a:latin typeface="Nunito Sans"/>
                <a:ea typeface="Nunito Sans"/>
                <a:cs typeface="Nunito Sans"/>
                <a:sym typeface="Nunito Sans"/>
              </a:defRPr>
            </a:lvl3pPr>
            <a:lvl4pPr lvl="3">
              <a:spcBef>
                <a:spcPts val="0"/>
              </a:spcBef>
              <a:spcAft>
                <a:spcPts val="0"/>
              </a:spcAft>
              <a:buNone/>
              <a:defRPr sz="900">
                <a:latin typeface="Nunito Sans"/>
                <a:ea typeface="Nunito Sans"/>
                <a:cs typeface="Nunito Sans"/>
                <a:sym typeface="Nunito Sans"/>
              </a:defRPr>
            </a:lvl4pPr>
            <a:lvl5pPr lvl="4">
              <a:spcBef>
                <a:spcPts val="0"/>
              </a:spcBef>
              <a:spcAft>
                <a:spcPts val="0"/>
              </a:spcAft>
              <a:buNone/>
              <a:defRPr sz="900">
                <a:latin typeface="Nunito Sans"/>
                <a:ea typeface="Nunito Sans"/>
                <a:cs typeface="Nunito Sans"/>
                <a:sym typeface="Nunito Sans"/>
              </a:defRPr>
            </a:lvl5pPr>
            <a:lvl6pPr lvl="5">
              <a:spcBef>
                <a:spcPts val="0"/>
              </a:spcBef>
              <a:spcAft>
                <a:spcPts val="0"/>
              </a:spcAft>
              <a:buNone/>
              <a:defRPr sz="900">
                <a:latin typeface="Nunito Sans"/>
                <a:ea typeface="Nunito Sans"/>
                <a:cs typeface="Nunito Sans"/>
                <a:sym typeface="Nunito Sans"/>
              </a:defRPr>
            </a:lvl6pPr>
            <a:lvl7pPr lvl="6">
              <a:spcBef>
                <a:spcPts val="0"/>
              </a:spcBef>
              <a:spcAft>
                <a:spcPts val="0"/>
              </a:spcAft>
              <a:buNone/>
              <a:defRPr sz="900">
                <a:latin typeface="Nunito Sans"/>
                <a:ea typeface="Nunito Sans"/>
                <a:cs typeface="Nunito Sans"/>
                <a:sym typeface="Nunito Sans"/>
              </a:defRPr>
            </a:lvl7pPr>
            <a:lvl8pPr lvl="7">
              <a:spcBef>
                <a:spcPts val="0"/>
              </a:spcBef>
              <a:spcAft>
                <a:spcPts val="0"/>
              </a:spcAft>
              <a:buNone/>
              <a:defRPr sz="900">
                <a:latin typeface="Nunito Sans"/>
                <a:ea typeface="Nunito Sans"/>
                <a:cs typeface="Nunito Sans"/>
                <a:sym typeface="Nunito Sans"/>
              </a:defRPr>
            </a:lvl8pPr>
            <a:lvl9pPr lvl="8">
              <a:spcBef>
                <a:spcPts val="0"/>
              </a:spcBef>
              <a:spcAft>
                <a:spcPts val="0"/>
              </a:spcAft>
              <a:buNone/>
              <a:defRPr sz="900">
                <a:latin typeface="Nunito Sans"/>
                <a:ea typeface="Nunito Sans"/>
                <a:cs typeface="Nunito Sans"/>
                <a:sym typeface="Nunito Sans"/>
              </a:defRPr>
            </a:lvl9pPr>
          </a:lstStyle>
          <a:p>
            <a:endParaRPr/>
          </a:p>
        </p:txBody>
      </p:sp>
      <p:sp>
        <p:nvSpPr>
          <p:cNvPr id="700" name="Google Shape;700;p68"/>
          <p:cNvSpPr txBox="1">
            <a:spLocks noGrp="1"/>
          </p:cNvSpPr>
          <p:nvPr>
            <p:ph type="title" idx="19"/>
          </p:nvPr>
        </p:nvSpPr>
        <p:spPr>
          <a:xfrm>
            <a:off x="228600" y="228600"/>
            <a:ext cx="5760600" cy="652200"/>
          </a:xfrm>
          <a:prstGeom prst="rect">
            <a:avLst/>
          </a:prstGeom>
        </p:spPr>
        <p:txBody>
          <a:bodyPr spcFirstLastPara="1" wrap="square" lIns="91425" tIns="91425" rIns="91425" bIns="91425" anchor="t" anchorCtr="0">
            <a:spAutoFit/>
          </a:bodyPr>
          <a:lstStyle>
            <a:lvl1pPr lvl="0">
              <a:spcBef>
                <a:spcPts val="0"/>
              </a:spcBef>
              <a:spcAft>
                <a:spcPts val="0"/>
              </a:spcAft>
              <a:buNone/>
              <a:defRPr sz="2400">
                <a:solidFill>
                  <a:schemeClr val="lt2"/>
                </a:solidFill>
              </a:defRPr>
            </a:lvl1pPr>
            <a:lvl2pPr lvl="1">
              <a:spcBef>
                <a:spcPts val="0"/>
              </a:spcBef>
              <a:spcAft>
                <a:spcPts val="0"/>
              </a:spcAft>
              <a:buNone/>
              <a:defRPr sz="2400">
                <a:solidFill>
                  <a:schemeClr val="lt2"/>
                </a:solidFill>
                <a:latin typeface="Poppins SemiBold"/>
                <a:ea typeface="Poppins SemiBold"/>
                <a:cs typeface="Poppins SemiBold"/>
                <a:sym typeface="Poppins SemiBold"/>
              </a:defRPr>
            </a:lvl2pPr>
            <a:lvl3pPr lvl="2">
              <a:spcBef>
                <a:spcPts val="0"/>
              </a:spcBef>
              <a:spcAft>
                <a:spcPts val="0"/>
              </a:spcAft>
              <a:buNone/>
              <a:defRPr sz="2400">
                <a:solidFill>
                  <a:schemeClr val="lt2"/>
                </a:solidFill>
                <a:latin typeface="Poppins SemiBold"/>
                <a:ea typeface="Poppins SemiBold"/>
                <a:cs typeface="Poppins SemiBold"/>
                <a:sym typeface="Poppins SemiBold"/>
              </a:defRPr>
            </a:lvl3pPr>
            <a:lvl4pPr lvl="3">
              <a:spcBef>
                <a:spcPts val="0"/>
              </a:spcBef>
              <a:spcAft>
                <a:spcPts val="0"/>
              </a:spcAft>
              <a:buNone/>
              <a:defRPr sz="2400">
                <a:solidFill>
                  <a:schemeClr val="lt2"/>
                </a:solidFill>
                <a:latin typeface="Poppins SemiBold"/>
                <a:ea typeface="Poppins SemiBold"/>
                <a:cs typeface="Poppins SemiBold"/>
                <a:sym typeface="Poppins SemiBold"/>
              </a:defRPr>
            </a:lvl4pPr>
            <a:lvl5pPr lvl="4">
              <a:spcBef>
                <a:spcPts val="0"/>
              </a:spcBef>
              <a:spcAft>
                <a:spcPts val="0"/>
              </a:spcAft>
              <a:buNone/>
              <a:defRPr sz="2400">
                <a:solidFill>
                  <a:schemeClr val="lt2"/>
                </a:solidFill>
                <a:latin typeface="Poppins SemiBold"/>
                <a:ea typeface="Poppins SemiBold"/>
                <a:cs typeface="Poppins SemiBold"/>
                <a:sym typeface="Poppins SemiBold"/>
              </a:defRPr>
            </a:lvl5pPr>
            <a:lvl6pPr lvl="5">
              <a:spcBef>
                <a:spcPts val="0"/>
              </a:spcBef>
              <a:spcAft>
                <a:spcPts val="0"/>
              </a:spcAft>
              <a:buNone/>
              <a:defRPr sz="2400">
                <a:solidFill>
                  <a:schemeClr val="lt2"/>
                </a:solidFill>
                <a:latin typeface="Poppins SemiBold"/>
                <a:ea typeface="Poppins SemiBold"/>
                <a:cs typeface="Poppins SemiBold"/>
                <a:sym typeface="Poppins SemiBold"/>
              </a:defRPr>
            </a:lvl6pPr>
            <a:lvl7pPr lvl="6">
              <a:spcBef>
                <a:spcPts val="0"/>
              </a:spcBef>
              <a:spcAft>
                <a:spcPts val="0"/>
              </a:spcAft>
              <a:buNone/>
              <a:defRPr sz="2400">
                <a:solidFill>
                  <a:schemeClr val="lt2"/>
                </a:solidFill>
                <a:latin typeface="Poppins SemiBold"/>
                <a:ea typeface="Poppins SemiBold"/>
                <a:cs typeface="Poppins SemiBold"/>
                <a:sym typeface="Poppins SemiBold"/>
              </a:defRPr>
            </a:lvl7pPr>
            <a:lvl8pPr lvl="7">
              <a:spcBef>
                <a:spcPts val="0"/>
              </a:spcBef>
              <a:spcAft>
                <a:spcPts val="0"/>
              </a:spcAft>
              <a:buNone/>
              <a:defRPr sz="2400">
                <a:solidFill>
                  <a:schemeClr val="lt2"/>
                </a:solidFill>
                <a:latin typeface="Poppins SemiBold"/>
                <a:ea typeface="Poppins SemiBold"/>
                <a:cs typeface="Poppins SemiBold"/>
                <a:sym typeface="Poppins SemiBold"/>
              </a:defRPr>
            </a:lvl8pPr>
            <a:lvl9pPr lvl="8">
              <a:spcBef>
                <a:spcPts val="0"/>
              </a:spcBef>
              <a:spcAft>
                <a:spcPts val="0"/>
              </a:spcAft>
              <a:buNone/>
              <a:defRPr sz="2400">
                <a:solidFill>
                  <a:schemeClr val="lt2"/>
                </a:solidFill>
                <a:latin typeface="Poppins SemiBold"/>
                <a:ea typeface="Poppins SemiBold"/>
                <a:cs typeface="Poppins SemiBold"/>
                <a:sym typeface="Poppins SemiBold"/>
              </a:defRPr>
            </a:lvl9pPr>
          </a:lstStyle>
          <a:p>
            <a:endParaRPr/>
          </a:p>
        </p:txBody>
      </p:sp>
      <p:sp>
        <p:nvSpPr>
          <p:cNvPr id="701" name="Google Shape;701;p68"/>
          <p:cNvSpPr txBox="1">
            <a:spLocks noGrp="1"/>
          </p:cNvSpPr>
          <p:nvPr>
            <p:ph type="title" idx="20"/>
          </p:nvPr>
        </p:nvSpPr>
        <p:spPr>
          <a:xfrm>
            <a:off x="228600" y="2347950"/>
            <a:ext cx="1219800" cy="126900"/>
          </a:xfrm>
          <a:prstGeom prst="rect">
            <a:avLst/>
          </a:prstGeom>
        </p:spPr>
        <p:txBody>
          <a:bodyPr spcFirstLastPara="1" wrap="square" lIns="91425" tIns="0" rIns="91425" bIns="0" anchor="ctr" anchorCtr="0">
            <a:noAutofit/>
          </a:bodyPr>
          <a:lstStyle>
            <a:lvl1pPr lvl="0">
              <a:spcBef>
                <a:spcPts val="0"/>
              </a:spcBef>
              <a:spcAft>
                <a:spcPts val="0"/>
              </a:spcAft>
              <a:buNone/>
              <a:defRPr sz="700" b="0">
                <a:latin typeface="Nunito Sans"/>
                <a:ea typeface="Nunito Sans"/>
                <a:cs typeface="Nunito Sans"/>
                <a:sym typeface="Nunito Sans"/>
              </a:defRPr>
            </a:lvl1pPr>
            <a:lvl2pPr lvl="1">
              <a:spcBef>
                <a:spcPts val="0"/>
              </a:spcBef>
              <a:spcAft>
                <a:spcPts val="0"/>
              </a:spcAft>
              <a:buNone/>
              <a:defRPr sz="900">
                <a:latin typeface="Nunito Sans"/>
                <a:ea typeface="Nunito Sans"/>
                <a:cs typeface="Nunito Sans"/>
                <a:sym typeface="Nunito Sans"/>
              </a:defRPr>
            </a:lvl2pPr>
            <a:lvl3pPr lvl="2">
              <a:spcBef>
                <a:spcPts val="0"/>
              </a:spcBef>
              <a:spcAft>
                <a:spcPts val="0"/>
              </a:spcAft>
              <a:buNone/>
              <a:defRPr sz="900">
                <a:latin typeface="Nunito Sans"/>
                <a:ea typeface="Nunito Sans"/>
                <a:cs typeface="Nunito Sans"/>
                <a:sym typeface="Nunito Sans"/>
              </a:defRPr>
            </a:lvl3pPr>
            <a:lvl4pPr lvl="3">
              <a:spcBef>
                <a:spcPts val="0"/>
              </a:spcBef>
              <a:spcAft>
                <a:spcPts val="0"/>
              </a:spcAft>
              <a:buNone/>
              <a:defRPr sz="900">
                <a:latin typeface="Nunito Sans"/>
                <a:ea typeface="Nunito Sans"/>
                <a:cs typeface="Nunito Sans"/>
                <a:sym typeface="Nunito Sans"/>
              </a:defRPr>
            </a:lvl4pPr>
            <a:lvl5pPr lvl="4">
              <a:spcBef>
                <a:spcPts val="0"/>
              </a:spcBef>
              <a:spcAft>
                <a:spcPts val="0"/>
              </a:spcAft>
              <a:buNone/>
              <a:defRPr sz="900">
                <a:latin typeface="Nunito Sans"/>
                <a:ea typeface="Nunito Sans"/>
                <a:cs typeface="Nunito Sans"/>
                <a:sym typeface="Nunito Sans"/>
              </a:defRPr>
            </a:lvl5pPr>
            <a:lvl6pPr lvl="5">
              <a:spcBef>
                <a:spcPts val="0"/>
              </a:spcBef>
              <a:spcAft>
                <a:spcPts val="0"/>
              </a:spcAft>
              <a:buNone/>
              <a:defRPr sz="900">
                <a:latin typeface="Nunito Sans"/>
                <a:ea typeface="Nunito Sans"/>
                <a:cs typeface="Nunito Sans"/>
                <a:sym typeface="Nunito Sans"/>
              </a:defRPr>
            </a:lvl6pPr>
            <a:lvl7pPr lvl="6">
              <a:spcBef>
                <a:spcPts val="0"/>
              </a:spcBef>
              <a:spcAft>
                <a:spcPts val="0"/>
              </a:spcAft>
              <a:buNone/>
              <a:defRPr sz="900">
                <a:latin typeface="Nunito Sans"/>
                <a:ea typeface="Nunito Sans"/>
                <a:cs typeface="Nunito Sans"/>
                <a:sym typeface="Nunito Sans"/>
              </a:defRPr>
            </a:lvl7pPr>
            <a:lvl8pPr lvl="7">
              <a:spcBef>
                <a:spcPts val="0"/>
              </a:spcBef>
              <a:spcAft>
                <a:spcPts val="0"/>
              </a:spcAft>
              <a:buNone/>
              <a:defRPr sz="900">
                <a:latin typeface="Nunito Sans"/>
                <a:ea typeface="Nunito Sans"/>
                <a:cs typeface="Nunito Sans"/>
                <a:sym typeface="Nunito Sans"/>
              </a:defRPr>
            </a:lvl8pPr>
            <a:lvl9pPr lvl="8">
              <a:spcBef>
                <a:spcPts val="0"/>
              </a:spcBef>
              <a:spcAft>
                <a:spcPts val="0"/>
              </a:spcAft>
              <a:buNone/>
              <a:defRPr sz="900">
                <a:latin typeface="Nunito Sans"/>
                <a:ea typeface="Nunito Sans"/>
                <a:cs typeface="Nunito Sans"/>
                <a:sym typeface="Nunito Sans"/>
              </a:defRPr>
            </a:lvl9pPr>
          </a:lstStyle>
          <a:p>
            <a:endParaRPr/>
          </a:p>
        </p:txBody>
      </p:sp>
      <p:sp>
        <p:nvSpPr>
          <p:cNvPr id="702" name="Google Shape;702;p68"/>
          <p:cNvSpPr txBox="1">
            <a:spLocks noGrp="1"/>
          </p:cNvSpPr>
          <p:nvPr>
            <p:ph type="title" idx="21"/>
          </p:nvPr>
        </p:nvSpPr>
        <p:spPr>
          <a:xfrm>
            <a:off x="1843500" y="2347950"/>
            <a:ext cx="1219800" cy="126900"/>
          </a:xfrm>
          <a:prstGeom prst="rect">
            <a:avLst/>
          </a:prstGeom>
        </p:spPr>
        <p:txBody>
          <a:bodyPr spcFirstLastPara="1" wrap="square" lIns="91425" tIns="0" rIns="91425" bIns="0" anchor="ctr" anchorCtr="0">
            <a:noAutofit/>
          </a:bodyPr>
          <a:lstStyle>
            <a:lvl1pPr lvl="0" algn="r">
              <a:spcBef>
                <a:spcPts val="0"/>
              </a:spcBef>
              <a:spcAft>
                <a:spcPts val="0"/>
              </a:spcAft>
              <a:buNone/>
              <a:defRPr sz="700" b="0">
                <a:latin typeface="Nunito Sans"/>
                <a:ea typeface="Nunito Sans"/>
                <a:cs typeface="Nunito Sans"/>
                <a:sym typeface="Nunito Sans"/>
              </a:defRPr>
            </a:lvl1pPr>
            <a:lvl2pPr lvl="1" algn="r">
              <a:spcBef>
                <a:spcPts val="0"/>
              </a:spcBef>
              <a:spcAft>
                <a:spcPts val="0"/>
              </a:spcAft>
              <a:buNone/>
              <a:defRPr sz="900">
                <a:latin typeface="Nunito Sans"/>
                <a:ea typeface="Nunito Sans"/>
                <a:cs typeface="Nunito Sans"/>
                <a:sym typeface="Nunito Sans"/>
              </a:defRPr>
            </a:lvl2pPr>
            <a:lvl3pPr lvl="2" algn="r">
              <a:spcBef>
                <a:spcPts val="0"/>
              </a:spcBef>
              <a:spcAft>
                <a:spcPts val="0"/>
              </a:spcAft>
              <a:buNone/>
              <a:defRPr sz="900">
                <a:latin typeface="Nunito Sans"/>
                <a:ea typeface="Nunito Sans"/>
                <a:cs typeface="Nunito Sans"/>
                <a:sym typeface="Nunito Sans"/>
              </a:defRPr>
            </a:lvl3pPr>
            <a:lvl4pPr lvl="3" algn="r">
              <a:spcBef>
                <a:spcPts val="0"/>
              </a:spcBef>
              <a:spcAft>
                <a:spcPts val="0"/>
              </a:spcAft>
              <a:buNone/>
              <a:defRPr sz="900">
                <a:latin typeface="Nunito Sans"/>
                <a:ea typeface="Nunito Sans"/>
                <a:cs typeface="Nunito Sans"/>
                <a:sym typeface="Nunito Sans"/>
              </a:defRPr>
            </a:lvl4pPr>
            <a:lvl5pPr lvl="4" algn="r">
              <a:spcBef>
                <a:spcPts val="0"/>
              </a:spcBef>
              <a:spcAft>
                <a:spcPts val="0"/>
              </a:spcAft>
              <a:buNone/>
              <a:defRPr sz="900">
                <a:latin typeface="Nunito Sans"/>
                <a:ea typeface="Nunito Sans"/>
                <a:cs typeface="Nunito Sans"/>
                <a:sym typeface="Nunito Sans"/>
              </a:defRPr>
            </a:lvl5pPr>
            <a:lvl6pPr lvl="5" algn="r">
              <a:spcBef>
                <a:spcPts val="0"/>
              </a:spcBef>
              <a:spcAft>
                <a:spcPts val="0"/>
              </a:spcAft>
              <a:buNone/>
              <a:defRPr sz="900">
                <a:latin typeface="Nunito Sans"/>
                <a:ea typeface="Nunito Sans"/>
                <a:cs typeface="Nunito Sans"/>
                <a:sym typeface="Nunito Sans"/>
              </a:defRPr>
            </a:lvl6pPr>
            <a:lvl7pPr lvl="6" algn="r">
              <a:spcBef>
                <a:spcPts val="0"/>
              </a:spcBef>
              <a:spcAft>
                <a:spcPts val="0"/>
              </a:spcAft>
              <a:buNone/>
              <a:defRPr sz="900">
                <a:latin typeface="Nunito Sans"/>
                <a:ea typeface="Nunito Sans"/>
                <a:cs typeface="Nunito Sans"/>
                <a:sym typeface="Nunito Sans"/>
              </a:defRPr>
            </a:lvl7pPr>
            <a:lvl8pPr lvl="7" algn="r">
              <a:spcBef>
                <a:spcPts val="0"/>
              </a:spcBef>
              <a:spcAft>
                <a:spcPts val="0"/>
              </a:spcAft>
              <a:buNone/>
              <a:defRPr sz="900">
                <a:latin typeface="Nunito Sans"/>
                <a:ea typeface="Nunito Sans"/>
                <a:cs typeface="Nunito Sans"/>
                <a:sym typeface="Nunito Sans"/>
              </a:defRPr>
            </a:lvl8pPr>
            <a:lvl9pPr lvl="8" algn="r">
              <a:spcBef>
                <a:spcPts val="0"/>
              </a:spcBef>
              <a:spcAft>
                <a:spcPts val="0"/>
              </a:spcAft>
              <a:buNone/>
              <a:defRPr sz="900">
                <a:latin typeface="Nunito Sans"/>
                <a:ea typeface="Nunito Sans"/>
                <a:cs typeface="Nunito Sans"/>
                <a:sym typeface="Nunito Sans"/>
              </a:defRPr>
            </a:lvl9pPr>
          </a:lstStyle>
          <a:p>
            <a:endParaRPr/>
          </a:p>
        </p:txBody>
      </p:sp>
      <p:sp>
        <p:nvSpPr>
          <p:cNvPr id="703" name="Google Shape;703;p68"/>
          <p:cNvSpPr txBox="1">
            <a:spLocks noGrp="1"/>
          </p:cNvSpPr>
          <p:nvPr>
            <p:ph type="title" idx="22"/>
          </p:nvPr>
        </p:nvSpPr>
        <p:spPr>
          <a:xfrm>
            <a:off x="228600" y="2666090"/>
            <a:ext cx="1219800" cy="126900"/>
          </a:xfrm>
          <a:prstGeom prst="rect">
            <a:avLst/>
          </a:prstGeom>
        </p:spPr>
        <p:txBody>
          <a:bodyPr spcFirstLastPara="1" wrap="square" lIns="91425" tIns="0" rIns="91425" bIns="0" anchor="ctr" anchorCtr="0">
            <a:noAutofit/>
          </a:bodyPr>
          <a:lstStyle>
            <a:lvl1pPr lvl="0">
              <a:spcBef>
                <a:spcPts val="0"/>
              </a:spcBef>
              <a:spcAft>
                <a:spcPts val="0"/>
              </a:spcAft>
              <a:buNone/>
              <a:defRPr sz="700" b="0">
                <a:latin typeface="Nunito Sans"/>
                <a:ea typeface="Nunito Sans"/>
                <a:cs typeface="Nunito Sans"/>
                <a:sym typeface="Nunito Sans"/>
              </a:defRPr>
            </a:lvl1pPr>
            <a:lvl2pPr lvl="1">
              <a:spcBef>
                <a:spcPts val="0"/>
              </a:spcBef>
              <a:spcAft>
                <a:spcPts val="0"/>
              </a:spcAft>
              <a:buNone/>
              <a:defRPr sz="900">
                <a:latin typeface="Nunito Sans"/>
                <a:ea typeface="Nunito Sans"/>
                <a:cs typeface="Nunito Sans"/>
                <a:sym typeface="Nunito Sans"/>
              </a:defRPr>
            </a:lvl2pPr>
            <a:lvl3pPr lvl="2">
              <a:spcBef>
                <a:spcPts val="0"/>
              </a:spcBef>
              <a:spcAft>
                <a:spcPts val="0"/>
              </a:spcAft>
              <a:buNone/>
              <a:defRPr sz="900">
                <a:latin typeface="Nunito Sans"/>
                <a:ea typeface="Nunito Sans"/>
                <a:cs typeface="Nunito Sans"/>
                <a:sym typeface="Nunito Sans"/>
              </a:defRPr>
            </a:lvl3pPr>
            <a:lvl4pPr lvl="3">
              <a:spcBef>
                <a:spcPts val="0"/>
              </a:spcBef>
              <a:spcAft>
                <a:spcPts val="0"/>
              </a:spcAft>
              <a:buNone/>
              <a:defRPr sz="900">
                <a:latin typeface="Nunito Sans"/>
                <a:ea typeface="Nunito Sans"/>
                <a:cs typeface="Nunito Sans"/>
                <a:sym typeface="Nunito Sans"/>
              </a:defRPr>
            </a:lvl4pPr>
            <a:lvl5pPr lvl="4">
              <a:spcBef>
                <a:spcPts val="0"/>
              </a:spcBef>
              <a:spcAft>
                <a:spcPts val="0"/>
              </a:spcAft>
              <a:buNone/>
              <a:defRPr sz="900">
                <a:latin typeface="Nunito Sans"/>
                <a:ea typeface="Nunito Sans"/>
                <a:cs typeface="Nunito Sans"/>
                <a:sym typeface="Nunito Sans"/>
              </a:defRPr>
            </a:lvl5pPr>
            <a:lvl6pPr lvl="5">
              <a:spcBef>
                <a:spcPts val="0"/>
              </a:spcBef>
              <a:spcAft>
                <a:spcPts val="0"/>
              </a:spcAft>
              <a:buNone/>
              <a:defRPr sz="900">
                <a:latin typeface="Nunito Sans"/>
                <a:ea typeface="Nunito Sans"/>
                <a:cs typeface="Nunito Sans"/>
                <a:sym typeface="Nunito Sans"/>
              </a:defRPr>
            </a:lvl6pPr>
            <a:lvl7pPr lvl="6">
              <a:spcBef>
                <a:spcPts val="0"/>
              </a:spcBef>
              <a:spcAft>
                <a:spcPts val="0"/>
              </a:spcAft>
              <a:buNone/>
              <a:defRPr sz="900">
                <a:latin typeface="Nunito Sans"/>
                <a:ea typeface="Nunito Sans"/>
                <a:cs typeface="Nunito Sans"/>
                <a:sym typeface="Nunito Sans"/>
              </a:defRPr>
            </a:lvl7pPr>
            <a:lvl8pPr lvl="7">
              <a:spcBef>
                <a:spcPts val="0"/>
              </a:spcBef>
              <a:spcAft>
                <a:spcPts val="0"/>
              </a:spcAft>
              <a:buNone/>
              <a:defRPr sz="900">
                <a:latin typeface="Nunito Sans"/>
                <a:ea typeface="Nunito Sans"/>
                <a:cs typeface="Nunito Sans"/>
                <a:sym typeface="Nunito Sans"/>
              </a:defRPr>
            </a:lvl8pPr>
            <a:lvl9pPr lvl="8">
              <a:spcBef>
                <a:spcPts val="0"/>
              </a:spcBef>
              <a:spcAft>
                <a:spcPts val="0"/>
              </a:spcAft>
              <a:buNone/>
              <a:defRPr sz="900">
                <a:latin typeface="Nunito Sans"/>
                <a:ea typeface="Nunito Sans"/>
                <a:cs typeface="Nunito Sans"/>
                <a:sym typeface="Nunito Sans"/>
              </a:defRPr>
            </a:lvl9pPr>
          </a:lstStyle>
          <a:p>
            <a:endParaRPr/>
          </a:p>
        </p:txBody>
      </p:sp>
      <p:sp>
        <p:nvSpPr>
          <p:cNvPr id="704" name="Google Shape;704;p68"/>
          <p:cNvSpPr txBox="1">
            <a:spLocks noGrp="1"/>
          </p:cNvSpPr>
          <p:nvPr>
            <p:ph type="title" idx="23"/>
          </p:nvPr>
        </p:nvSpPr>
        <p:spPr>
          <a:xfrm>
            <a:off x="1843500" y="2666090"/>
            <a:ext cx="1219800" cy="126900"/>
          </a:xfrm>
          <a:prstGeom prst="rect">
            <a:avLst/>
          </a:prstGeom>
        </p:spPr>
        <p:txBody>
          <a:bodyPr spcFirstLastPara="1" wrap="square" lIns="91425" tIns="0" rIns="91425" bIns="0" anchor="ctr" anchorCtr="0">
            <a:noAutofit/>
          </a:bodyPr>
          <a:lstStyle>
            <a:lvl1pPr lvl="0" algn="r">
              <a:spcBef>
                <a:spcPts val="0"/>
              </a:spcBef>
              <a:spcAft>
                <a:spcPts val="0"/>
              </a:spcAft>
              <a:buNone/>
              <a:defRPr sz="700" b="0">
                <a:latin typeface="Nunito Sans"/>
                <a:ea typeface="Nunito Sans"/>
                <a:cs typeface="Nunito Sans"/>
                <a:sym typeface="Nunito Sans"/>
              </a:defRPr>
            </a:lvl1pPr>
            <a:lvl2pPr lvl="1" algn="r">
              <a:spcBef>
                <a:spcPts val="0"/>
              </a:spcBef>
              <a:spcAft>
                <a:spcPts val="0"/>
              </a:spcAft>
              <a:buNone/>
              <a:defRPr sz="900">
                <a:latin typeface="Nunito Sans"/>
                <a:ea typeface="Nunito Sans"/>
                <a:cs typeface="Nunito Sans"/>
                <a:sym typeface="Nunito Sans"/>
              </a:defRPr>
            </a:lvl2pPr>
            <a:lvl3pPr lvl="2" algn="r">
              <a:spcBef>
                <a:spcPts val="0"/>
              </a:spcBef>
              <a:spcAft>
                <a:spcPts val="0"/>
              </a:spcAft>
              <a:buNone/>
              <a:defRPr sz="900">
                <a:latin typeface="Nunito Sans"/>
                <a:ea typeface="Nunito Sans"/>
                <a:cs typeface="Nunito Sans"/>
                <a:sym typeface="Nunito Sans"/>
              </a:defRPr>
            </a:lvl3pPr>
            <a:lvl4pPr lvl="3" algn="r">
              <a:spcBef>
                <a:spcPts val="0"/>
              </a:spcBef>
              <a:spcAft>
                <a:spcPts val="0"/>
              </a:spcAft>
              <a:buNone/>
              <a:defRPr sz="900">
                <a:latin typeface="Nunito Sans"/>
                <a:ea typeface="Nunito Sans"/>
                <a:cs typeface="Nunito Sans"/>
                <a:sym typeface="Nunito Sans"/>
              </a:defRPr>
            </a:lvl4pPr>
            <a:lvl5pPr lvl="4" algn="r">
              <a:spcBef>
                <a:spcPts val="0"/>
              </a:spcBef>
              <a:spcAft>
                <a:spcPts val="0"/>
              </a:spcAft>
              <a:buNone/>
              <a:defRPr sz="900">
                <a:latin typeface="Nunito Sans"/>
                <a:ea typeface="Nunito Sans"/>
                <a:cs typeface="Nunito Sans"/>
                <a:sym typeface="Nunito Sans"/>
              </a:defRPr>
            </a:lvl5pPr>
            <a:lvl6pPr lvl="5" algn="r">
              <a:spcBef>
                <a:spcPts val="0"/>
              </a:spcBef>
              <a:spcAft>
                <a:spcPts val="0"/>
              </a:spcAft>
              <a:buNone/>
              <a:defRPr sz="900">
                <a:latin typeface="Nunito Sans"/>
                <a:ea typeface="Nunito Sans"/>
                <a:cs typeface="Nunito Sans"/>
                <a:sym typeface="Nunito Sans"/>
              </a:defRPr>
            </a:lvl6pPr>
            <a:lvl7pPr lvl="6" algn="r">
              <a:spcBef>
                <a:spcPts val="0"/>
              </a:spcBef>
              <a:spcAft>
                <a:spcPts val="0"/>
              </a:spcAft>
              <a:buNone/>
              <a:defRPr sz="900">
                <a:latin typeface="Nunito Sans"/>
                <a:ea typeface="Nunito Sans"/>
                <a:cs typeface="Nunito Sans"/>
                <a:sym typeface="Nunito Sans"/>
              </a:defRPr>
            </a:lvl7pPr>
            <a:lvl8pPr lvl="7" algn="r">
              <a:spcBef>
                <a:spcPts val="0"/>
              </a:spcBef>
              <a:spcAft>
                <a:spcPts val="0"/>
              </a:spcAft>
              <a:buNone/>
              <a:defRPr sz="900">
                <a:latin typeface="Nunito Sans"/>
                <a:ea typeface="Nunito Sans"/>
                <a:cs typeface="Nunito Sans"/>
                <a:sym typeface="Nunito Sans"/>
              </a:defRPr>
            </a:lvl8pPr>
            <a:lvl9pPr lvl="8" algn="r">
              <a:spcBef>
                <a:spcPts val="0"/>
              </a:spcBef>
              <a:spcAft>
                <a:spcPts val="0"/>
              </a:spcAft>
              <a:buNone/>
              <a:defRPr sz="900">
                <a:latin typeface="Nunito Sans"/>
                <a:ea typeface="Nunito Sans"/>
                <a:cs typeface="Nunito Sans"/>
                <a:sym typeface="Nunito Sans"/>
              </a:defRPr>
            </a:lvl9pPr>
          </a:lstStyle>
          <a:p>
            <a:endParaRPr/>
          </a:p>
        </p:txBody>
      </p:sp>
      <p:sp>
        <p:nvSpPr>
          <p:cNvPr id="705" name="Google Shape;705;p68"/>
          <p:cNvSpPr txBox="1">
            <a:spLocks noGrp="1"/>
          </p:cNvSpPr>
          <p:nvPr>
            <p:ph type="title" idx="24"/>
          </p:nvPr>
        </p:nvSpPr>
        <p:spPr>
          <a:xfrm>
            <a:off x="228600" y="2984230"/>
            <a:ext cx="1219800" cy="126900"/>
          </a:xfrm>
          <a:prstGeom prst="rect">
            <a:avLst/>
          </a:prstGeom>
        </p:spPr>
        <p:txBody>
          <a:bodyPr spcFirstLastPara="1" wrap="square" lIns="91425" tIns="0" rIns="91425" bIns="0" anchor="ctr" anchorCtr="0">
            <a:noAutofit/>
          </a:bodyPr>
          <a:lstStyle>
            <a:lvl1pPr lvl="0">
              <a:spcBef>
                <a:spcPts val="0"/>
              </a:spcBef>
              <a:spcAft>
                <a:spcPts val="0"/>
              </a:spcAft>
              <a:buNone/>
              <a:defRPr sz="700" b="0">
                <a:latin typeface="Nunito Sans"/>
                <a:ea typeface="Nunito Sans"/>
                <a:cs typeface="Nunito Sans"/>
                <a:sym typeface="Nunito Sans"/>
              </a:defRPr>
            </a:lvl1pPr>
            <a:lvl2pPr lvl="1">
              <a:spcBef>
                <a:spcPts val="0"/>
              </a:spcBef>
              <a:spcAft>
                <a:spcPts val="0"/>
              </a:spcAft>
              <a:buNone/>
              <a:defRPr sz="900">
                <a:latin typeface="Nunito Sans"/>
                <a:ea typeface="Nunito Sans"/>
                <a:cs typeface="Nunito Sans"/>
                <a:sym typeface="Nunito Sans"/>
              </a:defRPr>
            </a:lvl2pPr>
            <a:lvl3pPr lvl="2">
              <a:spcBef>
                <a:spcPts val="0"/>
              </a:spcBef>
              <a:spcAft>
                <a:spcPts val="0"/>
              </a:spcAft>
              <a:buNone/>
              <a:defRPr sz="900">
                <a:latin typeface="Nunito Sans"/>
                <a:ea typeface="Nunito Sans"/>
                <a:cs typeface="Nunito Sans"/>
                <a:sym typeface="Nunito Sans"/>
              </a:defRPr>
            </a:lvl3pPr>
            <a:lvl4pPr lvl="3">
              <a:spcBef>
                <a:spcPts val="0"/>
              </a:spcBef>
              <a:spcAft>
                <a:spcPts val="0"/>
              </a:spcAft>
              <a:buNone/>
              <a:defRPr sz="900">
                <a:latin typeface="Nunito Sans"/>
                <a:ea typeface="Nunito Sans"/>
                <a:cs typeface="Nunito Sans"/>
                <a:sym typeface="Nunito Sans"/>
              </a:defRPr>
            </a:lvl4pPr>
            <a:lvl5pPr lvl="4">
              <a:spcBef>
                <a:spcPts val="0"/>
              </a:spcBef>
              <a:spcAft>
                <a:spcPts val="0"/>
              </a:spcAft>
              <a:buNone/>
              <a:defRPr sz="900">
                <a:latin typeface="Nunito Sans"/>
                <a:ea typeface="Nunito Sans"/>
                <a:cs typeface="Nunito Sans"/>
                <a:sym typeface="Nunito Sans"/>
              </a:defRPr>
            </a:lvl5pPr>
            <a:lvl6pPr lvl="5">
              <a:spcBef>
                <a:spcPts val="0"/>
              </a:spcBef>
              <a:spcAft>
                <a:spcPts val="0"/>
              </a:spcAft>
              <a:buNone/>
              <a:defRPr sz="900">
                <a:latin typeface="Nunito Sans"/>
                <a:ea typeface="Nunito Sans"/>
                <a:cs typeface="Nunito Sans"/>
                <a:sym typeface="Nunito Sans"/>
              </a:defRPr>
            </a:lvl6pPr>
            <a:lvl7pPr lvl="6">
              <a:spcBef>
                <a:spcPts val="0"/>
              </a:spcBef>
              <a:spcAft>
                <a:spcPts val="0"/>
              </a:spcAft>
              <a:buNone/>
              <a:defRPr sz="900">
                <a:latin typeface="Nunito Sans"/>
                <a:ea typeface="Nunito Sans"/>
                <a:cs typeface="Nunito Sans"/>
                <a:sym typeface="Nunito Sans"/>
              </a:defRPr>
            </a:lvl7pPr>
            <a:lvl8pPr lvl="7">
              <a:spcBef>
                <a:spcPts val="0"/>
              </a:spcBef>
              <a:spcAft>
                <a:spcPts val="0"/>
              </a:spcAft>
              <a:buNone/>
              <a:defRPr sz="900">
                <a:latin typeface="Nunito Sans"/>
                <a:ea typeface="Nunito Sans"/>
                <a:cs typeface="Nunito Sans"/>
                <a:sym typeface="Nunito Sans"/>
              </a:defRPr>
            </a:lvl8pPr>
            <a:lvl9pPr lvl="8">
              <a:spcBef>
                <a:spcPts val="0"/>
              </a:spcBef>
              <a:spcAft>
                <a:spcPts val="0"/>
              </a:spcAft>
              <a:buNone/>
              <a:defRPr sz="900">
                <a:latin typeface="Nunito Sans"/>
                <a:ea typeface="Nunito Sans"/>
                <a:cs typeface="Nunito Sans"/>
                <a:sym typeface="Nunito Sans"/>
              </a:defRPr>
            </a:lvl9pPr>
          </a:lstStyle>
          <a:p>
            <a:endParaRPr/>
          </a:p>
        </p:txBody>
      </p:sp>
      <p:sp>
        <p:nvSpPr>
          <p:cNvPr id="706" name="Google Shape;706;p68"/>
          <p:cNvSpPr txBox="1">
            <a:spLocks noGrp="1"/>
          </p:cNvSpPr>
          <p:nvPr>
            <p:ph type="title" idx="25"/>
          </p:nvPr>
        </p:nvSpPr>
        <p:spPr>
          <a:xfrm>
            <a:off x="3154713" y="2347950"/>
            <a:ext cx="1219800" cy="126900"/>
          </a:xfrm>
          <a:prstGeom prst="rect">
            <a:avLst/>
          </a:prstGeom>
        </p:spPr>
        <p:txBody>
          <a:bodyPr spcFirstLastPara="1" wrap="square" lIns="91425" tIns="0" rIns="91425" bIns="0" anchor="ctr" anchorCtr="0">
            <a:noAutofit/>
          </a:bodyPr>
          <a:lstStyle>
            <a:lvl1pPr lvl="0">
              <a:spcBef>
                <a:spcPts val="0"/>
              </a:spcBef>
              <a:spcAft>
                <a:spcPts val="0"/>
              </a:spcAft>
              <a:buNone/>
              <a:defRPr sz="700" b="0">
                <a:latin typeface="Nunito Sans"/>
                <a:ea typeface="Nunito Sans"/>
                <a:cs typeface="Nunito Sans"/>
                <a:sym typeface="Nunito Sans"/>
              </a:defRPr>
            </a:lvl1pPr>
            <a:lvl2pPr lvl="1">
              <a:spcBef>
                <a:spcPts val="0"/>
              </a:spcBef>
              <a:spcAft>
                <a:spcPts val="0"/>
              </a:spcAft>
              <a:buNone/>
              <a:defRPr sz="900">
                <a:latin typeface="Nunito Sans"/>
                <a:ea typeface="Nunito Sans"/>
                <a:cs typeface="Nunito Sans"/>
                <a:sym typeface="Nunito Sans"/>
              </a:defRPr>
            </a:lvl2pPr>
            <a:lvl3pPr lvl="2">
              <a:spcBef>
                <a:spcPts val="0"/>
              </a:spcBef>
              <a:spcAft>
                <a:spcPts val="0"/>
              </a:spcAft>
              <a:buNone/>
              <a:defRPr sz="900">
                <a:latin typeface="Nunito Sans"/>
                <a:ea typeface="Nunito Sans"/>
                <a:cs typeface="Nunito Sans"/>
                <a:sym typeface="Nunito Sans"/>
              </a:defRPr>
            </a:lvl3pPr>
            <a:lvl4pPr lvl="3">
              <a:spcBef>
                <a:spcPts val="0"/>
              </a:spcBef>
              <a:spcAft>
                <a:spcPts val="0"/>
              </a:spcAft>
              <a:buNone/>
              <a:defRPr sz="900">
                <a:latin typeface="Nunito Sans"/>
                <a:ea typeface="Nunito Sans"/>
                <a:cs typeface="Nunito Sans"/>
                <a:sym typeface="Nunito Sans"/>
              </a:defRPr>
            </a:lvl4pPr>
            <a:lvl5pPr lvl="4">
              <a:spcBef>
                <a:spcPts val="0"/>
              </a:spcBef>
              <a:spcAft>
                <a:spcPts val="0"/>
              </a:spcAft>
              <a:buNone/>
              <a:defRPr sz="900">
                <a:latin typeface="Nunito Sans"/>
                <a:ea typeface="Nunito Sans"/>
                <a:cs typeface="Nunito Sans"/>
                <a:sym typeface="Nunito Sans"/>
              </a:defRPr>
            </a:lvl5pPr>
            <a:lvl6pPr lvl="5">
              <a:spcBef>
                <a:spcPts val="0"/>
              </a:spcBef>
              <a:spcAft>
                <a:spcPts val="0"/>
              </a:spcAft>
              <a:buNone/>
              <a:defRPr sz="900">
                <a:latin typeface="Nunito Sans"/>
                <a:ea typeface="Nunito Sans"/>
                <a:cs typeface="Nunito Sans"/>
                <a:sym typeface="Nunito Sans"/>
              </a:defRPr>
            </a:lvl6pPr>
            <a:lvl7pPr lvl="6">
              <a:spcBef>
                <a:spcPts val="0"/>
              </a:spcBef>
              <a:spcAft>
                <a:spcPts val="0"/>
              </a:spcAft>
              <a:buNone/>
              <a:defRPr sz="900">
                <a:latin typeface="Nunito Sans"/>
                <a:ea typeface="Nunito Sans"/>
                <a:cs typeface="Nunito Sans"/>
                <a:sym typeface="Nunito Sans"/>
              </a:defRPr>
            </a:lvl7pPr>
            <a:lvl8pPr lvl="7">
              <a:spcBef>
                <a:spcPts val="0"/>
              </a:spcBef>
              <a:spcAft>
                <a:spcPts val="0"/>
              </a:spcAft>
              <a:buNone/>
              <a:defRPr sz="900">
                <a:latin typeface="Nunito Sans"/>
                <a:ea typeface="Nunito Sans"/>
                <a:cs typeface="Nunito Sans"/>
                <a:sym typeface="Nunito Sans"/>
              </a:defRPr>
            </a:lvl8pPr>
            <a:lvl9pPr lvl="8">
              <a:spcBef>
                <a:spcPts val="0"/>
              </a:spcBef>
              <a:spcAft>
                <a:spcPts val="0"/>
              </a:spcAft>
              <a:buNone/>
              <a:defRPr sz="900">
                <a:latin typeface="Nunito Sans"/>
                <a:ea typeface="Nunito Sans"/>
                <a:cs typeface="Nunito Sans"/>
                <a:sym typeface="Nunito Sans"/>
              </a:defRPr>
            </a:lvl9pPr>
          </a:lstStyle>
          <a:p>
            <a:endParaRPr/>
          </a:p>
        </p:txBody>
      </p:sp>
      <p:sp>
        <p:nvSpPr>
          <p:cNvPr id="707" name="Google Shape;707;p68"/>
          <p:cNvSpPr txBox="1">
            <a:spLocks noGrp="1"/>
          </p:cNvSpPr>
          <p:nvPr>
            <p:ph type="title" idx="26"/>
          </p:nvPr>
        </p:nvSpPr>
        <p:spPr>
          <a:xfrm>
            <a:off x="3154713" y="2666090"/>
            <a:ext cx="1219800" cy="126900"/>
          </a:xfrm>
          <a:prstGeom prst="rect">
            <a:avLst/>
          </a:prstGeom>
        </p:spPr>
        <p:txBody>
          <a:bodyPr spcFirstLastPara="1" wrap="square" lIns="91425" tIns="0" rIns="91425" bIns="0" anchor="ctr" anchorCtr="0">
            <a:noAutofit/>
          </a:bodyPr>
          <a:lstStyle>
            <a:lvl1pPr lvl="0">
              <a:spcBef>
                <a:spcPts val="0"/>
              </a:spcBef>
              <a:spcAft>
                <a:spcPts val="0"/>
              </a:spcAft>
              <a:buNone/>
              <a:defRPr sz="700" b="0">
                <a:latin typeface="Nunito Sans"/>
                <a:ea typeface="Nunito Sans"/>
                <a:cs typeface="Nunito Sans"/>
                <a:sym typeface="Nunito Sans"/>
              </a:defRPr>
            </a:lvl1pPr>
            <a:lvl2pPr lvl="1">
              <a:spcBef>
                <a:spcPts val="0"/>
              </a:spcBef>
              <a:spcAft>
                <a:spcPts val="0"/>
              </a:spcAft>
              <a:buNone/>
              <a:defRPr sz="900">
                <a:latin typeface="Nunito Sans"/>
                <a:ea typeface="Nunito Sans"/>
                <a:cs typeface="Nunito Sans"/>
                <a:sym typeface="Nunito Sans"/>
              </a:defRPr>
            </a:lvl2pPr>
            <a:lvl3pPr lvl="2">
              <a:spcBef>
                <a:spcPts val="0"/>
              </a:spcBef>
              <a:spcAft>
                <a:spcPts val="0"/>
              </a:spcAft>
              <a:buNone/>
              <a:defRPr sz="900">
                <a:latin typeface="Nunito Sans"/>
                <a:ea typeface="Nunito Sans"/>
                <a:cs typeface="Nunito Sans"/>
                <a:sym typeface="Nunito Sans"/>
              </a:defRPr>
            </a:lvl3pPr>
            <a:lvl4pPr lvl="3">
              <a:spcBef>
                <a:spcPts val="0"/>
              </a:spcBef>
              <a:spcAft>
                <a:spcPts val="0"/>
              </a:spcAft>
              <a:buNone/>
              <a:defRPr sz="900">
                <a:latin typeface="Nunito Sans"/>
                <a:ea typeface="Nunito Sans"/>
                <a:cs typeface="Nunito Sans"/>
                <a:sym typeface="Nunito Sans"/>
              </a:defRPr>
            </a:lvl4pPr>
            <a:lvl5pPr lvl="4">
              <a:spcBef>
                <a:spcPts val="0"/>
              </a:spcBef>
              <a:spcAft>
                <a:spcPts val="0"/>
              </a:spcAft>
              <a:buNone/>
              <a:defRPr sz="900">
                <a:latin typeface="Nunito Sans"/>
                <a:ea typeface="Nunito Sans"/>
                <a:cs typeface="Nunito Sans"/>
                <a:sym typeface="Nunito Sans"/>
              </a:defRPr>
            </a:lvl5pPr>
            <a:lvl6pPr lvl="5">
              <a:spcBef>
                <a:spcPts val="0"/>
              </a:spcBef>
              <a:spcAft>
                <a:spcPts val="0"/>
              </a:spcAft>
              <a:buNone/>
              <a:defRPr sz="900">
                <a:latin typeface="Nunito Sans"/>
                <a:ea typeface="Nunito Sans"/>
                <a:cs typeface="Nunito Sans"/>
                <a:sym typeface="Nunito Sans"/>
              </a:defRPr>
            </a:lvl6pPr>
            <a:lvl7pPr lvl="6">
              <a:spcBef>
                <a:spcPts val="0"/>
              </a:spcBef>
              <a:spcAft>
                <a:spcPts val="0"/>
              </a:spcAft>
              <a:buNone/>
              <a:defRPr sz="900">
                <a:latin typeface="Nunito Sans"/>
                <a:ea typeface="Nunito Sans"/>
                <a:cs typeface="Nunito Sans"/>
                <a:sym typeface="Nunito Sans"/>
              </a:defRPr>
            </a:lvl7pPr>
            <a:lvl8pPr lvl="7">
              <a:spcBef>
                <a:spcPts val="0"/>
              </a:spcBef>
              <a:spcAft>
                <a:spcPts val="0"/>
              </a:spcAft>
              <a:buNone/>
              <a:defRPr sz="900">
                <a:latin typeface="Nunito Sans"/>
                <a:ea typeface="Nunito Sans"/>
                <a:cs typeface="Nunito Sans"/>
                <a:sym typeface="Nunito Sans"/>
              </a:defRPr>
            </a:lvl8pPr>
            <a:lvl9pPr lvl="8">
              <a:spcBef>
                <a:spcPts val="0"/>
              </a:spcBef>
              <a:spcAft>
                <a:spcPts val="0"/>
              </a:spcAft>
              <a:buNone/>
              <a:defRPr sz="900">
                <a:latin typeface="Nunito Sans"/>
                <a:ea typeface="Nunito Sans"/>
                <a:cs typeface="Nunito Sans"/>
                <a:sym typeface="Nunito Sans"/>
              </a:defRPr>
            </a:lvl9pPr>
          </a:lstStyle>
          <a:p>
            <a:endParaRPr/>
          </a:p>
        </p:txBody>
      </p:sp>
      <p:sp>
        <p:nvSpPr>
          <p:cNvPr id="708" name="Google Shape;708;p68"/>
          <p:cNvSpPr txBox="1">
            <a:spLocks noGrp="1"/>
          </p:cNvSpPr>
          <p:nvPr>
            <p:ph type="title" idx="27"/>
          </p:nvPr>
        </p:nvSpPr>
        <p:spPr>
          <a:xfrm>
            <a:off x="3154713" y="2984230"/>
            <a:ext cx="1219800" cy="126900"/>
          </a:xfrm>
          <a:prstGeom prst="rect">
            <a:avLst/>
          </a:prstGeom>
        </p:spPr>
        <p:txBody>
          <a:bodyPr spcFirstLastPara="1" wrap="square" lIns="91425" tIns="0" rIns="91425" bIns="0" anchor="ctr" anchorCtr="0">
            <a:noAutofit/>
          </a:bodyPr>
          <a:lstStyle>
            <a:lvl1pPr lvl="0">
              <a:spcBef>
                <a:spcPts val="0"/>
              </a:spcBef>
              <a:spcAft>
                <a:spcPts val="0"/>
              </a:spcAft>
              <a:buNone/>
              <a:defRPr sz="700" b="0">
                <a:latin typeface="Nunito Sans"/>
                <a:ea typeface="Nunito Sans"/>
                <a:cs typeface="Nunito Sans"/>
                <a:sym typeface="Nunito Sans"/>
              </a:defRPr>
            </a:lvl1pPr>
            <a:lvl2pPr lvl="1">
              <a:spcBef>
                <a:spcPts val="0"/>
              </a:spcBef>
              <a:spcAft>
                <a:spcPts val="0"/>
              </a:spcAft>
              <a:buNone/>
              <a:defRPr sz="900">
                <a:latin typeface="Nunito Sans"/>
                <a:ea typeface="Nunito Sans"/>
                <a:cs typeface="Nunito Sans"/>
                <a:sym typeface="Nunito Sans"/>
              </a:defRPr>
            </a:lvl2pPr>
            <a:lvl3pPr lvl="2">
              <a:spcBef>
                <a:spcPts val="0"/>
              </a:spcBef>
              <a:spcAft>
                <a:spcPts val="0"/>
              </a:spcAft>
              <a:buNone/>
              <a:defRPr sz="900">
                <a:latin typeface="Nunito Sans"/>
                <a:ea typeface="Nunito Sans"/>
                <a:cs typeface="Nunito Sans"/>
                <a:sym typeface="Nunito Sans"/>
              </a:defRPr>
            </a:lvl3pPr>
            <a:lvl4pPr lvl="3">
              <a:spcBef>
                <a:spcPts val="0"/>
              </a:spcBef>
              <a:spcAft>
                <a:spcPts val="0"/>
              </a:spcAft>
              <a:buNone/>
              <a:defRPr sz="900">
                <a:latin typeface="Nunito Sans"/>
                <a:ea typeface="Nunito Sans"/>
                <a:cs typeface="Nunito Sans"/>
                <a:sym typeface="Nunito Sans"/>
              </a:defRPr>
            </a:lvl4pPr>
            <a:lvl5pPr lvl="4">
              <a:spcBef>
                <a:spcPts val="0"/>
              </a:spcBef>
              <a:spcAft>
                <a:spcPts val="0"/>
              </a:spcAft>
              <a:buNone/>
              <a:defRPr sz="900">
                <a:latin typeface="Nunito Sans"/>
                <a:ea typeface="Nunito Sans"/>
                <a:cs typeface="Nunito Sans"/>
                <a:sym typeface="Nunito Sans"/>
              </a:defRPr>
            </a:lvl5pPr>
            <a:lvl6pPr lvl="5">
              <a:spcBef>
                <a:spcPts val="0"/>
              </a:spcBef>
              <a:spcAft>
                <a:spcPts val="0"/>
              </a:spcAft>
              <a:buNone/>
              <a:defRPr sz="900">
                <a:latin typeface="Nunito Sans"/>
                <a:ea typeface="Nunito Sans"/>
                <a:cs typeface="Nunito Sans"/>
                <a:sym typeface="Nunito Sans"/>
              </a:defRPr>
            </a:lvl6pPr>
            <a:lvl7pPr lvl="6">
              <a:spcBef>
                <a:spcPts val="0"/>
              </a:spcBef>
              <a:spcAft>
                <a:spcPts val="0"/>
              </a:spcAft>
              <a:buNone/>
              <a:defRPr sz="900">
                <a:latin typeface="Nunito Sans"/>
                <a:ea typeface="Nunito Sans"/>
                <a:cs typeface="Nunito Sans"/>
                <a:sym typeface="Nunito Sans"/>
              </a:defRPr>
            </a:lvl7pPr>
            <a:lvl8pPr lvl="7">
              <a:spcBef>
                <a:spcPts val="0"/>
              </a:spcBef>
              <a:spcAft>
                <a:spcPts val="0"/>
              </a:spcAft>
              <a:buNone/>
              <a:defRPr sz="900">
                <a:latin typeface="Nunito Sans"/>
                <a:ea typeface="Nunito Sans"/>
                <a:cs typeface="Nunito Sans"/>
                <a:sym typeface="Nunito Sans"/>
              </a:defRPr>
            </a:lvl8pPr>
            <a:lvl9pPr lvl="8">
              <a:spcBef>
                <a:spcPts val="0"/>
              </a:spcBef>
              <a:spcAft>
                <a:spcPts val="0"/>
              </a:spcAft>
              <a:buNone/>
              <a:defRPr sz="900">
                <a:latin typeface="Nunito Sans"/>
                <a:ea typeface="Nunito Sans"/>
                <a:cs typeface="Nunito Sans"/>
                <a:sym typeface="Nunito Sans"/>
              </a:defRPr>
            </a:lvl9pPr>
          </a:lstStyle>
          <a:p>
            <a:endParaRPr/>
          </a:p>
        </p:txBody>
      </p:sp>
      <p:sp>
        <p:nvSpPr>
          <p:cNvPr id="709" name="Google Shape;709;p68"/>
          <p:cNvSpPr txBox="1">
            <a:spLocks noGrp="1"/>
          </p:cNvSpPr>
          <p:nvPr>
            <p:ph type="subTitle" idx="28"/>
          </p:nvPr>
        </p:nvSpPr>
        <p:spPr>
          <a:xfrm>
            <a:off x="228600" y="4800275"/>
            <a:ext cx="1115700" cy="311400"/>
          </a:xfrm>
          <a:prstGeom prst="rect">
            <a:avLst/>
          </a:prstGeom>
        </p:spPr>
        <p:txBody>
          <a:bodyPr spcFirstLastPara="1" wrap="square" lIns="91425" tIns="91425" rIns="91425" bIns="91425" anchor="t" anchorCtr="0">
            <a:noAutofit/>
          </a:bodyPr>
          <a:lstStyle>
            <a:lvl1pPr lvl="0">
              <a:spcBef>
                <a:spcPts val="0"/>
              </a:spcBef>
              <a:spcAft>
                <a:spcPts val="0"/>
              </a:spcAft>
              <a:buNone/>
              <a:defRPr sz="700">
                <a:solidFill>
                  <a:schemeClr val="accent5"/>
                </a:solidFill>
                <a:latin typeface="Nunito Sans"/>
                <a:ea typeface="Nunito Sans"/>
                <a:cs typeface="Nunito Sans"/>
                <a:sym typeface="Nunito Sans"/>
              </a:defRPr>
            </a:lvl1pPr>
            <a:lvl2pPr lvl="1">
              <a:spcBef>
                <a:spcPts val="0"/>
              </a:spcBef>
              <a:spcAft>
                <a:spcPts val="0"/>
              </a:spcAft>
              <a:buSzPts val="700"/>
              <a:buFont typeface="Nunito Sans"/>
              <a:buNone/>
              <a:defRPr sz="700">
                <a:latin typeface="Nunito Sans"/>
                <a:ea typeface="Nunito Sans"/>
                <a:cs typeface="Nunito Sans"/>
                <a:sym typeface="Nunito Sans"/>
              </a:defRPr>
            </a:lvl2pPr>
            <a:lvl3pPr lvl="2">
              <a:spcBef>
                <a:spcPts val="0"/>
              </a:spcBef>
              <a:spcAft>
                <a:spcPts val="0"/>
              </a:spcAft>
              <a:buSzPts val="700"/>
              <a:buFont typeface="Nunito Sans"/>
              <a:buNone/>
              <a:defRPr sz="700">
                <a:latin typeface="Nunito Sans"/>
                <a:ea typeface="Nunito Sans"/>
                <a:cs typeface="Nunito Sans"/>
                <a:sym typeface="Nunito Sans"/>
              </a:defRPr>
            </a:lvl3pPr>
            <a:lvl4pPr lvl="3">
              <a:spcBef>
                <a:spcPts val="0"/>
              </a:spcBef>
              <a:spcAft>
                <a:spcPts val="0"/>
              </a:spcAft>
              <a:buSzPts val="700"/>
              <a:buFont typeface="Nunito Sans"/>
              <a:buNone/>
              <a:defRPr sz="700">
                <a:latin typeface="Nunito Sans"/>
                <a:ea typeface="Nunito Sans"/>
                <a:cs typeface="Nunito Sans"/>
                <a:sym typeface="Nunito Sans"/>
              </a:defRPr>
            </a:lvl4pPr>
            <a:lvl5pPr lvl="4">
              <a:spcBef>
                <a:spcPts val="0"/>
              </a:spcBef>
              <a:spcAft>
                <a:spcPts val="0"/>
              </a:spcAft>
              <a:buSzPts val="700"/>
              <a:buFont typeface="Nunito Sans"/>
              <a:buNone/>
              <a:defRPr sz="700">
                <a:latin typeface="Nunito Sans"/>
                <a:ea typeface="Nunito Sans"/>
                <a:cs typeface="Nunito Sans"/>
                <a:sym typeface="Nunito Sans"/>
              </a:defRPr>
            </a:lvl5pPr>
            <a:lvl6pPr lvl="5">
              <a:spcBef>
                <a:spcPts val="0"/>
              </a:spcBef>
              <a:spcAft>
                <a:spcPts val="0"/>
              </a:spcAft>
              <a:buSzPts val="700"/>
              <a:buFont typeface="Nunito Sans"/>
              <a:buNone/>
              <a:defRPr sz="700">
                <a:latin typeface="Nunito Sans"/>
                <a:ea typeface="Nunito Sans"/>
                <a:cs typeface="Nunito Sans"/>
                <a:sym typeface="Nunito Sans"/>
              </a:defRPr>
            </a:lvl6pPr>
            <a:lvl7pPr lvl="6">
              <a:spcBef>
                <a:spcPts val="0"/>
              </a:spcBef>
              <a:spcAft>
                <a:spcPts val="0"/>
              </a:spcAft>
              <a:buSzPts val="700"/>
              <a:buFont typeface="Nunito Sans"/>
              <a:buNone/>
              <a:defRPr sz="700">
                <a:latin typeface="Nunito Sans"/>
                <a:ea typeface="Nunito Sans"/>
                <a:cs typeface="Nunito Sans"/>
                <a:sym typeface="Nunito Sans"/>
              </a:defRPr>
            </a:lvl7pPr>
            <a:lvl8pPr lvl="7">
              <a:spcBef>
                <a:spcPts val="0"/>
              </a:spcBef>
              <a:spcAft>
                <a:spcPts val="0"/>
              </a:spcAft>
              <a:buSzPts val="700"/>
              <a:buFont typeface="Nunito Sans"/>
              <a:buNone/>
              <a:defRPr sz="700">
                <a:latin typeface="Nunito Sans"/>
                <a:ea typeface="Nunito Sans"/>
                <a:cs typeface="Nunito Sans"/>
                <a:sym typeface="Nunito Sans"/>
              </a:defRPr>
            </a:lvl8pPr>
            <a:lvl9pPr lvl="8">
              <a:spcBef>
                <a:spcPts val="0"/>
              </a:spcBef>
              <a:spcAft>
                <a:spcPts val="0"/>
              </a:spcAft>
              <a:buSzPts val="700"/>
              <a:buFont typeface="Nunito Sans"/>
              <a:buNone/>
              <a:defRPr sz="700">
                <a:latin typeface="Nunito Sans"/>
                <a:ea typeface="Nunito Sans"/>
                <a:cs typeface="Nunito Sans"/>
                <a:sym typeface="Nunito Sans"/>
              </a:defRPr>
            </a:lvl9pPr>
          </a:lstStyle>
          <a:p>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Four big ideas - Alt 1">
  <p:cSld name="BLANK_1_1_1_1_1_1_1_1_1_1_1_1_1_1_1">
    <p:spTree>
      <p:nvGrpSpPr>
        <p:cNvPr id="1" name="Shape 710"/>
        <p:cNvGrpSpPr/>
        <p:nvPr/>
      </p:nvGrpSpPr>
      <p:grpSpPr>
        <a:xfrm>
          <a:off x="0" y="0"/>
          <a:ext cx="0" cy="0"/>
          <a:chOff x="0" y="0"/>
          <a:chExt cx="0" cy="0"/>
        </a:xfrm>
      </p:grpSpPr>
      <p:sp>
        <p:nvSpPr>
          <p:cNvPr id="711" name="Google Shape;711;p69"/>
          <p:cNvSpPr txBox="1">
            <a:spLocks noGrp="1"/>
          </p:cNvSpPr>
          <p:nvPr>
            <p:ph type="subTitle" idx="1"/>
          </p:nvPr>
        </p:nvSpPr>
        <p:spPr>
          <a:xfrm>
            <a:off x="228600" y="1872350"/>
            <a:ext cx="2039100" cy="347400"/>
          </a:xfrm>
          <a:prstGeom prst="rect">
            <a:avLst/>
          </a:prstGeom>
        </p:spPr>
        <p:txBody>
          <a:bodyPr spcFirstLastPara="1" wrap="square" lIns="182875" tIns="0" rIns="182875" bIns="0" anchor="ctr" anchorCtr="0">
            <a:noAutofit/>
          </a:bodyPr>
          <a:lstStyle>
            <a:lvl1pPr lvl="0">
              <a:lnSpc>
                <a:spcPct val="90000"/>
              </a:lnSpc>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1pPr>
            <a:lvl2pPr lvl="1">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2pPr>
            <a:lvl3pPr lvl="2">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3pPr>
            <a:lvl4pPr lvl="3">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4pPr>
            <a:lvl5pPr lvl="4">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5pPr>
            <a:lvl6pPr lvl="5">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6pPr>
            <a:lvl7pPr lvl="6">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7pPr>
            <a:lvl8pPr lvl="7">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8pPr>
            <a:lvl9pPr lvl="8">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9pPr>
          </a:lstStyle>
          <a:p>
            <a:endParaRPr/>
          </a:p>
        </p:txBody>
      </p:sp>
      <p:sp>
        <p:nvSpPr>
          <p:cNvPr id="712" name="Google Shape;712;p69"/>
          <p:cNvSpPr txBox="1">
            <a:spLocks noGrp="1"/>
          </p:cNvSpPr>
          <p:nvPr>
            <p:ph type="subTitle" idx="2"/>
          </p:nvPr>
        </p:nvSpPr>
        <p:spPr>
          <a:xfrm>
            <a:off x="2423700" y="1872350"/>
            <a:ext cx="2061300" cy="347400"/>
          </a:xfrm>
          <a:prstGeom prst="rect">
            <a:avLst/>
          </a:prstGeom>
        </p:spPr>
        <p:txBody>
          <a:bodyPr spcFirstLastPara="1" wrap="square" lIns="182875" tIns="0" rIns="182875" bIns="0" anchor="ctr" anchorCtr="0">
            <a:noAutofit/>
          </a:bodyPr>
          <a:lstStyle>
            <a:lvl1pPr lvl="0">
              <a:lnSpc>
                <a:spcPct val="90000"/>
              </a:lnSpc>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1pPr>
            <a:lvl2pPr lvl="1">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2pPr>
            <a:lvl3pPr lvl="2">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3pPr>
            <a:lvl4pPr lvl="3">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4pPr>
            <a:lvl5pPr lvl="4">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5pPr>
            <a:lvl6pPr lvl="5">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6pPr>
            <a:lvl7pPr lvl="6">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7pPr>
            <a:lvl8pPr lvl="7">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8pPr>
            <a:lvl9pPr lvl="8">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9pPr>
          </a:lstStyle>
          <a:p>
            <a:endParaRPr/>
          </a:p>
        </p:txBody>
      </p:sp>
      <p:sp>
        <p:nvSpPr>
          <p:cNvPr id="713" name="Google Shape;713;p69"/>
          <p:cNvSpPr txBox="1">
            <a:spLocks noGrp="1"/>
          </p:cNvSpPr>
          <p:nvPr>
            <p:ph type="subTitle" idx="3"/>
          </p:nvPr>
        </p:nvSpPr>
        <p:spPr>
          <a:xfrm>
            <a:off x="6811650" y="1872350"/>
            <a:ext cx="2039100" cy="347400"/>
          </a:xfrm>
          <a:prstGeom prst="rect">
            <a:avLst/>
          </a:prstGeom>
        </p:spPr>
        <p:txBody>
          <a:bodyPr spcFirstLastPara="1" wrap="square" lIns="182875" tIns="0" rIns="182875" bIns="0" anchor="ctr" anchorCtr="0">
            <a:noAutofit/>
          </a:bodyPr>
          <a:lstStyle>
            <a:lvl1pPr lvl="0">
              <a:lnSpc>
                <a:spcPct val="90000"/>
              </a:lnSpc>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1pPr>
            <a:lvl2pPr lvl="1">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2pPr>
            <a:lvl3pPr lvl="2">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3pPr>
            <a:lvl4pPr lvl="3">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4pPr>
            <a:lvl5pPr lvl="4">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5pPr>
            <a:lvl6pPr lvl="5">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6pPr>
            <a:lvl7pPr lvl="6">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7pPr>
            <a:lvl8pPr lvl="7">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8pPr>
            <a:lvl9pPr lvl="8">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9pPr>
          </a:lstStyle>
          <a:p>
            <a:endParaRPr/>
          </a:p>
        </p:txBody>
      </p:sp>
      <p:sp>
        <p:nvSpPr>
          <p:cNvPr id="714" name="Google Shape;714;p69"/>
          <p:cNvSpPr txBox="1">
            <a:spLocks noGrp="1"/>
          </p:cNvSpPr>
          <p:nvPr>
            <p:ph type="subTitle" idx="4"/>
          </p:nvPr>
        </p:nvSpPr>
        <p:spPr>
          <a:xfrm>
            <a:off x="4615425" y="1872350"/>
            <a:ext cx="2039100" cy="347400"/>
          </a:xfrm>
          <a:prstGeom prst="rect">
            <a:avLst/>
          </a:prstGeom>
        </p:spPr>
        <p:txBody>
          <a:bodyPr spcFirstLastPara="1" wrap="square" lIns="182875" tIns="0" rIns="182875" bIns="0" anchor="ctr" anchorCtr="0">
            <a:noAutofit/>
          </a:bodyPr>
          <a:lstStyle>
            <a:lvl1pPr lvl="0">
              <a:lnSpc>
                <a:spcPct val="90000"/>
              </a:lnSpc>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1pPr>
            <a:lvl2pPr lvl="1">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2pPr>
            <a:lvl3pPr lvl="2">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3pPr>
            <a:lvl4pPr lvl="3">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4pPr>
            <a:lvl5pPr lvl="4">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5pPr>
            <a:lvl6pPr lvl="5">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6pPr>
            <a:lvl7pPr lvl="6">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7pPr>
            <a:lvl8pPr lvl="7">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8pPr>
            <a:lvl9pPr lvl="8">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9pPr>
          </a:lstStyle>
          <a:p>
            <a:endParaRPr/>
          </a:p>
        </p:txBody>
      </p:sp>
      <p:pic>
        <p:nvPicPr>
          <p:cNvPr id="715" name="Google Shape;715;p69"/>
          <p:cNvPicPr preferRelativeResize="0"/>
          <p:nvPr/>
        </p:nvPicPr>
        <p:blipFill rotWithShape="1">
          <a:blip r:embed="rId2">
            <a:alphaModFix/>
          </a:blip>
          <a:srcRect l="535" t="71891" r="33361"/>
          <a:stretch/>
        </p:blipFill>
        <p:spPr>
          <a:xfrm>
            <a:off x="5624200" y="0"/>
            <a:ext cx="3519800" cy="1496699"/>
          </a:xfrm>
          <a:prstGeom prst="rect">
            <a:avLst/>
          </a:prstGeom>
          <a:noFill/>
          <a:ln>
            <a:noFill/>
          </a:ln>
        </p:spPr>
      </p:pic>
      <p:sp>
        <p:nvSpPr>
          <p:cNvPr id="716" name="Google Shape;716;p69"/>
          <p:cNvSpPr txBox="1">
            <a:spLocks noGrp="1"/>
          </p:cNvSpPr>
          <p:nvPr>
            <p:ph type="body" idx="5"/>
          </p:nvPr>
        </p:nvSpPr>
        <p:spPr>
          <a:xfrm>
            <a:off x="228600" y="2266758"/>
            <a:ext cx="2039100" cy="722100"/>
          </a:xfrm>
          <a:prstGeom prst="rect">
            <a:avLst/>
          </a:prstGeom>
        </p:spPr>
        <p:txBody>
          <a:bodyPr spcFirstLastPara="1" wrap="square" lIns="91425" tIns="91425" rIns="91425" bIns="91425" anchor="t" anchorCtr="0">
            <a:noAutofit/>
          </a:bodyPr>
          <a:lstStyle>
            <a:lvl1pPr marL="457200" lvl="0" indent="-285750">
              <a:spcBef>
                <a:spcPts val="0"/>
              </a:spcBef>
              <a:spcAft>
                <a:spcPts val="0"/>
              </a:spcAft>
              <a:buClr>
                <a:schemeClr val="dk1"/>
              </a:buClr>
              <a:buSzPts val="900"/>
              <a:buFont typeface="Nunito Sans"/>
              <a:buChar char="●"/>
              <a:defRPr sz="900"/>
            </a:lvl1pPr>
            <a:lvl2pPr marL="914400" lvl="1" indent="-285750">
              <a:spcBef>
                <a:spcPts val="800"/>
              </a:spcBef>
              <a:spcAft>
                <a:spcPts val="0"/>
              </a:spcAft>
              <a:buClr>
                <a:schemeClr val="dk1"/>
              </a:buClr>
              <a:buSzPts val="900"/>
              <a:buFont typeface="Nunito Sans"/>
              <a:buChar char="○"/>
              <a:defRPr sz="900"/>
            </a:lvl2pPr>
            <a:lvl3pPr marL="1371600" lvl="2" indent="-285750">
              <a:spcBef>
                <a:spcPts val="800"/>
              </a:spcBef>
              <a:spcAft>
                <a:spcPts val="0"/>
              </a:spcAft>
              <a:buClr>
                <a:schemeClr val="dk1"/>
              </a:buClr>
              <a:buSzPts val="900"/>
              <a:buFont typeface="Nunito Sans"/>
              <a:buChar char="■"/>
              <a:defRPr sz="900"/>
            </a:lvl3pPr>
            <a:lvl4pPr marL="1828800" lvl="3" indent="-285750">
              <a:spcBef>
                <a:spcPts val="800"/>
              </a:spcBef>
              <a:spcAft>
                <a:spcPts val="0"/>
              </a:spcAft>
              <a:buClr>
                <a:schemeClr val="dk1"/>
              </a:buClr>
              <a:buSzPts val="900"/>
              <a:buFont typeface="Nunito Sans"/>
              <a:buChar char="●"/>
              <a:defRPr sz="900"/>
            </a:lvl4pPr>
            <a:lvl5pPr marL="2286000" lvl="4" indent="-285750">
              <a:spcBef>
                <a:spcPts val="800"/>
              </a:spcBef>
              <a:spcAft>
                <a:spcPts val="0"/>
              </a:spcAft>
              <a:buClr>
                <a:schemeClr val="dk1"/>
              </a:buClr>
              <a:buSzPts val="900"/>
              <a:buFont typeface="Nunito Sans"/>
              <a:buChar char="○"/>
              <a:defRPr sz="900"/>
            </a:lvl5pPr>
            <a:lvl6pPr marL="2743200" lvl="5" indent="-285750">
              <a:spcBef>
                <a:spcPts val="800"/>
              </a:spcBef>
              <a:spcAft>
                <a:spcPts val="0"/>
              </a:spcAft>
              <a:buClr>
                <a:schemeClr val="dk1"/>
              </a:buClr>
              <a:buSzPts val="900"/>
              <a:buFont typeface="Nunito Sans"/>
              <a:buChar char="■"/>
              <a:defRPr sz="900"/>
            </a:lvl6pPr>
            <a:lvl7pPr marL="3200400" lvl="6" indent="-285750">
              <a:spcBef>
                <a:spcPts val="800"/>
              </a:spcBef>
              <a:spcAft>
                <a:spcPts val="0"/>
              </a:spcAft>
              <a:buClr>
                <a:schemeClr val="dk1"/>
              </a:buClr>
              <a:buSzPts val="900"/>
              <a:buFont typeface="Nunito Sans"/>
              <a:buChar char="●"/>
              <a:defRPr sz="900"/>
            </a:lvl7pPr>
            <a:lvl8pPr marL="3657600" lvl="7" indent="-285750">
              <a:spcBef>
                <a:spcPts val="800"/>
              </a:spcBef>
              <a:spcAft>
                <a:spcPts val="0"/>
              </a:spcAft>
              <a:buClr>
                <a:schemeClr val="dk1"/>
              </a:buClr>
              <a:buSzPts val="900"/>
              <a:buFont typeface="Nunito Sans"/>
              <a:buChar char="○"/>
              <a:defRPr sz="900"/>
            </a:lvl8pPr>
            <a:lvl9pPr marL="4114800" lvl="8" indent="-285750">
              <a:spcBef>
                <a:spcPts val="800"/>
              </a:spcBef>
              <a:spcAft>
                <a:spcPts val="800"/>
              </a:spcAft>
              <a:buClr>
                <a:schemeClr val="dk1"/>
              </a:buClr>
              <a:buSzPts val="900"/>
              <a:buFont typeface="Nunito Sans"/>
              <a:buChar char="■"/>
              <a:defRPr sz="900"/>
            </a:lvl9pPr>
          </a:lstStyle>
          <a:p>
            <a:endParaRPr/>
          </a:p>
        </p:txBody>
      </p:sp>
      <p:sp>
        <p:nvSpPr>
          <p:cNvPr id="717" name="Google Shape;717;p69"/>
          <p:cNvSpPr txBox="1">
            <a:spLocks noGrp="1"/>
          </p:cNvSpPr>
          <p:nvPr>
            <p:ph type="title"/>
          </p:nvPr>
        </p:nvSpPr>
        <p:spPr>
          <a:xfrm>
            <a:off x="228600" y="228600"/>
            <a:ext cx="5707200" cy="587700"/>
          </a:xfrm>
          <a:prstGeom prst="rect">
            <a:avLst/>
          </a:prstGeom>
        </p:spPr>
        <p:txBody>
          <a:bodyPr spcFirstLastPara="1" wrap="square" lIns="91425" tIns="91425" rIns="91425" bIns="91425" anchor="t" anchorCtr="0">
            <a:spAutoFit/>
          </a:bodyPr>
          <a:lstStyle>
            <a:lvl1pPr lvl="0">
              <a:spcBef>
                <a:spcPts val="0"/>
              </a:spcBef>
              <a:spcAft>
                <a:spcPts val="0"/>
              </a:spcAft>
              <a:buNone/>
              <a:defRPr sz="2400"/>
            </a:lvl1pPr>
            <a:lvl2pPr lvl="1">
              <a:spcBef>
                <a:spcPts val="0"/>
              </a:spcBef>
              <a:spcAft>
                <a:spcPts val="0"/>
              </a:spcAft>
              <a:buNone/>
              <a:defRPr>
                <a:latin typeface="Poppins SemiBold"/>
                <a:ea typeface="Poppins SemiBold"/>
                <a:cs typeface="Poppins SemiBold"/>
                <a:sym typeface="Poppins SemiBold"/>
              </a:defRPr>
            </a:lvl2pPr>
            <a:lvl3pPr lvl="2">
              <a:spcBef>
                <a:spcPts val="0"/>
              </a:spcBef>
              <a:spcAft>
                <a:spcPts val="0"/>
              </a:spcAft>
              <a:buNone/>
              <a:defRPr>
                <a:latin typeface="Poppins SemiBold"/>
                <a:ea typeface="Poppins SemiBold"/>
                <a:cs typeface="Poppins SemiBold"/>
                <a:sym typeface="Poppins SemiBold"/>
              </a:defRPr>
            </a:lvl3pPr>
            <a:lvl4pPr lvl="3">
              <a:spcBef>
                <a:spcPts val="0"/>
              </a:spcBef>
              <a:spcAft>
                <a:spcPts val="0"/>
              </a:spcAft>
              <a:buNone/>
              <a:defRPr>
                <a:latin typeface="Poppins SemiBold"/>
                <a:ea typeface="Poppins SemiBold"/>
                <a:cs typeface="Poppins SemiBold"/>
                <a:sym typeface="Poppins SemiBold"/>
              </a:defRPr>
            </a:lvl4pPr>
            <a:lvl5pPr lvl="4">
              <a:spcBef>
                <a:spcPts val="0"/>
              </a:spcBef>
              <a:spcAft>
                <a:spcPts val="0"/>
              </a:spcAft>
              <a:buNone/>
              <a:defRPr>
                <a:latin typeface="Poppins SemiBold"/>
                <a:ea typeface="Poppins SemiBold"/>
                <a:cs typeface="Poppins SemiBold"/>
                <a:sym typeface="Poppins SemiBold"/>
              </a:defRPr>
            </a:lvl5pPr>
            <a:lvl6pPr lvl="5">
              <a:spcBef>
                <a:spcPts val="0"/>
              </a:spcBef>
              <a:spcAft>
                <a:spcPts val="0"/>
              </a:spcAft>
              <a:buNone/>
              <a:defRPr>
                <a:latin typeface="Poppins SemiBold"/>
                <a:ea typeface="Poppins SemiBold"/>
                <a:cs typeface="Poppins SemiBold"/>
                <a:sym typeface="Poppins SemiBold"/>
              </a:defRPr>
            </a:lvl6pPr>
            <a:lvl7pPr lvl="6">
              <a:spcBef>
                <a:spcPts val="0"/>
              </a:spcBef>
              <a:spcAft>
                <a:spcPts val="0"/>
              </a:spcAft>
              <a:buNone/>
              <a:defRPr>
                <a:latin typeface="Poppins SemiBold"/>
                <a:ea typeface="Poppins SemiBold"/>
                <a:cs typeface="Poppins SemiBold"/>
                <a:sym typeface="Poppins SemiBold"/>
              </a:defRPr>
            </a:lvl7pPr>
            <a:lvl8pPr lvl="7">
              <a:spcBef>
                <a:spcPts val="0"/>
              </a:spcBef>
              <a:spcAft>
                <a:spcPts val="0"/>
              </a:spcAft>
              <a:buNone/>
              <a:defRPr>
                <a:latin typeface="Poppins SemiBold"/>
                <a:ea typeface="Poppins SemiBold"/>
                <a:cs typeface="Poppins SemiBold"/>
                <a:sym typeface="Poppins SemiBold"/>
              </a:defRPr>
            </a:lvl8pPr>
            <a:lvl9pPr lvl="8">
              <a:spcBef>
                <a:spcPts val="0"/>
              </a:spcBef>
              <a:spcAft>
                <a:spcPts val="0"/>
              </a:spcAft>
              <a:buNone/>
              <a:defRPr>
                <a:latin typeface="Poppins SemiBold"/>
                <a:ea typeface="Poppins SemiBold"/>
                <a:cs typeface="Poppins SemiBold"/>
                <a:sym typeface="Poppins SemiBold"/>
              </a:defRPr>
            </a:lvl9pPr>
          </a:lstStyle>
          <a:p>
            <a:endParaRPr/>
          </a:p>
        </p:txBody>
      </p:sp>
      <p:sp>
        <p:nvSpPr>
          <p:cNvPr id="718" name="Google Shape;718;p69"/>
          <p:cNvSpPr txBox="1">
            <a:spLocks noGrp="1"/>
          </p:cNvSpPr>
          <p:nvPr>
            <p:ph type="body" idx="6"/>
          </p:nvPr>
        </p:nvSpPr>
        <p:spPr>
          <a:xfrm>
            <a:off x="2423700" y="2266758"/>
            <a:ext cx="2039100" cy="722100"/>
          </a:xfrm>
          <a:prstGeom prst="rect">
            <a:avLst/>
          </a:prstGeom>
        </p:spPr>
        <p:txBody>
          <a:bodyPr spcFirstLastPara="1" wrap="square" lIns="91425" tIns="91425" rIns="91425" bIns="91425" anchor="t" anchorCtr="0">
            <a:noAutofit/>
          </a:bodyPr>
          <a:lstStyle>
            <a:lvl1pPr marL="457200" lvl="0" indent="-285750">
              <a:spcBef>
                <a:spcPts val="0"/>
              </a:spcBef>
              <a:spcAft>
                <a:spcPts val="0"/>
              </a:spcAft>
              <a:buClr>
                <a:schemeClr val="dk1"/>
              </a:buClr>
              <a:buSzPts val="900"/>
              <a:buFont typeface="Nunito Sans"/>
              <a:buChar char="●"/>
              <a:defRPr sz="900"/>
            </a:lvl1pPr>
            <a:lvl2pPr marL="914400" lvl="1" indent="-285750">
              <a:spcBef>
                <a:spcPts val="800"/>
              </a:spcBef>
              <a:spcAft>
                <a:spcPts val="0"/>
              </a:spcAft>
              <a:buClr>
                <a:schemeClr val="dk1"/>
              </a:buClr>
              <a:buSzPts val="900"/>
              <a:buFont typeface="Nunito Sans"/>
              <a:buChar char="○"/>
              <a:defRPr sz="900"/>
            </a:lvl2pPr>
            <a:lvl3pPr marL="1371600" lvl="2" indent="-285750">
              <a:spcBef>
                <a:spcPts val="800"/>
              </a:spcBef>
              <a:spcAft>
                <a:spcPts val="0"/>
              </a:spcAft>
              <a:buClr>
                <a:schemeClr val="dk1"/>
              </a:buClr>
              <a:buSzPts val="900"/>
              <a:buFont typeface="Nunito Sans"/>
              <a:buChar char="■"/>
              <a:defRPr sz="900"/>
            </a:lvl3pPr>
            <a:lvl4pPr marL="1828800" lvl="3" indent="-285750">
              <a:spcBef>
                <a:spcPts val="800"/>
              </a:spcBef>
              <a:spcAft>
                <a:spcPts val="0"/>
              </a:spcAft>
              <a:buClr>
                <a:schemeClr val="dk1"/>
              </a:buClr>
              <a:buSzPts val="900"/>
              <a:buFont typeface="Nunito Sans"/>
              <a:buChar char="●"/>
              <a:defRPr sz="900"/>
            </a:lvl4pPr>
            <a:lvl5pPr marL="2286000" lvl="4" indent="-285750">
              <a:spcBef>
                <a:spcPts val="800"/>
              </a:spcBef>
              <a:spcAft>
                <a:spcPts val="0"/>
              </a:spcAft>
              <a:buClr>
                <a:schemeClr val="dk1"/>
              </a:buClr>
              <a:buSzPts val="900"/>
              <a:buFont typeface="Nunito Sans"/>
              <a:buChar char="○"/>
              <a:defRPr sz="900"/>
            </a:lvl5pPr>
            <a:lvl6pPr marL="2743200" lvl="5" indent="-285750">
              <a:spcBef>
                <a:spcPts val="800"/>
              </a:spcBef>
              <a:spcAft>
                <a:spcPts val="0"/>
              </a:spcAft>
              <a:buClr>
                <a:schemeClr val="dk1"/>
              </a:buClr>
              <a:buSzPts val="900"/>
              <a:buFont typeface="Nunito Sans"/>
              <a:buChar char="■"/>
              <a:defRPr sz="900"/>
            </a:lvl6pPr>
            <a:lvl7pPr marL="3200400" lvl="6" indent="-285750">
              <a:spcBef>
                <a:spcPts val="800"/>
              </a:spcBef>
              <a:spcAft>
                <a:spcPts val="0"/>
              </a:spcAft>
              <a:buClr>
                <a:schemeClr val="dk1"/>
              </a:buClr>
              <a:buSzPts val="900"/>
              <a:buFont typeface="Nunito Sans"/>
              <a:buChar char="●"/>
              <a:defRPr sz="900"/>
            </a:lvl7pPr>
            <a:lvl8pPr marL="3657600" lvl="7" indent="-285750">
              <a:spcBef>
                <a:spcPts val="800"/>
              </a:spcBef>
              <a:spcAft>
                <a:spcPts val="0"/>
              </a:spcAft>
              <a:buClr>
                <a:schemeClr val="dk1"/>
              </a:buClr>
              <a:buSzPts val="900"/>
              <a:buFont typeface="Nunito Sans"/>
              <a:buChar char="○"/>
              <a:defRPr sz="900"/>
            </a:lvl8pPr>
            <a:lvl9pPr marL="4114800" lvl="8" indent="-285750">
              <a:spcBef>
                <a:spcPts val="800"/>
              </a:spcBef>
              <a:spcAft>
                <a:spcPts val="800"/>
              </a:spcAft>
              <a:buClr>
                <a:schemeClr val="dk1"/>
              </a:buClr>
              <a:buSzPts val="900"/>
              <a:buFont typeface="Nunito Sans"/>
              <a:buChar char="■"/>
              <a:defRPr sz="900"/>
            </a:lvl9pPr>
          </a:lstStyle>
          <a:p>
            <a:endParaRPr/>
          </a:p>
        </p:txBody>
      </p:sp>
      <p:sp>
        <p:nvSpPr>
          <p:cNvPr id="719" name="Google Shape;719;p69"/>
          <p:cNvSpPr txBox="1">
            <a:spLocks noGrp="1"/>
          </p:cNvSpPr>
          <p:nvPr>
            <p:ph type="body" idx="7"/>
          </p:nvPr>
        </p:nvSpPr>
        <p:spPr>
          <a:xfrm>
            <a:off x="4618800" y="2266758"/>
            <a:ext cx="2039100" cy="722100"/>
          </a:xfrm>
          <a:prstGeom prst="rect">
            <a:avLst/>
          </a:prstGeom>
        </p:spPr>
        <p:txBody>
          <a:bodyPr spcFirstLastPara="1" wrap="square" lIns="91425" tIns="91425" rIns="91425" bIns="91425" anchor="t" anchorCtr="0">
            <a:noAutofit/>
          </a:bodyPr>
          <a:lstStyle>
            <a:lvl1pPr marL="457200" lvl="0" indent="-285750">
              <a:lnSpc>
                <a:spcPct val="100000"/>
              </a:lnSpc>
              <a:spcBef>
                <a:spcPts val="0"/>
              </a:spcBef>
              <a:spcAft>
                <a:spcPts val="0"/>
              </a:spcAft>
              <a:buClr>
                <a:schemeClr val="dk1"/>
              </a:buClr>
              <a:buSzPts val="900"/>
              <a:buFont typeface="Nunito Sans"/>
              <a:buChar char="●"/>
              <a:defRPr sz="900"/>
            </a:lvl1pPr>
            <a:lvl2pPr marL="914400" lvl="1" indent="-285750">
              <a:lnSpc>
                <a:spcPct val="100000"/>
              </a:lnSpc>
              <a:spcBef>
                <a:spcPts val="800"/>
              </a:spcBef>
              <a:spcAft>
                <a:spcPts val="0"/>
              </a:spcAft>
              <a:buClr>
                <a:schemeClr val="dk1"/>
              </a:buClr>
              <a:buSzPts val="900"/>
              <a:buFont typeface="Nunito Sans"/>
              <a:buChar char="○"/>
              <a:defRPr sz="900"/>
            </a:lvl2pPr>
            <a:lvl3pPr marL="1371600" lvl="2" indent="-285750">
              <a:lnSpc>
                <a:spcPct val="100000"/>
              </a:lnSpc>
              <a:spcBef>
                <a:spcPts val="800"/>
              </a:spcBef>
              <a:spcAft>
                <a:spcPts val="0"/>
              </a:spcAft>
              <a:buClr>
                <a:schemeClr val="dk1"/>
              </a:buClr>
              <a:buSzPts val="900"/>
              <a:buFont typeface="Nunito Sans"/>
              <a:buChar char="■"/>
              <a:defRPr sz="900"/>
            </a:lvl3pPr>
            <a:lvl4pPr marL="1828800" lvl="3" indent="-285750">
              <a:lnSpc>
                <a:spcPct val="100000"/>
              </a:lnSpc>
              <a:spcBef>
                <a:spcPts val="800"/>
              </a:spcBef>
              <a:spcAft>
                <a:spcPts val="0"/>
              </a:spcAft>
              <a:buClr>
                <a:schemeClr val="dk1"/>
              </a:buClr>
              <a:buSzPts val="900"/>
              <a:buFont typeface="Nunito Sans"/>
              <a:buChar char="●"/>
              <a:defRPr sz="900"/>
            </a:lvl4pPr>
            <a:lvl5pPr marL="2286000" lvl="4" indent="-285750">
              <a:lnSpc>
                <a:spcPct val="100000"/>
              </a:lnSpc>
              <a:spcBef>
                <a:spcPts val="800"/>
              </a:spcBef>
              <a:spcAft>
                <a:spcPts val="0"/>
              </a:spcAft>
              <a:buClr>
                <a:schemeClr val="dk1"/>
              </a:buClr>
              <a:buSzPts val="900"/>
              <a:buFont typeface="Nunito Sans"/>
              <a:buChar char="○"/>
              <a:defRPr sz="900"/>
            </a:lvl5pPr>
            <a:lvl6pPr marL="2743200" lvl="5" indent="-285750">
              <a:lnSpc>
                <a:spcPct val="100000"/>
              </a:lnSpc>
              <a:spcBef>
                <a:spcPts val="800"/>
              </a:spcBef>
              <a:spcAft>
                <a:spcPts val="0"/>
              </a:spcAft>
              <a:buClr>
                <a:schemeClr val="dk1"/>
              </a:buClr>
              <a:buSzPts val="900"/>
              <a:buFont typeface="Nunito Sans"/>
              <a:buChar char="■"/>
              <a:defRPr sz="900"/>
            </a:lvl6pPr>
            <a:lvl7pPr marL="3200400" lvl="6" indent="-285750">
              <a:lnSpc>
                <a:spcPct val="100000"/>
              </a:lnSpc>
              <a:spcBef>
                <a:spcPts val="800"/>
              </a:spcBef>
              <a:spcAft>
                <a:spcPts val="0"/>
              </a:spcAft>
              <a:buClr>
                <a:schemeClr val="dk1"/>
              </a:buClr>
              <a:buSzPts val="900"/>
              <a:buFont typeface="Nunito Sans"/>
              <a:buChar char="●"/>
              <a:defRPr sz="900"/>
            </a:lvl7pPr>
            <a:lvl8pPr marL="3657600" lvl="7" indent="-285750">
              <a:lnSpc>
                <a:spcPct val="100000"/>
              </a:lnSpc>
              <a:spcBef>
                <a:spcPts val="800"/>
              </a:spcBef>
              <a:spcAft>
                <a:spcPts val="0"/>
              </a:spcAft>
              <a:buClr>
                <a:schemeClr val="dk1"/>
              </a:buClr>
              <a:buSzPts val="900"/>
              <a:buFont typeface="Nunito Sans"/>
              <a:buChar char="○"/>
              <a:defRPr sz="900"/>
            </a:lvl8pPr>
            <a:lvl9pPr marL="4114800" lvl="8" indent="-285750">
              <a:lnSpc>
                <a:spcPct val="100000"/>
              </a:lnSpc>
              <a:spcBef>
                <a:spcPts val="800"/>
              </a:spcBef>
              <a:spcAft>
                <a:spcPts val="800"/>
              </a:spcAft>
              <a:buClr>
                <a:schemeClr val="dk1"/>
              </a:buClr>
              <a:buSzPts val="900"/>
              <a:buFont typeface="Nunito Sans"/>
              <a:buChar char="■"/>
              <a:defRPr sz="900"/>
            </a:lvl9pPr>
          </a:lstStyle>
          <a:p>
            <a:endParaRPr/>
          </a:p>
        </p:txBody>
      </p:sp>
      <p:sp>
        <p:nvSpPr>
          <p:cNvPr id="720" name="Google Shape;720;p69"/>
          <p:cNvSpPr txBox="1">
            <a:spLocks noGrp="1"/>
          </p:cNvSpPr>
          <p:nvPr>
            <p:ph type="body" idx="8"/>
          </p:nvPr>
        </p:nvSpPr>
        <p:spPr>
          <a:xfrm>
            <a:off x="6813900" y="2266758"/>
            <a:ext cx="2039100" cy="722100"/>
          </a:xfrm>
          <a:prstGeom prst="rect">
            <a:avLst/>
          </a:prstGeom>
        </p:spPr>
        <p:txBody>
          <a:bodyPr spcFirstLastPara="1" wrap="square" lIns="91425" tIns="91425" rIns="91425" bIns="91425" anchor="t" anchorCtr="0">
            <a:noAutofit/>
          </a:bodyPr>
          <a:lstStyle>
            <a:lvl1pPr marL="457200" lvl="0" indent="-285750">
              <a:spcBef>
                <a:spcPts val="0"/>
              </a:spcBef>
              <a:spcAft>
                <a:spcPts val="0"/>
              </a:spcAft>
              <a:buClr>
                <a:schemeClr val="dk1"/>
              </a:buClr>
              <a:buSzPts val="900"/>
              <a:buFont typeface="Nunito Sans"/>
              <a:buChar char="●"/>
              <a:defRPr sz="900"/>
            </a:lvl1pPr>
            <a:lvl2pPr marL="914400" lvl="1" indent="-285750">
              <a:spcBef>
                <a:spcPts val="800"/>
              </a:spcBef>
              <a:spcAft>
                <a:spcPts val="0"/>
              </a:spcAft>
              <a:buClr>
                <a:schemeClr val="dk1"/>
              </a:buClr>
              <a:buSzPts val="900"/>
              <a:buFont typeface="Nunito Sans"/>
              <a:buChar char="○"/>
              <a:defRPr sz="900"/>
            </a:lvl2pPr>
            <a:lvl3pPr marL="1371600" lvl="2" indent="-285750">
              <a:spcBef>
                <a:spcPts val="800"/>
              </a:spcBef>
              <a:spcAft>
                <a:spcPts val="0"/>
              </a:spcAft>
              <a:buClr>
                <a:schemeClr val="dk1"/>
              </a:buClr>
              <a:buSzPts val="900"/>
              <a:buFont typeface="Nunito Sans"/>
              <a:buChar char="■"/>
              <a:defRPr sz="900"/>
            </a:lvl3pPr>
            <a:lvl4pPr marL="1828800" lvl="3" indent="-285750">
              <a:spcBef>
                <a:spcPts val="800"/>
              </a:spcBef>
              <a:spcAft>
                <a:spcPts val="0"/>
              </a:spcAft>
              <a:buClr>
                <a:schemeClr val="dk1"/>
              </a:buClr>
              <a:buSzPts val="900"/>
              <a:buFont typeface="Nunito Sans"/>
              <a:buChar char="●"/>
              <a:defRPr sz="900"/>
            </a:lvl4pPr>
            <a:lvl5pPr marL="2286000" lvl="4" indent="-285750">
              <a:spcBef>
                <a:spcPts val="800"/>
              </a:spcBef>
              <a:spcAft>
                <a:spcPts val="0"/>
              </a:spcAft>
              <a:buClr>
                <a:schemeClr val="dk1"/>
              </a:buClr>
              <a:buSzPts val="900"/>
              <a:buFont typeface="Nunito Sans"/>
              <a:buChar char="○"/>
              <a:defRPr sz="900"/>
            </a:lvl5pPr>
            <a:lvl6pPr marL="2743200" lvl="5" indent="-285750">
              <a:spcBef>
                <a:spcPts val="800"/>
              </a:spcBef>
              <a:spcAft>
                <a:spcPts val="0"/>
              </a:spcAft>
              <a:buClr>
                <a:schemeClr val="dk1"/>
              </a:buClr>
              <a:buSzPts val="900"/>
              <a:buFont typeface="Nunito Sans"/>
              <a:buChar char="■"/>
              <a:defRPr sz="900"/>
            </a:lvl6pPr>
            <a:lvl7pPr marL="3200400" lvl="6" indent="-285750">
              <a:spcBef>
                <a:spcPts val="800"/>
              </a:spcBef>
              <a:spcAft>
                <a:spcPts val="0"/>
              </a:spcAft>
              <a:buClr>
                <a:schemeClr val="dk1"/>
              </a:buClr>
              <a:buSzPts val="900"/>
              <a:buFont typeface="Nunito Sans"/>
              <a:buChar char="●"/>
              <a:defRPr sz="900"/>
            </a:lvl7pPr>
            <a:lvl8pPr marL="3657600" lvl="7" indent="-285750">
              <a:spcBef>
                <a:spcPts val="800"/>
              </a:spcBef>
              <a:spcAft>
                <a:spcPts val="0"/>
              </a:spcAft>
              <a:buClr>
                <a:schemeClr val="dk1"/>
              </a:buClr>
              <a:buSzPts val="900"/>
              <a:buFont typeface="Nunito Sans"/>
              <a:buChar char="○"/>
              <a:defRPr sz="900"/>
            </a:lvl8pPr>
            <a:lvl9pPr marL="4114800" lvl="8" indent="-285750">
              <a:spcBef>
                <a:spcPts val="800"/>
              </a:spcBef>
              <a:spcAft>
                <a:spcPts val="800"/>
              </a:spcAft>
              <a:buClr>
                <a:schemeClr val="dk1"/>
              </a:buClr>
              <a:buSzPts val="900"/>
              <a:buFont typeface="Nunito Sans"/>
              <a:buChar char="■"/>
              <a:defRPr sz="900"/>
            </a:lvl9pPr>
          </a:lstStyle>
          <a:p>
            <a:endParaRPr/>
          </a:p>
        </p:txBody>
      </p:sp>
      <p:sp>
        <p:nvSpPr>
          <p:cNvPr id="721" name="Google Shape;721;p69"/>
          <p:cNvSpPr txBox="1"/>
          <p:nvPr/>
        </p:nvSpPr>
        <p:spPr>
          <a:xfrm>
            <a:off x="6720300" y="4800275"/>
            <a:ext cx="2195100" cy="2925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fld id="{00000000-1234-1234-1234-123412341234}" type="slidenum">
              <a:rPr lang="en" sz="700">
                <a:solidFill>
                  <a:schemeClr val="accent5"/>
                </a:solidFill>
                <a:latin typeface="Nunito Sans"/>
                <a:ea typeface="Nunito Sans"/>
                <a:cs typeface="Nunito Sans"/>
                <a:sym typeface="Nunito Sans"/>
              </a:rPr>
              <a:t>‹#›</a:t>
            </a:fld>
            <a:endParaRPr sz="700">
              <a:solidFill>
                <a:schemeClr val="accent5"/>
              </a:solidFill>
              <a:latin typeface="Nunito Sans"/>
              <a:ea typeface="Nunito Sans"/>
              <a:cs typeface="Nunito Sans"/>
              <a:sym typeface="Nunito Sans"/>
            </a:endParaRPr>
          </a:p>
        </p:txBody>
      </p:sp>
      <p:sp>
        <p:nvSpPr>
          <p:cNvPr id="722" name="Google Shape;722;p69"/>
          <p:cNvSpPr txBox="1">
            <a:spLocks noGrp="1"/>
          </p:cNvSpPr>
          <p:nvPr>
            <p:ph type="subTitle" idx="9"/>
          </p:nvPr>
        </p:nvSpPr>
        <p:spPr>
          <a:xfrm>
            <a:off x="228600" y="4800275"/>
            <a:ext cx="1115700" cy="311400"/>
          </a:xfrm>
          <a:prstGeom prst="rect">
            <a:avLst/>
          </a:prstGeom>
        </p:spPr>
        <p:txBody>
          <a:bodyPr spcFirstLastPara="1" wrap="square" lIns="91425" tIns="91425" rIns="91425" bIns="91425" anchor="t" anchorCtr="0">
            <a:noAutofit/>
          </a:bodyPr>
          <a:lstStyle>
            <a:lvl1pPr lvl="0">
              <a:spcBef>
                <a:spcPts val="0"/>
              </a:spcBef>
              <a:spcAft>
                <a:spcPts val="0"/>
              </a:spcAft>
              <a:buNone/>
              <a:defRPr sz="700">
                <a:solidFill>
                  <a:schemeClr val="accent5"/>
                </a:solidFill>
                <a:latin typeface="Nunito Sans"/>
                <a:ea typeface="Nunito Sans"/>
                <a:cs typeface="Nunito Sans"/>
                <a:sym typeface="Nunito Sans"/>
              </a:defRPr>
            </a:lvl1pPr>
            <a:lvl2pPr lvl="1">
              <a:spcBef>
                <a:spcPts val="0"/>
              </a:spcBef>
              <a:spcAft>
                <a:spcPts val="0"/>
              </a:spcAft>
              <a:buSzPts val="700"/>
              <a:buFont typeface="Nunito Sans"/>
              <a:buNone/>
              <a:defRPr sz="700">
                <a:latin typeface="Nunito Sans"/>
                <a:ea typeface="Nunito Sans"/>
                <a:cs typeface="Nunito Sans"/>
                <a:sym typeface="Nunito Sans"/>
              </a:defRPr>
            </a:lvl2pPr>
            <a:lvl3pPr lvl="2">
              <a:spcBef>
                <a:spcPts val="0"/>
              </a:spcBef>
              <a:spcAft>
                <a:spcPts val="0"/>
              </a:spcAft>
              <a:buSzPts val="700"/>
              <a:buFont typeface="Nunito Sans"/>
              <a:buNone/>
              <a:defRPr sz="700">
                <a:latin typeface="Nunito Sans"/>
                <a:ea typeface="Nunito Sans"/>
                <a:cs typeface="Nunito Sans"/>
                <a:sym typeface="Nunito Sans"/>
              </a:defRPr>
            </a:lvl3pPr>
            <a:lvl4pPr lvl="3">
              <a:spcBef>
                <a:spcPts val="0"/>
              </a:spcBef>
              <a:spcAft>
                <a:spcPts val="0"/>
              </a:spcAft>
              <a:buSzPts val="700"/>
              <a:buFont typeface="Nunito Sans"/>
              <a:buNone/>
              <a:defRPr sz="700">
                <a:latin typeface="Nunito Sans"/>
                <a:ea typeface="Nunito Sans"/>
                <a:cs typeface="Nunito Sans"/>
                <a:sym typeface="Nunito Sans"/>
              </a:defRPr>
            </a:lvl4pPr>
            <a:lvl5pPr lvl="4">
              <a:spcBef>
                <a:spcPts val="0"/>
              </a:spcBef>
              <a:spcAft>
                <a:spcPts val="0"/>
              </a:spcAft>
              <a:buSzPts val="700"/>
              <a:buFont typeface="Nunito Sans"/>
              <a:buNone/>
              <a:defRPr sz="700">
                <a:latin typeface="Nunito Sans"/>
                <a:ea typeface="Nunito Sans"/>
                <a:cs typeface="Nunito Sans"/>
                <a:sym typeface="Nunito Sans"/>
              </a:defRPr>
            </a:lvl5pPr>
            <a:lvl6pPr lvl="5">
              <a:spcBef>
                <a:spcPts val="0"/>
              </a:spcBef>
              <a:spcAft>
                <a:spcPts val="0"/>
              </a:spcAft>
              <a:buSzPts val="700"/>
              <a:buFont typeface="Nunito Sans"/>
              <a:buNone/>
              <a:defRPr sz="700">
                <a:latin typeface="Nunito Sans"/>
                <a:ea typeface="Nunito Sans"/>
                <a:cs typeface="Nunito Sans"/>
                <a:sym typeface="Nunito Sans"/>
              </a:defRPr>
            </a:lvl6pPr>
            <a:lvl7pPr lvl="6">
              <a:spcBef>
                <a:spcPts val="0"/>
              </a:spcBef>
              <a:spcAft>
                <a:spcPts val="0"/>
              </a:spcAft>
              <a:buSzPts val="700"/>
              <a:buFont typeface="Nunito Sans"/>
              <a:buNone/>
              <a:defRPr sz="700">
                <a:latin typeface="Nunito Sans"/>
                <a:ea typeface="Nunito Sans"/>
                <a:cs typeface="Nunito Sans"/>
                <a:sym typeface="Nunito Sans"/>
              </a:defRPr>
            </a:lvl7pPr>
            <a:lvl8pPr lvl="7">
              <a:spcBef>
                <a:spcPts val="0"/>
              </a:spcBef>
              <a:spcAft>
                <a:spcPts val="0"/>
              </a:spcAft>
              <a:buSzPts val="700"/>
              <a:buFont typeface="Nunito Sans"/>
              <a:buNone/>
              <a:defRPr sz="700">
                <a:latin typeface="Nunito Sans"/>
                <a:ea typeface="Nunito Sans"/>
                <a:cs typeface="Nunito Sans"/>
                <a:sym typeface="Nunito Sans"/>
              </a:defRPr>
            </a:lvl8pPr>
            <a:lvl9pPr lvl="8">
              <a:spcBef>
                <a:spcPts val="0"/>
              </a:spcBef>
              <a:spcAft>
                <a:spcPts val="0"/>
              </a:spcAft>
              <a:buSzPts val="700"/>
              <a:buFont typeface="Nunito Sans"/>
              <a:buNone/>
              <a:defRPr sz="700">
                <a:latin typeface="Nunito Sans"/>
                <a:ea typeface="Nunito Sans"/>
                <a:cs typeface="Nunito Sans"/>
                <a:sym typeface="Nunito Sans"/>
              </a:defRPr>
            </a:lvl9pPr>
          </a:lstStyle>
          <a:p>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Four big ideas - Alt 2">
  <p:cSld name="BLANK_1_1_1_1_1_1_1_1_1_1_1_1_1_1_1_3">
    <p:spTree>
      <p:nvGrpSpPr>
        <p:cNvPr id="1" name="Shape 723"/>
        <p:cNvGrpSpPr/>
        <p:nvPr/>
      </p:nvGrpSpPr>
      <p:grpSpPr>
        <a:xfrm>
          <a:off x="0" y="0"/>
          <a:ext cx="0" cy="0"/>
          <a:chOff x="0" y="0"/>
          <a:chExt cx="0" cy="0"/>
        </a:xfrm>
      </p:grpSpPr>
      <p:pic>
        <p:nvPicPr>
          <p:cNvPr id="724" name="Google Shape;724;p70"/>
          <p:cNvPicPr preferRelativeResize="0"/>
          <p:nvPr/>
        </p:nvPicPr>
        <p:blipFill rotWithShape="1">
          <a:blip r:embed="rId2">
            <a:alphaModFix/>
          </a:blip>
          <a:srcRect l="535" t="71891" r="33361"/>
          <a:stretch/>
        </p:blipFill>
        <p:spPr>
          <a:xfrm>
            <a:off x="5624200" y="0"/>
            <a:ext cx="3519800" cy="1496699"/>
          </a:xfrm>
          <a:prstGeom prst="rect">
            <a:avLst/>
          </a:prstGeom>
          <a:noFill/>
          <a:ln>
            <a:noFill/>
          </a:ln>
        </p:spPr>
      </p:pic>
      <p:sp>
        <p:nvSpPr>
          <p:cNvPr id="725" name="Google Shape;725;p70"/>
          <p:cNvSpPr txBox="1">
            <a:spLocks noGrp="1"/>
          </p:cNvSpPr>
          <p:nvPr>
            <p:ph type="title"/>
          </p:nvPr>
        </p:nvSpPr>
        <p:spPr>
          <a:xfrm>
            <a:off x="228600" y="228600"/>
            <a:ext cx="5707200" cy="587700"/>
          </a:xfrm>
          <a:prstGeom prst="rect">
            <a:avLst/>
          </a:prstGeom>
        </p:spPr>
        <p:txBody>
          <a:bodyPr spcFirstLastPara="1" wrap="square" lIns="91425" tIns="91425" rIns="91425" bIns="91425" anchor="t" anchorCtr="0">
            <a:spAutoFit/>
          </a:bodyPr>
          <a:lstStyle>
            <a:lvl1pPr lvl="0">
              <a:spcBef>
                <a:spcPts val="0"/>
              </a:spcBef>
              <a:spcAft>
                <a:spcPts val="0"/>
              </a:spcAft>
              <a:buNone/>
              <a:defRPr/>
            </a:lvl1pPr>
            <a:lvl2pPr lvl="1">
              <a:spcBef>
                <a:spcPts val="0"/>
              </a:spcBef>
              <a:spcAft>
                <a:spcPts val="0"/>
              </a:spcAft>
              <a:buNone/>
              <a:defRPr>
                <a:latin typeface="Poppins SemiBold"/>
                <a:ea typeface="Poppins SemiBold"/>
                <a:cs typeface="Poppins SemiBold"/>
                <a:sym typeface="Poppins SemiBold"/>
              </a:defRPr>
            </a:lvl2pPr>
            <a:lvl3pPr lvl="2">
              <a:spcBef>
                <a:spcPts val="0"/>
              </a:spcBef>
              <a:spcAft>
                <a:spcPts val="0"/>
              </a:spcAft>
              <a:buNone/>
              <a:defRPr>
                <a:latin typeface="Poppins SemiBold"/>
                <a:ea typeface="Poppins SemiBold"/>
                <a:cs typeface="Poppins SemiBold"/>
                <a:sym typeface="Poppins SemiBold"/>
              </a:defRPr>
            </a:lvl3pPr>
            <a:lvl4pPr lvl="3">
              <a:spcBef>
                <a:spcPts val="0"/>
              </a:spcBef>
              <a:spcAft>
                <a:spcPts val="0"/>
              </a:spcAft>
              <a:buNone/>
              <a:defRPr>
                <a:latin typeface="Poppins SemiBold"/>
                <a:ea typeface="Poppins SemiBold"/>
                <a:cs typeface="Poppins SemiBold"/>
                <a:sym typeface="Poppins SemiBold"/>
              </a:defRPr>
            </a:lvl4pPr>
            <a:lvl5pPr lvl="4">
              <a:spcBef>
                <a:spcPts val="0"/>
              </a:spcBef>
              <a:spcAft>
                <a:spcPts val="0"/>
              </a:spcAft>
              <a:buNone/>
              <a:defRPr>
                <a:latin typeface="Poppins SemiBold"/>
                <a:ea typeface="Poppins SemiBold"/>
                <a:cs typeface="Poppins SemiBold"/>
                <a:sym typeface="Poppins SemiBold"/>
              </a:defRPr>
            </a:lvl5pPr>
            <a:lvl6pPr lvl="5">
              <a:spcBef>
                <a:spcPts val="0"/>
              </a:spcBef>
              <a:spcAft>
                <a:spcPts val="0"/>
              </a:spcAft>
              <a:buNone/>
              <a:defRPr>
                <a:latin typeface="Poppins SemiBold"/>
                <a:ea typeface="Poppins SemiBold"/>
                <a:cs typeface="Poppins SemiBold"/>
                <a:sym typeface="Poppins SemiBold"/>
              </a:defRPr>
            </a:lvl6pPr>
            <a:lvl7pPr lvl="6">
              <a:spcBef>
                <a:spcPts val="0"/>
              </a:spcBef>
              <a:spcAft>
                <a:spcPts val="0"/>
              </a:spcAft>
              <a:buNone/>
              <a:defRPr>
                <a:latin typeface="Poppins SemiBold"/>
                <a:ea typeface="Poppins SemiBold"/>
                <a:cs typeface="Poppins SemiBold"/>
                <a:sym typeface="Poppins SemiBold"/>
              </a:defRPr>
            </a:lvl7pPr>
            <a:lvl8pPr lvl="7">
              <a:spcBef>
                <a:spcPts val="0"/>
              </a:spcBef>
              <a:spcAft>
                <a:spcPts val="0"/>
              </a:spcAft>
              <a:buNone/>
              <a:defRPr>
                <a:latin typeface="Poppins SemiBold"/>
                <a:ea typeface="Poppins SemiBold"/>
                <a:cs typeface="Poppins SemiBold"/>
                <a:sym typeface="Poppins SemiBold"/>
              </a:defRPr>
            </a:lvl8pPr>
            <a:lvl9pPr lvl="8">
              <a:spcBef>
                <a:spcPts val="0"/>
              </a:spcBef>
              <a:spcAft>
                <a:spcPts val="0"/>
              </a:spcAft>
              <a:buNone/>
              <a:defRPr>
                <a:latin typeface="Poppins SemiBold"/>
                <a:ea typeface="Poppins SemiBold"/>
                <a:cs typeface="Poppins SemiBold"/>
                <a:sym typeface="Poppins SemiBold"/>
              </a:defRPr>
            </a:lvl9pPr>
          </a:lstStyle>
          <a:p>
            <a:endParaRPr/>
          </a:p>
        </p:txBody>
      </p:sp>
      <p:sp>
        <p:nvSpPr>
          <p:cNvPr id="726" name="Google Shape;726;p70"/>
          <p:cNvSpPr txBox="1">
            <a:spLocks noGrp="1"/>
          </p:cNvSpPr>
          <p:nvPr>
            <p:ph type="title" idx="2"/>
          </p:nvPr>
        </p:nvSpPr>
        <p:spPr>
          <a:xfrm>
            <a:off x="2040700" y="2971669"/>
            <a:ext cx="2758200" cy="292500"/>
          </a:xfrm>
          <a:prstGeom prst="rect">
            <a:avLst/>
          </a:prstGeom>
        </p:spPr>
        <p:txBody>
          <a:bodyPr spcFirstLastPara="1" wrap="square" lIns="91425" tIns="91425" rIns="91425" bIns="0" anchor="t" anchorCtr="0">
            <a:spAutoFit/>
          </a:bodyPr>
          <a:lstStyle>
            <a:lvl1pPr lvl="0">
              <a:spcBef>
                <a:spcPts val="0"/>
              </a:spcBef>
              <a:spcAft>
                <a:spcPts val="0"/>
              </a:spcAft>
              <a:buNone/>
              <a:defRPr sz="700" b="0">
                <a:latin typeface="Nunito Sans"/>
                <a:ea typeface="Nunito Sans"/>
                <a:cs typeface="Nunito Sans"/>
                <a:sym typeface="Nunito Sans"/>
              </a:defRPr>
            </a:lvl1pPr>
            <a:lvl2pPr lvl="1">
              <a:spcBef>
                <a:spcPts val="0"/>
              </a:spcBef>
              <a:spcAft>
                <a:spcPts val="0"/>
              </a:spcAft>
              <a:buNone/>
              <a:defRPr sz="900">
                <a:latin typeface="Nunito Sans"/>
                <a:ea typeface="Nunito Sans"/>
                <a:cs typeface="Nunito Sans"/>
                <a:sym typeface="Nunito Sans"/>
              </a:defRPr>
            </a:lvl2pPr>
            <a:lvl3pPr lvl="2">
              <a:spcBef>
                <a:spcPts val="0"/>
              </a:spcBef>
              <a:spcAft>
                <a:spcPts val="0"/>
              </a:spcAft>
              <a:buNone/>
              <a:defRPr sz="900">
                <a:latin typeface="Nunito Sans"/>
                <a:ea typeface="Nunito Sans"/>
                <a:cs typeface="Nunito Sans"/>
                <a:sym typeface="Nunito Sans"/>
              </a:defRPr>
            </a:lvl3pPr>
            <a:lvl4pPr lvl="3">
              <a:spcBef>
                <a:spcPts val="0"/>
              </a:spcBef>
              <a:spcAft>
                <a:spcPts val="0"/>
              </a:spcAft>
              <a:buNone/>
              <a:defRPr sz="900">
                <a:latin typeface="Nunito Sans"/>
                <a:ea typeface="Nunito Sans"/>
                <a:cs typeface="Nunito Sans"/>
                <a:sym typeface="Nunito Sans"/>
              </a:defRPr>
            </a:lvl4pPr>
            <a:lvl5pPr lvl="4">
              <a:spcBef>
                <a:spcPts val="0"/>
              </a:spcBef>
              <a:spcAft>
                <a:spcPts val="0"/>
              </a:spcAft>
              <a:buNone/>
              <a:defRPr sz="900">
                <a:latin typeface="Nunito Sans"/>
                <a:ea typeface="Nunito Sans"/>
                <a:cs typeface="Nunito Sans"/>
                <a:sym typeface="Nunito Sans"/>
              </a:defRPr>
            </a:lvl5pPr>
            <a:lvl6pPr lvl="5">
              <a:spcBef>
                <a:spcPts val="0"/>
              </a:spcBef>
              <a:spcAft>
                <a:spcPts val="0"/>
              </a:spcAft>
              <a:buNone/>
              <a:defRPr sz="900">
                <a:latin typeface="Nunito Sans"/>
                <a:ea typeface="Nunito Sans"/>
                <a:cs typeface="Nunito Sans"/>
                <a:sym typeface="Nunito Sans"/>
              </a:defRPr>
            </a:lvl6pPr>
            <a:lvl7pPr lvl="6">
              <a:spcBef>
                <a:spcPts val="0"/>
              </a:spcBef>
              <a:spcAft>
                <a:spcPts val="0"/>
              </a:spcAft>
              <a:buNone/>
              <a:defRPr sz="900">
                <a:latin typeface="Nunito Sans"/>
                <a:ea typeface="Nunito Sans"/>
                <a:cs typeface="Nunito Sans"/>
                <a:sym typeface="Nunito Sans"/>
              </a:defRPr>
            </a:lvl7pPr>
            <a:lvl8pPr lvl="7">
              <a:spcBef>
                <a:spcPts val="0"/>
              </a:spcBef>
              <a:spcAft>
                <a:spcPts val="0"/>
              </a:spcAft>
              <a:buNone/>
              <a:defRPr sz="900">
                <a:latin typeface="Nunito Sans"/>
                <a:ea typeface="Nunito Sans"/>
                <a:cs typeface="Nunito Sans"/>
                <a:sym typeface="Nunito Sans"/>
              </a:defRPr>
            </a:lvl8pPr>
            <a:lvl9pPr lvl="8">
              <a:spcBef>
                <a:spcPts val="0"/>
              </a:spcBef>
              <a:spcAft>
                <a:spcPts val="0"/>
              </a:spcAft>
              <a:buNone/>
              <a:defRPr sz="900">
                <a:latin typeface="Nunito Sans"/>
                <a:ea typeface="Nunito Sans"/>
                <a:cs typeface="Nunito Sans"/>
                <a:sym typeface="Nunito Sans"/>
              </a:defRPr>
            </a:lvl9pPr>
          </a:lstStyle>
          <a:p>
            <a:endParaRPr/>
          </a:p>
        </p:txBody>
      </p:sp>
      <p:sp>
        <p:nvSpPr>
          <p:cNvPr id="727" name="Google Shape;727;p70"/>
          <p:cNvSpPr txBox="1">
            <a:spLocks noGrp="1"/>
          </p:cNvSpPr>
          <p:nvPr>
            <p:ph type="title" idx="3"/>
          </p:nvPr>
        </p:nvSpPr>
        <p:spPr>
          <a:xfrm>
            <a:off x="4905100" y="3259050"/>
            <a:ext cx="1622700" cy="292500"/>
          </a:xfrm>
          <a:prstGeom prst="rect">
            <a:avLst/>
          </a:prstGeom>
        </p:spPr>
        <p:txBody>
          <a:bodyPr spcFirstLastPara="1" wrap="square" lIns="91425" tIns="91425" rIns="91425" bIns="0" anchor="t" anchorCtr="0">
            <a:spAutoFit/>
          </a:bodyPr>
          <a:lstStyle>
            <a:lvl1pPr lvl="0">
              <a:spcBef>
                <a:spcPts val="0"/>
              </a:spcBef>
              <a:spcAft>
                <a:spcPts val="0"/>
              </a:spcAft>
              <a:buNone/>
              <a:defRPr sz="700" b="0">
                <a:latin typeface="Nunito Sans"/>
                <a:ea typeface="Nunito Sans"/>
                <a:cs typeface="Nunito Sans"/>
                <a:sym typeface="Nunito Sans"/>
              </a:defRPr>
            </a:lvl1pPr>
            <a:lvl2pPr lvl="1">
              <a:spcBef>
                <a:spcPts val="0"/>
              </a:spcBef>
              <a:spcAft>
                <a:spcPts val="0"/>
              </a:spcAft>
              <a:buNone/>
              <a:defRPr sz="900">
                <a:latin typeface="Nunito Sans"/>
                <a:ea typeface="Nunito Sans"/>
                <a:cs typeface="Nunito Sans"/>
                <a:sym typeface="Nunito Sans"/>
              </a:defRPr>
            </a:lvl2pPr>
            <a:lvl3pPr lvl="2">
              <a:spcBef>
                <a:spcPts val="0"/>
              </a:spcBef>
              <a:spcAft>
                <a:spcPts val="0"/>
              </a:spcAft>
              <a:buNone/>
              <a:defRPr sz="900">
                <a:latin typeface="Nunito Sans"/>
                <a:ea typeface="Nunito Sans"/>
                <a:cs typeface="Nunito Sans"/>
                <a:sym typeface="Nunito Sans"/>
              </a:defRPr>
            </a:lvl3pPr>
            <a:lvl4pPr lvl="3">
              <a:spcBef>
                <a:spcPts val="0"/>
              </a:spcBef>
              <a:spcAft>
                <a:spcPts val="0"/>
              </a:spcAft>
              <a:buNone/>
              <a:defRPr sz="900">
                <a:latin typeface="Nunito Sans"/>
                <a:ea typeface="Nunito Sans"/>
                <a:cs typeface="Nunito Sans"/>
                <a:sym typeface="Nunito Sans"/>
              </a:defRPr>
            </a:lvl4pPr>
            <a:lvl5pPr lvl="4">
              <a:spcBef>
                <a:spcPts val="0"/>
              </a:spcBef>
              <a:spcAft>
                <a:spcPts val="0"/>
              </a:spcAft>
              <a:buNone/>
              <a:defRPr sz="900">
                <a:latin typeface="Nunito Sans"/>
                <a:ea typeface="Nunito Sans"/>
                <a:cs typeface="Nunito Sans"/>
                <a:sym typeface="Nunito Sans"/>
              </a:defRPr>
            </a:lvl5pPr>
            <a:lvl6pPr lvl="5">
              <a:spcBef>
                <a:spcPts val="0"/>
              </a:spcBef>
              <a:spcAft>
                <a:spcPts val="0"/>
              </a:spcAft>
              <a:buNone/>
              <a:defRPr sz="900">
                <a:latin typeface="Nunito Sans"/>
                <a:ea typeface="Nunito Sans"/>
                <a:cs typeface="Nunito Sans"/>
                <a:sym typeface="Nunito Sans"/>
              </a:defRPr>
            </a:lvl6pPr>
            <a:lvl7pPr lvl="6">
              <a:spcBef>
                <a:spcPts val="0"/>
              </a:spcBef>
              <a:spcAft>
                <a:spcPts val="0"/>
              </a:spcAft>
              <a:buNone/>
              <a:defRPr sz="900">
                <a:latin typeface="Nunito Sans"/>
                <a:ea typeface="Nunito Sans"/>
                <a:cs typeface="Nunito Sans"/>
                <a:sym typeface="Nunito Sans"/>
              </a:defRPr>
            </a:lvl7pPr>
            <a:lvl8pPr lvl="7">
              <a:spcBef>
                <a:spcPts val="0"/>
              </a:spcBef>
              <a:spcAft>
                <a:spcPts val="0"/>
              </a:spcAft>
              <a:buNone/>
              <a:defRPr sz="900">
                <a:latin typeface="Nunito Sans"/>
                <a:ea typeface="Nunito Sans"/>
                <a:cs typeface="Nunito Sans"/>
                <a:sym typeface="Nunito Sans"/>
              </a:defRPr>
            </a:lvl8pPr>
            <a:lvl9pPr lvl="8">
              <a:spcBef>
                <a:spcPts val="0"/>
              </a:spcBef>
              <a:spcAft>
                <a:spcPts val="0"/>
              </a:spcAft>
              <a:buNone/>
              <a:defRPr sz="900">
                <a:latin typeface="Nunito Sans"/>
                <a:ea typeface="Nunito Sans"/>
                <a:cs typeface="Nunito Sans"/>
                <a:sym typeface="Nunito Sans"/>
              </a:defRPr>
            </a:lvl9pPr>
          </a:lstStyle>
          <a:p>
            <a:endParaRPr/>
          </a:p>
        </p:txBody>
      </p:sp>
      <p:sp>
        <p:nvSpPr>
          <p:cNvPr id="728" name="Google Shape;728;p70"/>
          <p:cNvSpPr txBox="1">
            <a:spLocks noGrp="1"/>
          </p:cNvSpPr>
          <p:nvPr>
            <p:ph type="title" idx="4"/>
          </p:nvPr>
        </p:nvSpPr>
        <p:spPr>
          <a:xfrm>
            <a:off x="6589325" y="3591225"/>
            <a:ext cx="1622700" cy="292500"/>
          </a:xfrm>
          <a:prstGeom prst="rect">
            <a:avLst/>
          </a:prstGeom>
        </p:spPr>
        <p:txBody>
          <a:bodyPr spcFirstLastPara="1" wrap="square" lIns="91425" tIns="91425" rIns="91425" bIns="0" anchor="t" anchorCtr="0">
            <a:spAutoFit/>
          </a:bodyPr>
          <a:lstStyle>
            <a:lvl1pPr lvl="0">
              <a:spcBef>
                <a:spcPts val="0"/>
              </a:spcBef>
              <a:spcAft>
                <a:spcPts val="0"/>
              </a:spcAft>
              <a:buNone/>
              <a:defRPr sz="700" b="0">
                <a:latin typeface="Nunito Sans"/>
                <a:ea typeface="Nunito Sans"/>
                <a:cs typeface="Nunito Sans"/>
                <a:sym typeface="Nunito Sans"/>
              </a:defRPr>
            </a:lvl1pPr>
            <a:lvl2pPr lvl="1">
              <a:spcBef>
                <a:spcPts val="0"/>
              </a:spcBef>
              <a:spcAft>
                <a:spcPts val="0"/>
              </a:spcAft>
              <a:buNone/>
              <a:defRPr sz="900">
                <a:latin typeface="Nunito Sans"/>
                <a:ea typeface="Nunito Sans"/>
                <a:cs typeface="Nunito Sans"/>
                <a:sym typeface="Nunito Sans"/>
              </a:defRPr>
            </a:lvl2pPr>
            <a:lvl3pPr lvl="2">
              <a:spcBef>
                <a:spcPts val="0"/>
              </a:spcBef>
              <a:spcAft>
                <a:spcPts val="0"/>
              </a:spcAft>
              <a:buNone/>
              <a:defRPr sz="900">
                <a:latin typeface="Nunito Sans"/>
                <a:ea typeface="Nunito Sans"/>
                <a:cs typeface="Nunito Sans"/>
                <a:sym typeface="Nunito Sans"/>
              </a:defRPr>
            </a:lvl3pPr>
            <a:lvl4pPr lvl="3">
              <a:spcBef>
                <a:spcPts val="0"/>
              </a:spcBef>
              <a:spcAft>
                <a:spcPts val="0"/>
              </a:spcAft>
              <a:buNone/>
              <a:defRPr sz="900">
                <a:latin typeface="Nunito Sans"/>
                <a:ea typeface="Nunito Sans"/>
                <a:cs typeface="Nunito Sans"/>
                <a:sym typeface="Nunito Sans"/>
              </a:defRPr>
            </a:lvl4pPr>
            <a:lvl5pPr lvl="4">
              <a:spcBef>
                <a:spcPts val="0"/>
              </a:spcBef>
              <a:spcAft>
                <a:spcPts val="0"/>
              </a:spcAft>
              <a:buNone/>
              <a:defRPr sz="900">
                <a:latin typeface="Nunito Sans"/>
                <a:ea typeface="Nunito Sans"/>
                <a:cs typeface="Nunito Sans"/>
                <a:sym typeface="Nunito Sans"/>
              </a:defRPr>
            </a:lvl5pPr>
            <a:lvl6pPr lvl="5">
              <a:spcBef>
                <a:spcPts val="0"/>
              </a:spcBef>
              <a:spcAft>
                <a:spcPts val="0"/>
              </a:spcAft>
              <a:buNone/>
              <a:defRPr sz="900">
                <a:latin typeface="Nunito Sans"/>
                <a:ea typeface="Nunito Sans"/>
                <a:cs typeface="Nunito Sans"/>
                <a:sym typeface="Nunito Sans"/>
              </a:defRPr>
            </a:lvl6pPr>
            <a:lvl7pPr lvl="6">
              <a:spcBef>
                <a:spcPts val="0"/>
              </a:spcBef>
              <a:spcAft>
                <a:spcPts val="0"/>
              </a:spcAft>
              <a:buNone/>
              <a:defRPr sz="900">
                <a:latin typeface="Nunito Sans"/>
                <a:ea typeface="Nunito Sans"/>
                <a:cs typeface="Nunito Sans"/>
                <a:sym typeface="Nunito Sans"/>
              </a:defRPr>
            </a:lvl7pPr>
            <a:lvl8pPr lvl="7">
              <a:spcBef>
                <a:spcPts val="0"/>
              </a:spcBef>
              <a:spcAft>
                <a:spcPts val="0"/>
              </a:spcAft>
              <a:buNone/>
              <a:defRPr sz="900">
                <a:latin typeface="Nunito Sans"/>
                <a:ea typeface="Nunito Sans"/>
                <a:cs typeface="Nunito Sans"/>
                <a:sym typeface="Nunito Sans"/>
              </a:defRPr>
            </a:lvl8pPr>
            <a:lvl9pPr lvl="8">
              <a:spcBef>
                <a:spcPts val="0"/>
              </a:spcBef>
              <a:spcAft>
                <a:spcPts val="0"/>
              </a:spcAft>
              <a:buNone/>
              <a:defRPr sz="900">
                <a:latin typeface="Nunito Sans"/>
                <a:ea typeface="Nunito Sans"/>
                <a:cs typeface="Nunito Sans"/>
                <a:sym typeface="Nunito Sans"/>
              </a:defRPr>
            </a:lvl9pPr>
          </a:lstStyle>
          <a:p>
            <a:endParaRPr/>
          </a:p>
        </p:txBody>
      </p:sp>
      <p:sp>
        <p:nvSpPr>
          <p:cNvPr id="729" name="Google Shape;729;p70"/>
          <p:cNvSpPr txBox="1">
            <a:spLocks noGrp="1"/>
          </p:cNvSpPr>
          <p:nvPr>
            <p:ph type="title" idx="5"/>
          </p:nvPr>
        </p:nvSpPr>
        <p:spPr>
          <a:xfrm>
            <a:off x="228600" y="2642422"/>
            <a:ext cx="1622700" cy="292500"/>
          </a:xfrm>
          <a:prstGeom prst="rect">
            <a:avLst/>
          </a:prstGeom>
        </p:spPr>
        <p:txBody>
          <a:bodyPr spcFirstLastPara="1" wrap="square" lIns="91425" tIns="91425" rIns="91425" bIns="0" anchor="t" anchorCtr="0">
            <a:spAutoFit/>
          </a:bodyPr>
          <a:lstStyle>
            <a:lvl1pPr lvl="0">
              <a:spcBef>
                <a:spcPts val="0"/>
              </a:spcBef>
              <a:spcAft>
                <a:spcPts val="0"/>
              </a:spcAft>
              <a:buNone/>
              <a:defRPr sz="700" b="0">
                <a:latin typeface="Nunito Sans"/>
                <a:ea typeface="Nunito Sans"/>
                <a:cs typeface="Nunito Sans"/>
                <a:sym typeface="Nunito Sans"/>
              </a:defRPr>
            </a:lvl1pPr>
            <a:lvl2pPr lvl="1">
              <a:spcBef>
                <a:spcPts val="0"/>
              </a:spcBef>
              <a:spcAft>
                <a:spcPts val="0"/>
              </a:spcAft>
              <a:buNone/>
              <a:defRPr sz="900">
                <a:latin typeface="Nunito Sans"/>
                <a:ea typeface="Nunito Sans"/>
                <a:cs typeface="Nunito Sans"/>
                <a:sym typeface="Nunito Sans"/>
              </a:defRPr>
            </a:lvl2pPr>
            <a:lvl3pPr lvl="2">
              <a:spcBef>
                <a:spcPts val="0"/>
              </a:spcBef>
              <a:spcAft>
                <a:spcPts val="0"/>
              </a:spcAft>
              <a:buNone/>
              <a:defRPr sz="900">
                <a:latin typeface="Nunito Sans"/>
                <a:ea typeface="Nunito Sans"/>
                <a:cs typeface="Nunito Sans"/>
                <a:sym typeface="Nunito Sans"/>
              </a:defRPr>
            </a:lvl3pPr>
            <a:lvl4pPr lvl="3">
              <a:spcBef>
                <a:spcPts val="0"/>
              </a:spcBef>
              <a:spcAft>
                <a:spcPts val="0"/>
              </a:spcAft>
              <a:buNone/>
              <a:defRPr sz="900">
                <a:latin typeface="Nunito Sans"/>
                <a:ea typeface="Nunito Sans"/>
                <a:cs typeface="Nunito Sans"/>
                <a:sym typeface="Nunito Sans"/>
              </a:defRPr>
            </a:lvl4pPr>
            <a:lvl5pPr lvl="4">
              <a:spcBef>
                <a:spcPts val="0"/>
              </a:spcBef>
              <a:spcAft>
                <a:spcPts val="0"/>
              </a:spcAft>
              <a:buNone/>
              <a:defRPr sz="900">
                <a:latin typeface="Nunito Sans"/>
                <a:ea typeface="Nunito Sans"/>
                <a:cs typeface="Nunito Sans"/>
                <a:sym typeface="Nunito Sans"/>
              </a:defRPr>
            </a:lvl5pPr>
            <a:lvl6pPr lvl="5">
              <a:spcBef>
                <a:spcPts val="0"/>
              </a:spcBef>
              <a:spcAft>
                <a:spcPts val="0"/>
              </a:spcAft>
              <a:buNone/>
              <a:defRPr sz="900">
                <a:latin typeface="Nunito Sans"/>
                <a:ea typeface="Nunito Sans"/>
                <a:cs typeface="Nunito Sans"/>
                <a:sym typeface="Nunito Sans"/>
              </a:defRPr>
            </a:lvl6pPr>
            <a:lvl7pPr lvl="6">
              <a:spcBef>
                <a:spcPts val="0"/>
              </a:spcBef>
              <a:spcAft>
                <a:spcPts val="0"/>
              </a:spcAft>
              <a:buNone/>
              <a:defRPr sz="900">
                <a:latin typeface="Nunito Sans"/>
                <a:ea typeface="Nunito Sans"/>
                <a:cs typeface="Nunito Sans"/>
                <a:sym typeface="Nunito Sans"/>
              </a:defRPr>
            </a:lvl7pPr>
            <a:lvl8pPr lvl="7">
              <a:spcBef>
                <a:spcPts val="0"/>
              </a:spcBef>
              <a:spcAft>
                <a:spcPts val="0"/>
              </a:spcAft>
              <a:buNone/>
              <a:defRPr sz="900">
                <a:latin typeface="Nunito Sans"/>
                <a:ea typeface="Nunito Sans"/>
                <a:cs typeface="Nunito Sans"/>
                <a:sym typeface="Nunito Sans"/>
              </a:defRPr>
            </a:lvl8pPr>
            <a:lvl9pPr lvl="8">
              <a:spcBef>
                <a:spcPts val="0"/>
              </a:spcBef>
              <a:spcAft>
                <a:spcPts val="0"/>
              </a:spcAft>
              <a:buNone/>
              <a:defRPr sz="900">
                <a:latin typeface="Nunito Sans"/>
                <a:ea typeface="Nunito Sans"/>
                <a:cs typeface="Nunito Sans"/>
                <a:sym typeface="Nunito Sans"/>
              </a:defRPr>
            </a:lvl9pPr>
          </a:lstStyle>
          <a:p>
            <a:endParaRPr/>
          </a:p>
        </p:txBody>
      </p:sp>
      <p:sp>
        <p:nvSpPr>
          <p:cNvPr id="730" name="Google Shape;730;p70"/>
          <p:cNvSpPr txBox="1">
            <a:spLocks noGrp="1"/>
          </p:cNvSpPr>
          <p:nvPr>
            <p:ph type="title" idx="6"/>
          </p:nvPr>
        </p:nvSpPr>
        <p:spPr>
          <a:xfrm>
            <a:off x="228600" y="1712000"/>
            <a:ext cx="763200" cy="292500"/>
          </a:xfrm>
          <a:prstGeom prst="rect">
            <a:avLst/>
          </a:prstGeom>
        </p:spPr>
        <p:txBody>
          <a:bodyPr spcFirstLastPara="1" wrap="square" lIns="91425" tIns="91425" rIns="91425" bIns="0" anchor="t" anchorCtr="0">
            <a:spAutoFit/>
          </a:bodyPr>
          <a:lstStyle>
            <a:lvl1pPr lvl="0">
              <a:spcBef>
                <a:spcPts val="0"/>
              </a:spcBef>
              <a:spcAft>
                <a:spcPts val="0"/>
              </a:spcAft>
              <a:buNone/>
              <a:defRPr sz="700">
                <a:latin typeface="Nunito Sans"/>
                <a:ea typeface="Nunito Sans"/>
                <a:cs typeface="Nunito Sans"/>
                <a:sym typeface="Nunito Sans"/>
              </a:defRPr>
            </a:lvl1pPr>
            <a:lvl2pPr lvl="1">
              <a:spcBef>
                <a:spcPts val="0"/>
              </a:spcBef>
              <a:spcAft>
                <a:spcPts val="0"/>
              </a:spcAft>
              <a:buNone/>
              <a:defRPr sz="900">
                <a:latin typeface="Nunito Sans"/>
                <a:ea typeface="Nunito Sans"/>
                <a:cs typeface="Nunito Sans"/>
                <a:sym typeface="Nunito Sans"/>
              </a:defRPr>
            </a:lvl2pPr>
            <a:lvl3pPr lvl="2">
              <a:spcBef>
                <a:spcPts val="0"/>
              </a:spcBef>
              <a:spcAft>
                <a:spcPts val="0"/>
              </a:spcAft>
              <a:buNone/>
              <a:defRPr sz="900">
                <a:latin typeface="Nunito Sans"/>
                <a:ea typeface="Nunito Sans"/>
                <a:cs typeface="Nunito Sans"/>
                <a:sym typeface="Nunito Sans"/>
              </a:defRPr>
            </a:lvl3pPr>
            <a:lvl4pPr lvl="3">
              <a:spcBef>
                <a:spcPts val="0"/>
              </a:spcBef>
              <a:spcAft>
                <a:spcPts val="0"/>
              </a:spcAft>
              <a:buNone/>
              <a:defRPr sz="900">
                <a:latin typeface="Nunito Sans"/>
                <a:ea typeface="Nunito Sans"/>
                <a:cs typeface="Nunito Sans"/>
                <a:sym typeface="Nunito Sans"/>
              </a:defRPr>
            </a:lvl4pPr>
            <a:lvl5pPr lvl="4">
              <a:spcBef>
                <a:spcPts val="0"/>
              </a:spcBef>
              <a:spcAft>
                <a:spcPts val="0"/>
              </a:spcAft>
              <a:buNone/>
              <a:defRPr sz="900">
                <a:latin typeface="Nunito Sans"/>
                <a:ea typeface="Nunito Sans"/>
                <a:cs typeface="Nunito Sans"/>
                <a:sym typeface="Nunito Sans"/>
              </a:defRPr>
            </a:lvl5pPr>
            <a:lvl6pPr lvl="5">
              <a:spcBef>
                <a:spcPts val="0"/>
              </a:spcBef>
              <a:spcAft>
                <a:spcPts val="0"/>
              </a:spcAft>
              <a:buNone/>
              <a:defRPr sz="900">
                <a:latin typeface="Nunito Sans"/>
                <a:ea typeface="Nunito Sans"/>
                <a:cs typeface="Nunito Sans"/>
                <a:sym typeface="Nunito Sans"/>
              </a:defRPr>
            </a:lvl6pPr>
            <a:lvl7pPr lvl="6">
              <a:spcBef>
                <a:spcPts val="0"/>
              </a:spcBef>
              <a:spcAft>
                <a:spcPts val="0"/>
              </a:spcAft>
              <a:buNone/>
              <a:defRPr sz="900">
                <a:latin typeface="Nunito Sans"/>
                <a:ea typeface="Nunito Sans"/>
                <a:cs typeface="Nunito Sans"/>
                <a:sym typeface="Nunito Sans"/>
              </a:defRPr>
            </a:lvl7pPr>
            <a:lvl8pPr lvl="7">
              <a:spcBef>
                <a:spcPts val="0"/>
              </a:spcBef>
              <a:spcAft>
                <a:spcPts val="0"/>
              </a:spcAft>
              <a:buNone/>
              <a:defRPr sz="900">
                <a:latin typeface="Nunito Sans"/>
                <a:ea typeface="Nunito Sans"/>
                <a:cs typeface="Nunito Sans"/>
                <a:sym typeface="Nunito Sans"/>
              </a:defRPr>
            </a:lvl8pPr>
            <a:lvl9pPr lvl="8">
              <a:spcBef>
                <a:spcPts val="0"/>
              </a:spcBef>
              <a:spcAft>
                <a:spcPts val="0"/>
              </a:spcAft>
              <a:buNone/>
              <a:defRPr sz="900">
                <a:latin typeface="Nunito Sans"/>
                <a:ea typeface="Nunito Sans"/>
                <a:cs typeface="Nunito Sans"/>
                <a:sym typeface="Nunito Sans"/>
              </a:defRPr>
            </a:lvl9pPr>
          </a:lstStyle>
          <a:p>
            <a:endParaRPr/>
          </a:p>
        </p:txBody>
      </p:sp>
      <p:sp>
        <p:nvSpPr>
          <p:cNvPr id="731" name="Google Shape;731;p70"/>
          <p:cNvSpPr txBox="1">
            <a:spLocks noGrp="1"/>
          </p:cNvSpPr>
          <p:nvPr>
            <p:ph type="title" idx="7"/>
          </p:nvPr>
        </p:nvSpPr>
        <p:spPr>
          <a:xfrm>
            <a:off x="1533025" y="1712000"/>
            <a:ext cx="763200" cy="292500"/>
          </a:xfrm>
          <a:prstGeom prst="rect">
            <a:avLst/>
          </a:prstGeom>
        </p:spPr>
        <p:txBody>
          <a:bodyPr spcFirstLastPara="1" wrap="square" lIns="91425" tIns="91425" rIns="91425" bIns="0" anchor="t" anchorCtr="0">
            <a:spAutoFit/>
          </a:bodyPr>
          <a:lstStyle>
            <a:lvl1pPr lvl="0">
              <a:spcBef>
                <a:spcPts val="0"/>
              </a:spcBef>
              <a:spcAft>
                <a:spcPts val="0"/>
              </a:spcAft>
              <a:buNone/>
              <a:defRPr sz="700">
                <a:latin typeface="Nunito Sans"/>
                <a:ea typeface="Nunito Sans"/>
                <a:cs typeface="Nunito Sans"/>
                <a:sym typeface="Nunito Sans"/>
              </a:defRPr>
            </a:lvl1pPr>
            <a:lvl2pPr lvl="1">
              <a:spcBef>
                <a:spcPts val="0"/>
              </a:spcBef>
              <a:spcAft>
                <a:spcPts val="0"/>
              </a:spcAft>
              <a:buNone/>
              <a:defRPr sz="900">
                <a:latin typeface="Nunito Sans"/>
                <a:ea typeface="Nunito Sans"/>
                <a:cs typeface="Nunito Sans"/>
                <a:sym typeface="Nunito Sans"/>
              </a:defRPr>
            </a:lvl2pPr>
            <a:lvl3pPr lvl="2">
              <a:spcBef>
                <a:spcPts val="0"/>
              </a:spcBef>
              <a:spcAft>
                <a:spcPts val="0"/>
              </a:spcAft>
              <a:buNone/>
              <a:defRPr sz="900">
                <a:latin typeface="Nunito Sans"/>
                <a:ea typeface="Nunito Sans"/>
                <a:cs typeface="Nunito Sans"/>
                <a:sym typeface="Nunito Sans"/>
              </a:defRPr>
            </a:lvl3pPr>
            <a:lvl4pPr lvl="3">
              <a:spcBef>
                <a:spcPts val="0"/>
              </a:spcBef>
              <a:spcAft>
                <a:spcPts val="0"/>
              </a:spcAft>
              <a:buNone/>
              <a:defRPr sz="900">
                <a:latin typeface="Nunito Sans"/>
                <a:ea typeface="Nunito Sans"/>
                <a:cs typeface="Nunito Sans"/>
                <a:sym typeface="Nunito Sans"/>
              </a:defRPr>
            </a:lvl4pPr>
            <a:lvl5pPr lvl="4">
              <a:spcBef>
                <a:spcPts val="0"/>
              </a:spcBef>
              <a:spcAft>
                <a:spcPts val="0"/>
              </a:spcAft>
              <a:buNone/>
              <a:defRPr sz="900">
                <a:latin typeface="Nunito Sans"/>
                <a:ea typeface="Nunito Sans"/>
                <a:cs typeface="Nunito Sans"/>
                <a:sym typeface="Nunito Sans"/>
              </a:defRPr>
            </a:lvl5pPr>
            <a:lvl6pPr lvl="5">
              <a:spcBef>
                <a:spcPts val="0"/>
              </a:spcBef>
              <a:spcAft>
                <a:spcPts val="0"/>
              </a:spcAft>
              <a:buNone/>
              <a:defRPr sz="900">
                <a:latin typeface="Nunito Sans"/>
                <a:ea typeface="Nunito Sans"/>
                <a:cs typeface="Nunito Sans"/>
                <a:sym typeface="Nunito Sans"/>
              </a:defRPr>
            </a:lvl6pPr>
            <a:lvl7pPr lvl="6">
              <a:spcBef>
                <a:spcPts val="0"/>
              </a:spcBef>
              <a:spcAft>
                <a:spcPts val="0"/>
              </a:spcAft>
              <a:buNone/>
              <a:defRPr sz="900">
                <a:latin typeface="Nunito Sans"/>
                <a:ea typeface="Nunito Sans"/>
                <a:cs typeface="Nunito Sans"/>
                <a:sym typeface="Nunito Sans"/>
              </a:defRPr>
            </a:lvl7pPr>
            <a:lvl8pPr lvl="7">
              <a:spcBef>
                <a:spcPts val="0"/>
              </a:spcBef>
              <a:spcAft>
                <a:spcPts val="0"/>
              </a:spcAft>
              <a:buNone/>
              <a:defRPr sz="900">
                <a:latin typeface="Nunito Sans"/>
                <a:ea typeface="Nunito Sans"/>
                <a:cs typeface="Nunito Sans"/>
                <a:sym typeface="Nunito Sans"/>
              </a:defRPr>
            </a:lvl8pPr>
            <a:lvl9pPr lvl="8">
              <a:spcBef>
                <a:spcPts val="0"/>
              </a:spcBef>
              <a:spcAft>
                <a:spcPts val="0"/>
              </a:spcAft>
              <a:buNone/>
              <a:defRPr sz="900">
                <a:latin typeface="Nunito Sans"/>
                <a:ea typeface="Nunito Sans"/>
                <a:cs typeface="Nunito Sans"/>
                <a:sym typeface="Nunito Sans"/>
              </a:defRPr>
            </a:lvl9pPr>
          </a:lstStyle>
          <a:p>
            <a:endParaRPr/>
          </a:p>
        </p:txBody>
      </p:sp>
      <p:sp>
        <p:nvSpPr>
          <p:cNvPr id="732" name="Google Shape;732;p70"/>
          <p:cNvSpPr txBox="1">
            <a:spLocks noGrp="1"/>
          </p:cNvSpPr>
          <p:nvPr>
            <p:ph type="title" idx="8"/>
          </p:nvPr>
        </p:nvSpPr>
        <p:spPr>
          <a:xfrm>
            <a:off x="2837450" y="1712000"/>
            <a:ext cx="763200" cy="292500"/>
          </a:xfrm>
          <a:prstGeom prst="rect">
            <a:avLst/>
          </a:prstGeom>
        </p:spPr>
        <p:txBody>
          <a:bodyPr spcFirstLastPara="1" wrap="square" lIns="91425" tIns="91425" rIns="91425" bIns="0" anchor="t" anchorCtr="0">
            <a:spAutoFit/>
          </a:bodyPr>
          <a:lstStyle>
            <a:lvl1pPr lvl="0">
              <a:spcBef>
                <a:spcPts val="0"/>
              </a:spcBef>
              <a:spcAft>
                <a:spcPts val="0"/>
              </a:spcAft>
              <a:buNone/>
              <a:defRPr sz="700">
                <a:latin typeface="Nunito Sans"/>
                <a:ea typeface="Nunito Sans"/>
                <a:cs typeface="Nunito Sans"/>
                <a:sym typeface="Nunito Sans"/>
              </a:defRPr>
            </a:lvl1pPr>
            <a:lvl2pPr lvl="1">
              <a:spcBef>
                <a:spcPts val="0"/>
              </a:spcBef>
              <a:spcAft>
                <a:spcPts val="0"/>
              </a:spcAft>
              <a:buNone/>
              <a:defRPr sz="900">
                <a:latin typeface="Nunito Sans"/>
                <a:ea typeface="Nunito Sans"/>
                <a:cs typeface="Nunito Sans"/>
                <a:sym typeface="Nunito Sans"/>
              </a:defRPr>
            </a:lvl2pPr>
            <a:lvl3pPr lvl="2">
              <a:spcBef>
                <a:spcPts val="0"/>
              </a:spcBef>
              <a:spcAft>
                <a:spcPts val="0"/>
              </a:spcAft>
              <a:buNone/>
              <a:defRPr sz="900">
                <a:latin typeface="Nunito Sans"/>
                <a:ea typeface="Nunito Sans"/>
                <a:cs typeface="Nunito Sans"/>
                <a:sym typeface="Nunito Sans"/>
              </a:defRPr>
            </a:lvl3pPr>
            <a:lvl4pPr lvl="3">
              <a:spcBef>
                <a:spcPts val="0"/>
              </a:spcBef>
              <a:spcAft>
                <a:spcPts val="0"/>
              </a:spcAft>
              <a:buNone/>
              <a:defRPr sz="900">
                <a:latin typeface="Nunito Sans"/>
                <a:ea typeface="Nunito Sans"/>
                <a:cs typeface="Nunito Sans"/>
                <a:sym typeface="Nunito Sans"/>
              </a:defRPr>
            </a:lvl4pPr>
            <a:lvl5pPr lvl="4">
              <a:spcBef>
                <a:spcPts val="0"/>
              </a:spcBef>
              <a:spcAft>
                <a:spcPts val="0"/>
              </a:spcAft>
              <a:buNone/>
              <a:defRPr sz="900">
                <a:latin typeface="Nunito Sans"/>
                <a:ea typeface="Nunito Sans"/>
                <a:cs typeface="Nunito Sans"/>
                <a:sym typeface="Nunito Sans"/>
              </a:defRPr>
            </a:lvl5pPr>
            <a:lvl6pPr lvl="5">
              <a:spcBef>
                <a:spcPts val="0"/>
              </a:spcBef>
              <a:spcAft>
                <a:spcPts val="0"/>
              </a:spcAft>
              <a:buNone/>
              <a:defRPr sz="900">
                <a:latin typeface="Nunito Sans"/>
                <a:ea typeface="Nunito Sans"/>
                <a:cs typeface="Nunito Sans"/>
                <a:sym typeface="Nunito Sans"/>
              </a:defRPr>
            </a:lvl6pPr>
            <a:lvl7pPr lvl="6">
              <a:spcBef>
                <a:spcPts val="0"/>
              </a:spcBef>
              <a:spcAft>
                <a:spcPts val="0"/>
              </a:spcAft>
              <a:buNone/>
              <a:defRPr sz="900">
                <a:latin typeface="Nunito Sans"/>
                <a:ea typeface="Nunito Sans"/>
                <a:cs typeface="Nunito Sans"/>
                <a:sym typeface="Nunito Sans"/>
              </a:defRPr>
            </a:lvl7pPr>
            <a:lvl8pPr lvl="7">
              <a:spcBef>
                <a:spcPts val="0"/>
              </a:spcBef>
              <a:spcAft>
                <a:spcPts val="0"/>
              </a:spcAft>
              <a:buNone/>
              <a:defRPr sz="900">
                <a:latin typeface="Nunito Sans"/>
                <a:ea typeface="Nunito Sans"/>
                <a:cs typeface="Nunito Sans"/>
                <a:sym typeface="Nunito Sans"/>
              </a:defRPr>
            </a:lvl8pPr>
            <a:lvl9pPr lvl="8">
              <a:spcBef>
                <a:spcPts val="0"/>
              </a:spcBef>
              <a:spcAft>
                <a:spcPts val="0"/>
              </a:spcAft>
              <a:buNone/>
              <a:defRPr sz="900">
                <a:latin typeface="Nunito Sans"/>
                <a:ea typeface="Nunito Sans"/>
                <a:cs typeface="Nunito Sans"/>
                <a:sym typeface="Nunito Sans"/>
              </a:defRPr>
            </a:lvl9pPr>
          </a:lstStyle>
          <a:p>
            <a:endParaRPr/>
          </a:p>
        </p:txBody>
      </p:sp>
      <p:sp>
        <p:nvSpPr>
          <p:cNvPr id="733" name="Google Shape;733;p70"/>
          <p:cNvSpPr txBox="1">
            <a:spLocks noGrp="1"/>
          </p:cNvSpPr>
          <p:nvPr>
            <p:ph type="title" idx="9"/>
          </p:nvPr>
        </p:nvSpPr>
        <p:spPr>
          <a:xfrm>
            <a:off x="4141875" y="1712000"/>
            <a:ext cx="763200" cy="292500"/>
          </a:xfrm>
          <a:prstGeom prst="rect">
            <a:avLst/>
          </a:prstGeom>
        </p:spPr>
        <p:txBody>
          <a:bodyPr spcFirstLastPara="1" wrap="square" lIns="91425" tIns="91425" rIns="91425" bIns="0" anchor="t" anchorCtr="0">
            <a:spAutoFit/>
          </a:bodyPr>
          <a:lstStyle>
            <a:lvl1pPr lvl="0">
              <a:spcBef>
                <a:spcPts val="0"/>
              </a:spcBef>
              <a:spcAft>
                <a:spcPts val="0"/>
              </a:spcAft>
              <a:buNone/>
              <a:defRPr sz="700">
                <a:latin typeface="Nunito Sans"/>
                <a:ea typeface="Nunito Sans"/>
                <a:cs typeface="Nunito Sans"/>
                <a:sym typeface="Nunito Sans"/>
              </a:defRPr>
            </a:lvl1pPr>
            <a:lvl2pPr lvl="1">
              <a:spcBef>
                <a:spcPts val="0"/>
              </a:spcBef>
              <a:spcAft>
                <a:spcPts val="0"/>
              </a:spcAft>
              <a:buNone/>
              <a:defRPr sz="900">
                <a:latin typeface="Nunito Sans"/>
                <a:ea typeface="Nunito Sans"/>
                <a:cs typeface="Nunito Sans"/>
                <a:sym typeface="Nunito Sans"/>
              </a:defRPr>
            </a:lvl2pPr>
            <a:lvl3pPr lvl="2">
              <a:spcBef>
                <a:spcPts val="0"/>
              </a:spcBef>
              <a:spcAft>
                <a:spcPts val="0"/>
              </a:spcAft>
              <a:buNone/>
              <a:defRPr sz="900">
                <a:latin typeface="Nunito Sans"/>
                <a:ea typeface="Nunito Sans"/>
                <a:cs typeface="Nunito Sans"/>
                <a:sym typeface="Nunito Sans"/>
              </a:defRPr>
            </a:lvl3pPr>
            <a:lvl4pPr lvl="3">
              <a:spcBef>
                <a:spcPts val="0"/>
              </a:spcBef>
              <a:spcAft>
                <a:spcPts val="0"/>
              </a:spcAft>
              <a:buNone/>
              <a:defRPr sz="900">
                <a:latin typeface="Nunito Sans"/>
                <a:ea typeface="Nunito Sans"/>
                <a:cs typeface="Nunito Sans"/>
                <a:sym typeface="Nunito Sans"/>
              </a:defRPr>
            </a:lvl4pPr>
            <a:lvl5pPr lvl="4">
              <a:spcBef>
                <a:spcPts val="0"/>
              </a:spcBef>
              <a:spcAft>
                <a:spcPts val="0"/>
              </a:spcAft>
              <a:buNone/>
              <a:defRPr sz="900">
                <a:latin typeface="Nunito Sans"/>
                <a:ea typeface="Nunito Sans"/>
                <a:cs typeface="Nunito Sans"/>
                <a:sym typeface="Nunito Sans"/>
              </a:defRPr>
            </a:lvl5pPr>
            <a:lvl6pPr lvl="5">
              <a:spcBef>
                <a:spcPts val="0"/>
              </a:spcBef>
              <a:spcAft>
                <a:spcPts val="0"/>
              </a:spcAft>
              <a:buNone/>
              <a:defRPr sz="900">
                <a:latin typeface="Nunito Sans"/>
                <a:ea typeface="Nunito Sans"/>
                <a:cs typeface="Nunito Sans"/>
                <a:sym typeface="Nunito Sans"/>
              </a:defRPr>
            </a:lvl6pPr>
            <a:lvl7pPr lvl="6">
              <a:spcBef>
                <a:spcPts val="0"/>
              </a:spcBef>
              <a:spcAft>
                <a:spcPts val="0"/>
              </a:spcAft>
              <a:buNone/>
              <a:defRPr sz="900">
                <a:latin typeface="Nunito Sans"/>
                <a:ea typeface="Nunito Sans"/>
                <a:cs typeface="Nunito Sans"/>
                <a:sym typeface="Nunito Sans"/>
              </a:defRPr>
            </a:lvl7pPr>
            <a:lvl8pPr lvl="7">
              <a:spcBef>
                <a:spcPts val="0"/>
              </a:spcBef>
              <a:spcAft>
                <a:spcPts val="0"/>
              </a:spcAft>
              <a:buNone/>
              <a:defRPr sz="900">
                <a:latin typeface="Nunito Sans"/>
                <a:ea typeface="Nunito Sans"/>
                <a:cs typeface="Nunito Sans"/>
                <a:sym typeface="Nunito Sans"/>
              </a:defRPr>
            </a:lvl8pPr>
            <a:lvl9pPr lvl="8">
              <a:spcBef>
                <a:spcPts val="0"/>
              </a:spcBef>
              <a:spcAft>
                <a:spcPts val="0"/>
              </a:spcAft>
              <a:buNone/>
              <a:defRPr sz="900">
                <a:latin typeface="Nunito Sans"/>
                <a:ea typeface="Nunito Sans"/>
                <a:cs typeface="Nunito Sans"/>
                <a:sym typeface="Nunito Sans"/>
              </a:defRPr>
            </a:lvl9pPr>
          </a:lstStyle>
          <a:p>
            <a:endParaRPr/>
          </a:p>
        </p:txBody>
      </p:sp>
      <p:sp>
        <p:nvSpPr>
          <p:cNvPr id="734" name="Google Shape;734;p70"/>
          <p:cNvSpPr txBox="1">
            <a:spLocks noGrp="1"/>
          </p:cNvSpPr>
          <p:nvPr>
            <p:ph type="title" idx="13"/>
          </p:nvPr>
        </p:nvSpPr>
        <p:spPr>
          <a:xfrm>
            <a:off x="5446300" y="1712000"/>
            <a:ext cx="763200" cy="292500"/>
          </a:xfrm>
          <a:prstGeom prst="rect">
            <a:avLst/>
          </a:prstGeom>
        </p:spPr>
        <p:txBody>
          <a:bodyPr spcFirstLastPara="1" wrap="square" lIns="91425" tIns="91425" rIns="91425" bIns="0" anchor="t" anchorCtr="0">
            <a:spAutoFit/>
          </a:bodyPr>
          <a:lstStyle>
            <a:lvl1pPr lvl="0">
              <a:spcBef>
                <a:spcPts val="0"/>
              </a:spcBef>
              <a:spcAft>
                <a:spcPts val="0"/>
              </a:spcAft>
              <a:buNone/>
              <a:defRPr sz="700">
                <a:latin typeface="Nunito Sans"/>
                <a:ea typeface="Nunito Sans"/>
                <a:cs typeface="Nunito Sans"/>
                <a:sym typeface="Nunito Sans"/>
              </a:defRPr>
            </a:lvl1pPr>
            <a:lvl2pPr lvl="1">
              <a:spcBef>
                <a:spcPts val="0"/>
              </a:spcBef>
              <a:spcAft>
                <a:spcPts val="0"/>
              </a:spcAft>
              <a:buNone/>
              <a:defRPr sz="900">
                <a:latin typeface="Nunito Sans"/>
                <a:ea typeface="Nunito Sans"/>
                <a:cs typeface="Nunito Sans"/>
                <a:sym typeface="Nunito Sans"/>
              </a:defRPr>
            </a:lvl2pPr>
            <a:lvl3pPr lvl="2">
              <a:spcBef>
                <a:spcPts val="0"/>
              </a:spcBef>
              <a:spcAft>
                <a:spcPts val="0"/>
              </a:spcAft>
              <a:buNone/>
              <a:defRPr sz="900">
                <a:latin typeface="Nunito Sans"/>
                <a:ea typeface="Nunito Sans"/>
                <a:cs typeface="Nunito Sans"/>
                <a:sym typeface="Nunito Sans"/>
              </a:defRPr>
            </a:lvl3pPr>
            <a:lvl4pPr lvl="3">
              <a:spcBef>
                <a:spcPts val="0"/>
              </a:spcBef>
              <a:spcAft>
                <a:spcPts val="0"/>
              </a:spcAft>
              <a:buNone/>
              <a:defRPr sz="900">
                <a:latin typeface="Nunito Sans"/>
                <a:ea typeface="Nunito Sans"/>
                <a:cs typeface="Nunito Sans"/>
                <a:sym typeface="Nunito Sans"/>
              </a:defRPr>
            </a:lvl4pPr>
            <a:lvl5pPr lvl="4">
              <a:spcBef>
                <a:spcPts val="0"/>
              </a:spcBef>
              <a:spcAft>
                <a:spcPts val="0"/>
              </a:spcAft>
              <a:buNone/>
              <a:defRPr sz="900">
                <a:latin typeface="Nunito Sans"/>
                <a:ea typeface="Nunito Sans"/>
                <a:cs typeface="Nunito Sans"/>
                <a:sym typeface="Nunito Sans"/>
              </a:defRPr>
            </a:lvl5pPr>
            <a:lvl6pPr lvl="5">
              <a:spcBef>
                <a:spcPts val="0"/>
              </a:spcBef>
              <a:spcAft>
                <a:spcPts val="0"/>
              </a:spcAft>
              <a:buNone/>
              <a:defRPr sz="900">
                <a:latin typeface="Nunito Sans"/>
                <a:ea typeface="Nunito Sans"/>
                <a:cs typeface="Nunito Sans"/>
                <a:sym typeface="Nunito Sans"/>
              </a:defRPr>
            </a:lvl6pPr>
            <a:lvl7pPr lvl="6">
              <a:spcBef>
                <a:spcPts val="0"/>
              </a:spcBef>
              <a:spcAft>
                <a:spcPts val="0"/>
              </a:spcAft>
              <a:buNone/>
              <a:defRPr sz="900">
                <a:latin typeface="Nunito Sans"/>
                <a:ea typeface="Nunito Sans"/>
                <a:cs typeface="Nunito Sans"/>
                <a:sym typeface="Nunito Sans"/>
              </a:defRPr>
            </a:lvl7pPr>
            <a:lvl8pPr lvl="7">
              <a:spcBef>
                <a:spcPts val="0"/>
              </a:spcBef>
              <a:spcAft>
                <a:spcPts val="0"/>
              </a:spcAft>
              <a:buNone/>
              <a:defRPr sz="900">
                <a:latin typeface="Nunito Sans"/>
                <a:ea typeface="Nunito Sans"/>
                <a:cs typeface="Nunito Sans"/>
                <a:sym typeface="Nunito Sans"/>
              </a:defRPr>
            </a:lvl8pPr>
            <a:lvl9pPr lvl="8">
              <a:spcBef>
                <a:spcPts val="0"/>
              </a:spcBef>
              <a:spcAft>
                <a:spcPts val="0"/>
              </a:spcAft>
              <a:buNone/>
              <a:defRPr sz="900">
                <a:latin typeface="Nunito Sans"/>
                <a:ea typeface="Nunito Sans"/>
                <a:cs typeface="Nunito Sans"/>
                <a:sym typeface="Nunito Sans"/>
              </a:defRPr>
            </a:lvl9pPr>
          </a:lstStyle>
          <a:p>
            <a:endParaRPr/>
          </a:p>
        </p:txBody>
      </p:sp>
      <p:sp>
        <p:nvSpPr>
          <p:cNvPr id="735" name="Google Shape;735;p70"/>
          <p:cNvSpPr txBox="1">
            <a:spLocks noGrp="1"/>
          </p:cNvSpPr>
          <p:nvPr>
            <p:ph type="title" idx="14"/>
          </p:nvPr>
        </p:nvSpPr>
        <p:spPr>
          <a:xfrm>
            <a:off x="6750725" y="1712000"/>
            <a:ext cx="763200" cy="292500"/>
          </a:xfrm>
          <a:prstGeom prst="rect">
            <a:avLst/>
          </a:prstGeom>
        </p:spPr>
        <p:txBody>
          <a:bodyPr spcFirstLastPara="1" wrap="square" lIns="91425" tIns="91425" rIns="91425" bIns="0" anchor="t" anchorCtr="0">
            <a:spAutoFit/>
          </a:bodyPr>
          <a:lstStyle>
            <a:lvl1pPr lvl="0">
              <a:spcBef>
                <a:spcPts val="0"/>
              </a:spcBef>
              <a:spcAft>
                <a:spcPts val="0"/>
              </a:spcAft>
              <a:buNone/>
              <a:defRPr sz="700">
                <a:latin typeface="Nunito Sans"/>
                <a:ea typeface="Nunito Sans"/>
                <a:cs typeface="Nunito Sans"/>
                <a:sym typeface="Nunito Sans"/>
              </a:defRPr>
            </a:lvl1pPr>
            <a:lvl2pPr lvl="1">
              <a:spcBef>
                <a:spcPts val="0"/>
              </a:spcBef>
              <a:spcAft>
                <a:spcPts val="0"/>
              </a:spcAft>
              <a:buNone/>
              <a:defRPr sz="900">
                <a:latin typeface="Nunito Sans"/>
                <a:ea typeface="Nunito Sans"/>
                <a:cs typeface="Nunito Sans"/>
                <a:sym typeface="Nunito Sans"/>
              </a:defRPr>
            </a:lvl2pPr>
            <a:lvl3pPr lvl="2">
              <a:spcBef>
                <a:spcPts val="0"/>
              </a:spcBef>
              <a:spcAft>
                <a:spcPts val="0"/>
              </a:spcAft>
              <a:buNone/>
              <a:defRPr sz="900">
                <a:latin typeface="Nunito Sans"/>
                <a:ea typeface="Nunito Sans"/>
                <a:cs typeface="Nunito Sans"/>
                <a:sym typeface="Nunito Sans"/>
              </a:defRPr>
            </a:lvl3pPr>
            <a:lvl4pPr lvl="3">
              <a:spcBef>
                <a:spcPts val="0"/>
              </a:spcBef>
              <a:spcAft>
                <a:spcPts val="0"/>
              </a:spcAft>
              <a:buNone/>
              <a:defRPr sz="900">
                <a:latin typeface="Nunito Sans"/>
                <a:ea typeface="Nunito Sans"/>
                <a:cs typeface="Nunito Sans"/>
                <a:sym typeface="Nunito Sans"/>
              </a:defRPr>
            </a:lvl4pPr>
            <a:lvl5pPr lvl="4">
              <a:spcBef>
                <a:spcPts val="0"/>
              </a:spcBef>
              <a:spcAft>
                <a:spcPts val="0"/>
              </a:spcAft>
              <a:buNone/>
              <a:defRPr sz="900">
                <a:latin typeface="Nunito Sans"/>
                <a:ea typeface="Nunito Sans"/>
                <a:cs typeface="Nunito Sans"/>
                <a:sym typeface="Nunito Sans"/>
              </a:defRPr>
            </a:lvl5pPr>
            <a:lvl6pPr lvl="5">
              <a:spcBef>
                <a:spcPts val="0"/>
              </a:spcBef>
              <a:spcAft>
                <a:spcPts val="0"/>
              </a:spcAft>
              <a:buNone/>
              <a:defRPr sz="900">
                <a:latin typeface="Nunito Sans"/>
                <a:ea typeface="Nunito Sans"/>
                <a:cs typeface="Nunito Sans"/>
                <a:sym typeface="Nunito Sans"/>
              </a:defRPr>
            </a:lvl6pPr>
            <a:lvl7pPr lvl="6">
              <a:spcBef>
                <a:spcPts val="0"/>
              </a:spcBef>
              <a:spcAft>
                <a:spcPts val="0"/>
              </a:spcAft>
              <a:buNone/>
              <a:defRPr sz="900">
                <a:latin typeface="Nunito Sans"/>
                <a:ea typeface="Nunito Sans"/>
                <a:cs typeface="Nunito Sans"/>
                <a:sym typeface="Nunito Sans"/>
              </a:defRPr>
            </a:lvl7pPr>
            <a:lvl8pPr lvl="7">
              <a:spcBef>
                <a:spcPts val="0"/>
              </a:spcBef>
              <a:spcAft>
                <a:spcPts val="0"/>
              </a:spcAft>
              <a:buNone/>
              <a:defRPr sz="900">
                <a:latin typeface="Nunito Sans"/>
                <a:ea typeface="Nunito Sans"/>
                <a:cs typeface="Nunito Sans"/>
                <a:sym typeface="Nunito Sans"/>
              </a:defRPr>
            </a:lvl8pPr>
            <a:lvl9pPr lvl="8">
              <a:spcBef>
                <a:spcPts val="0"/>
              </a:spcBef>
              <a:spcAft>
                <a:spcPts val="0"/>
              </a:spcAft>
              <a:buNone/>
              <a:defRPr sz="900">
                <a:latin typeface="Nunito Sans"/>
                <a:ea typeface="Nunito Sans"/>
                <a:cs typeface="Nunito Sans"/>
                <a:sym typeface="Nunito Sans"/>
              </a:defRPr>
            </a:lvl9pPr>
          </a:lstStyle>
          <a:p>
            <a:endParaRPr/>
          </a:p>
        </p:txBody>
      </p:sp>
      <p:sp>
        <p:nvSpPr>
          <p:cNvPr id="736" name="Google Shape;736;p70"/>
          <p:cNvSpPr txBox="1">
            <a:spLocks noGrp="1"/>
          </p:cNvSpPr>
          <p:nvPr>
            <p:ph type="title" idx="15"/>
          </p:nvPr>
        </p:nvSpPr>
        <p:spPr>
          <a:xfrm>
            <a:off x="8055150" y="1712000"/>
            <a:ext cx="763200" cy="292500"/>
          </a:xfrm>
          <a:prstGeom prst="rect">
            <a:avLst/>
          </a:prstGeom>
        </p:spPr>
        <p:txBody>
          <a:bodyPr spcFirstLastPara="1" wrap="square" lIns="91425" tIns="91425" rIns="91425" bIns="0" anchor="t" anchorCtr="0">
            <a:spAutoFit/>
          </a:bodyPr>
          <a:lstStyle>
            <a:lvl1pPr lvl="0">
              <a:spcBef>
                <a:spcPts val="0"/>
              </a:spcBef>
              <a:spcAft>
                <a:spcPts val="0"/>
              </a:spcAft>
              <a:buNone/>
              <a:defRPr sz="700">
                <a:latin typeface="Nunito Sans"/>
                <a:ea typeface="Nunito Sans"/>
                <a:cs typeface="Nunito Sans"/>
                <a:sym typeface="Nunito Sans"/>
              </a:defRPr>
            </a:lvl1pPr>
            <a:lvl2pPr lvl="1">
              <a:spcBef>
                <a:spcPts val="0"/>
              </a:spcBef>
              <a:spcAft>
                <a:spcPts val="0"/>
              </a:spcAft>
              <a:buNone/>
              <a:defRPr sz="900">
                <a:latin typeface="Nunito Sans"/>
                <a:ea typeface="Nunito Sans"/>
                <a:cs typeface="Nunito Sans"/>
                <a:sym typeface="Nunito Sans"/>
              </a:defRPr>
            </a:lvl2pPr>
            <a:lvl3pPr lvl="2">
              <a:spcBef>
                <a:spcPts val="0"/>
              </a:spcBef>
              <a:spcAft>
                <a:spcPts val="0"/>
              </a:spcAft>
              <a:buNone/>
              <a:defRPr sz="900">
                <a:latin typeface="Nunito Sans"/>
                <a:ea typeface="Nunito Sans"/>
                <a:cs typeface="Nunito Sans"/>
                <a:sym typeface="Nunito Sans"/>
              </a:defRPr>
            </a:lvl3pPr>
            <a:lvl4pPr lvl="3">
              <a:spcBef>
                <a:spcPts val="0"/>
              </a:spcBef>
              <a:spcAft>
                <a:spcPts val="0"/>
              </a:spcAft>
              <a:buNone/>
              <a:defRPr sz="900">
                <a:latin typeface="Nunito Sans"/>
                <a:ea typeface="Nunito Sans"/>
                <a:cs typeface="Nunito Sans"/>
                <a:sym typeface="Nunito Sans"/>
              </a:defRPr>
            </a:lvl4pPr>
            <a:lvl5pPr lvl="4">
              <a:spcBef>
                <a:spcPts val="0"/>
              </a:spcBef>
              <a:spcAft>
                <a:spcPts val="0"/>
              </a:spcAft>
              <a:buNone/>
              <a:defRPr sz="900">
                <a:latin typeface="Nunito Sans"/>
                <a:ea typeface="Nunito Sans"/>
                <a:cs typeface="Nunito Sans"/>
                <a:sym typeface="Nunito Sans"/>
              </a:defRPr>
            </a:lvl5pPr>
            <a:lvl6pPr lvl="5">
              <a:spcBef>
                <a:spcPts val="0"/>
              </a:spcBef>
              <a:spcAft>
                <a:spcPts val="0"/>
              </a:spcAft>
              <a:buNone/>
              <a:defRPr sz="900">
                <a:latin typeface="Nunito Sans"/>
                <a:ea typeface="Nunito Sans"/>
                <a:cs typeface="Nunito Sans"/>
                <a:sym typeface="Nunito Sans"/>
              </a:defRPr>
            </a:lvl6pPr>
            <a:lvl7pPr lvl="6">
              <a:spcBef>
                <a:spcPts val="0"/>
              </a:spcBef>
              <a:spcAft>
                <a:spcPts val="0"/>
              </a:spcAft>
              <a:buNone/>
              <a:defRPr sz="900">
                <a:latin typeface="Nunito Sans"/>
                <a:ea typeface="Nunito Sans"/>
                <a:cs typeface="Nunito Sans"/>
                <a:sym typeface="Nunito Sans"/>
              </a:defRPr>
            </a:lvl7pPr>
            <a:lvl8pPr lvl="7">
              <a:spcBef>
                <a:spcPts val="0"/>
              </a:spcBef>
              <a:spcAft>
                <a:spcPts val="0"/>
              </a:spcAft>
              <a:buNone/>
              <a:defRPr sz="900">
                <a:latin typeface="Nunito Sans"/>
                <a:ea typeface="Nunito Sans"/>
                <a:cs typeface="Nunito Sans"/>
                <a:sym typeface="Nunito Sans"/>
              </a:defRPr>
            </a:lvl8pPr>
            <a:lvl9pPr lvl="8">
              <a:spcBef>
                <a:spcPts val="0"/>
              </a:spcBef>
              <a:spcAft>
                <a:spcPts val="0"/>
              </a:spcAft>
              <a:buNone/>
              <a:defRPr sz="900">
                <a:latin typeface="Nunito Sans"/>
                <a:ea typeface="Nunito Sans"/>
                <a:cs typeface="Nunito Sans"/>
                <a:sym typeface="Nunito Sans"/>
              </a:defRPr>
            </a:lvl9pPr>
          </a:lstStyle>
          <a:p>
            <a:endParaRPr/>
          </a:p>
        </p:txBody>
      </p:sp>
      <p:sp>
        <p:nvSpPr>
          <p:cNvPr id="737" name="Google Shape;737;p70"/>
          <p:cNvSpPr txBox="1"/>
          <p:nvPr/>
        </p:nvSpPr>
        <p:spPr>
          <a:xfrm>
            <a:off x="6720300" y="4800275"/>
            <a:ext cx="2195100" cy="2925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fld id="{00000000-1234-1234-1234-123412341234}" type="slidenum">
              <a:rPr lang="en" sz="700">
                <a:solidFill>
                  <a:schemeClr val="accent5"/>
                </a:solidFill>
                <a:latin typeface="Nunito Sans"/>
                <a:ea typeface="Nunito Sans"/>
                <a:cs typeface="Nunito Sans"/>
                <a:sym typeface="Nunito Sans"/>
              </a:rPr>
              <a:t>‹#›</a:t>
            </a:fld>
            <a:endParaRPr sz="700">
              <a:solidFill>
                <a:schemeClr val="accent5"/>
              </a:solidFill>
              <a:latin typeface="Nunito Sans"/>
              <a:ea typeface="Nunito Sans"/>
              <a:cs typeface="Nunito Sans"/>
              <a:sym typeface="Nunito Sans"/>
            </a:endParaRPr>
          </a:p>
        </p:txBody>
      </p:sp>
      <p:sp>
        <p:nvSpPr>
          <p:cNvPr id="738" name="Google Shape;738;p70"/>
          <p:cNvSpPr txBox="1">
            <a:spLocks noGrp="1"/>
          </p:cNvSpPr>
          <p:nvPr>
            <p:ph type="subTitle" idx="1"/>
          </p:nvPr>
        </p:nvSpPr>
        <p:spPr>
          <a:xfrm>
            <a:off x="228600" y="4800275"/>
            <a:ext cx="1115700" cy="311400"/>
          </a:xfrm>
          <a:prstGeom prst="rect">
            <a:avLst/>
          </a:prstGeom>
        </p:spPr>
        <p:txBody>
          <a:bodyPr spcFirstLastPara="1" wrap="square" lIns="91425" tIns="91425" rIns="91425" bIns="91425" anchor="t" anchorCtr="0">
            <a:noAutofit/>
          </a:bodyPr>
          <a:lstStyle>
            <a:lvl1pPr lvl="0">
              <a:spcBef>
                <a:spcPts val="0"/>
              </a:spcBef>
              <a:spcAft>
                <a:spcPts val="0"/>
              </a:spcAft>
              <a:buNone/>
              <a:defRPr sz="700">
                <a:solidFill>
                  <a:schemeClr val="accent5"/>
                </a:solidFill>
                <a:latin typeface="Nunito Sans"/>
                <a:ea typeface="Nunito Sans"/>
                <a:cs typeface="Nunito Sans"/>
                <a:sym typeface="Nunito Sans"/>
              </a:defRPr>
            </a:lvl1pPr>
            <a:lvl2pPr lvl="1">
              <a:spcBef>
                <a:spcPts val="0"/>
              </a:spcBef>
              <a:spcAft>
                <a:spcPts val="0"/>
              </a:spcAft>
              <a:buSzPts val="700"/>
              <a:buFont typeface="Nunito Sans"/>
              <a:buNone/>
              <a:defRPr sz="700">
                <a:latin typeface="Nunito Sans"/>
                <a:ea typeface="Nunito Sans"/>
                <a:cs typeface="Nunito Sans"/>
                <a:sym typeface="Nunito Sans"/>
              </a:defRPr>
            </a:lvl2pPr>
            <a:lvl3pPr lvl="2">
              <a:spcBef>
                <a:spcPts val="0"/>
              </a:spcBef>
              <a:spcAft>
                <a:spcPts val="0"/>
              </a:spcAft>
              <a:buSzPts val="700"/>
              <a:buFont typeface="Nunito Sans"/>
              <a:buNone/>
              <a:defRPr sz="700">
                <a:latin typeface="Nunito Sans"/>
                <a:ea typeface="Nunito Sans"/>
                <a:cs typeface="Nunito Sans"/>
                <a:sym typeface="Nunito Sans"/>
              </a:defRPr>
            </a:lvl3pPr>
            <a:lvl4pPr lvl="3">
              <a:spcBef>
                <a:spcPts val="0"/>
              </a:spcBef>
              <a:spcAft>
                <a:spcPts val="0"/>
              </a:spcAft>
              <a:buSzPts val="700"/>
              <a:buFont typeface="Nunito Sans"/>
              <a:buNone/>
              <a:defRPr sz="700">
                <a:latin typeface="Nunito Sans"/>
                <a:ea typeface="Nunito Sans"/>
                <a:cs typeface="Nunito Sans"/>
                <a:sym typeface="Nunito Sans"/>
              </a:defRPr>
            </a:lvl4pPr>
            <a:lvl5pPr lvl="4">
              <a:spcBef>
                <a:spcPts val="0"/>
              </a:spcBef>
              <a:spcAft>
                <a:spcPts val="0"/>
              </a:spcAft>
              <a:buSzPts val="700"/>
              <a:buFont typeface="Nunito Sans"/>
              <a:buNone/>
              <a:defRPr sz="700">
                <a:latin typeface="Nunito Sans"/>
                <a:ea typeface="Nunito Sans"/>
                <a:cs typeface="Nunito Sans"/>
                <a:sym typeface="Nunito Sans"/>
              </a:defRPr>
            </a:lvl5pPr>
            <a:lvl6pPr lvl="5">
              <a:spcBef>
                <a:spcPts val="0"/>
              </a:spcBef>
              <a:spcAft>
                <a:spcPts val="0"/>
              </a:spcAft>
              <a:buSzPts val="700"/>
              <a:buFont typeface="Nunito Sans"/>
              <a:buNone/>
              <a:defRPr sz="700">
                <a:latin typeface="Nunito Sans"/>
                <a:ea typeface="Nunito Sans"/>
                <a:cs typeface="Nunito Sans"/>
                <a:sym typeface="Nunito Sans"/>
              </a:defRPr>
            </a:lvl6pPr>
            <a:lvl7pPr lvl="6">
              <a:spcBef>
                <a:spcPts val="0"/>
              </a:spcBef>
              <a:spcAft>
                <a:spcPts val="0"/>
              </a:spcAft>
              <a:buSzPts val="700"/>
              <a:buFont typeface="Nunito Sans"/>
              <a:buNone/>
              <a:defRPr sz="700">
                <a:latin typeface="Nunito Sans"/>
                <a:ea typeface="Nunito Sans"/>
                <a:cs typeface="Nunito Sans"/>
                <a:sym typeface="Nunito Sans"/>
              </a:defRPr>
            </a:lvl7pPr>
            <a:lvl8pPr lvl="7">
              <a:spcBef>
                <a:spcPts val="0"/>
              </a:spcBef>
              <a:spcAft>
                <a:spcPts val="0"/>
              </a:spcAft>
              <a:buSzPts val="700"/>
              <a:buFont typeface="Nunito Sans"/>
              <a:buNone/>
              <a:defRPr sz="700">
                <a:latin typeface="Nunito Sans"/>
                <a:ea typeface="Nunito Sans"/>
                <a:cs typeface="Nunito Sans"/>
                <a:sym typeface="Nunito Sans"/>
              </a:defRPr>
            </a:lvl8pPr>
            <a:lvl9pPr lvl="8">
              <a:spcBef>
                <a:spcPts val="0"/>
              </a:spcBef>
              <a:spcAft>
                <a:spcPts val="0"/>
              </a:spcAft>
              <a:buSzPts val="700"/>
              <a:buFont typeface="Nunito Sans"/>
              <a:buNone/>
              <a:defRPr sz="700">
                <a:latin typeface="Nunito Sans"/>
                <a:ea typeface="Nunito Sans"/>
                <a:cs typeface="Nunito Sans"/>
                <a:sym typeface="Nunito Sans"/>
              </a:defRPr>
            </a:lvl9pPr>
          </a:lstStyle>
          <a:p>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Five big ideas">
  <p:cSld name="BLANK_1_1_1_1_1_1_1_1_1_1_1_1_1_1_1_2">
    <p:bg>
      <p:bgPr>
        <a:solidFill>
          <a:schemeClr val="lt1"/>
        </a:solidFill>
        <a:effectLst/>
      </p:bgPr>
    </p:bg>
    <p:spTree>
      <p:nvGrpSpPr>
        <p:cNvPr id="1" name="Shape 739"/>
        <p:cNvGrpSpPr/>
        <p:nvPr/>
      </p:nvGrpSpPr>
      <p:grpSpPr>
        <a:xfrm>
          <a:off x="0" y="0"/>
          <a:ext cx="0" cy="0"/>
          <a:chOff x="0" y="0"/>
          <a:chExt cx="0" cy="0"/>
        </a:xfrm>
      </p:grpSpPr>
      <p:sp>
        <p:nvSpPr>
          <p:cNvPr id="740" name="Google Shape;740;p71"/>
          <p:cNvSpPr txBox="1">
            <a:spLocks noGrp="1"/>
          </p:cNvSpPr>
          <p:nvPr>
            <p:ph type="subTitle" idx="1"/>
          </p:nvPr>
        </p:nvSpPr>
        <p:spPr>
          <a:xfrm>
            <a:off x="228600" y="2666275"/>
            <a:ext cx="1312500" cy="347400"/>
          </a:xfrm>
          <a:prstGeom prst="rect">
            <a:avLst/>
          </a:prstGeom>
        </p:spPr>
        <p:txBody>
          <a:bodyPr spcFirstLastPara="1" wrap="square" lIns="182875" tIns="0" rIns="182875" bIns="0" anchor="ctr" anchorCtr="0">
            <a:noAutofit/>
          </a:bodyPr>
          <a:lstStyle>
            <a:lvl1pPr lvl="0">
              <a:spcBef>
                <a:spcPts val="0"/>
              </a:spcBef>
              <a:spcAft>
                <a:spcPts val="0"/>
              </a:spcAft>
              <a:buNone/>
              <a:defRPr sz="900">
                <a:solidFill>
                  <a:schemeClr val="dk2"/>
                </a:solidFill>
                <a:latin typeface="Poppins Medium"/>
                <a:ea typeface="Poppins Medium"/>
                <a:cs typeface="Poppins Medium"/>
                <a:sym typeface="Poppins Medium"/>
              </a:defRPr>
            </a:lvl1pPr>
            <a:lvl2pPr lvl="1">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2pPr>
            <a:lvl3pPr lvl="2">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3pPr>
            <a:lvl4pPr lvl="3">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4pPr>
            <a:lvl5pPr lvl="4">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5pPr>
            <a:lvl6pPr lvl="5">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6pPr>
            <a:lvl7pPr lvl="6">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7pPr>
            <a:lvl8pPr lvl="7">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8pPr>
            <a:lvl9pPr lvl="8">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9pPr>
          </a:lstStyle>
          <a:p>
            <a:endParaRPr/>
          </a:p>
        </p:txBody>
      </p:sp>
      <p:sp>
        <p:nvSpPr>
          <p:cNvPr id="741" name="Google Shape;741;p71"/>
          <p:cNvSpPr txBox="1">
            <a:spLocks noGrp="1"/>
          </p:cNvSpPr>
          <p:nvPr>
            <p:ph type="subTitle" idx="2"/>
          </p:nvPr>
        </p:nvSpPr>
        <p:spPr>
          <a:xfrm>
            <a:off x="1971375" y="2666275"/>
            <a:ext cx="1312500" cy="347400"/>
          </a:xfrm>
          <a:prstGeom prst="rect">
            <a:avLst/>
          </a:prstGeom>
        </p:spPr>
        <p:txBody>
          <a:bodyPr spcFirstLastPara="1" wrap="square" lIns="182875" tIns="0" rIns="182875" bIns="0" anchor="ctr" anchorCtr="0">
            <a:noAutofit/>
          </a:bodyPr>
          <a:lstStyle>
            <a:lvl1pPr lvl="0">
              <a:spcBef>
                <a:spcPts val="0"/>
              </a:spcBef>
              <a:spcAft>
                <a:spcPts val="0"/>
              </a:spcAft>
              <a:buNone/>
              <a:defRPr sz="900">
                <a:solidFill>
                  <a:schemeClr val="dk2"/>
                </a:solidFill>
                <a:latin typeface="Poppins Medium"/>
                <a:ea typeface="Poppins Medium"/>
                <a:cs typeface="Poppins Medium"/>
                <a:sym typeface="Poppins Medium"/>
              </a:defRPr>
            </a:lvl1pPr>
            <a:lvl2pPr lvl="1">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2pPr>
            <a:lvl3pPr lvl="2">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3pPr>
            <a:lvl4pPr lvl="3">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4pPr>
            <a:lvl5pPr lvl="4">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5pPr>
            <a:lvl6pPr lvl="5">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6pPr>
            <a:lvl7pPr lvl="6">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7pPr>
            <a:lvl8pPr lvl="7">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8pPr>
            <a:lvl9pPr lvl="8">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9pPr>
          </a:lstStyle>
          <a:p>
            <a:endParaRPr/>
          </a:p>
        </p:txBody>
      </p:sp>
      <p:sp>
        <p:nvSpPr>
          <p:cNvPr id="742" name="Google Shape;742;p71"/>
          <p:cNvSpPr txBox="1">
            <a:spLocks noGrp="1"/>
          </p:cNvSpPr>
          <p:nvPr>
            <p:ph type="subTitle" idx="3"/>
          </p:nvPr>
        </p:nvSpPr>
        <p:spPr>
          <a:xfrm>
            <a:off x="3714150" y="2666275"/>
            <a:ext cx="1312500" cy="347400"/>
          </a:xfrm>
          <a:prstGeom prst="rect">
            <a:avLst/>
          </a:prstGeom>
        </p:spPr>
        <p:txBody>
          <a:bodyPr spcFirstLastPara="1" wrap="square" lIns="182875" tIns="0" rIns="182875" bIns="0" anchor="ctr" anchorCtr="0">
            <a:noAutofit/>
          </a:bodyPr>
          <a:lstStyle>
            <a:lvl1pPr lvl="0">
              <a:spcBef>
                <a:spcPts val="0"/>
              </a:spcBef>
              <a:spcAft>
                <a:spcPts val="0"/>
              </a:spcAft>
              <a:buNone/>
              <a:defRPr sz="900">
                <a:solidFill>
                  <a:schemeClr val="dk2"/>
                </a:solidFill>
                <a:latin typeface="Poppins Medium"/>
                <a:ea typeface="Poppins Medium"/>
                <a:cs typeface="Poppins Medium"/>
                <a:sym typeface="Poppins Medium"/>
              </a:defRPr>
            </a:lvl1pPr>
            <a:lvl2pPr lvl="1">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2pPr>
            <a:lvl3pPr lvl="2">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3pPr>
            <a:lvl4pPr lvl="3">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4pPr>
            <a:lvl5pPr lvl="4">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5pPr>
            <a:lvl6pPr lvl="5">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6pPr>
            <a:lvl7pPr lvl="6">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7pPr>
            <a:lvl8pPr lvl="7">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8pPr>
            <a:lvl9pPr lvl="8">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9pPr>
          </a:lstStyle>
          <a:p>
            <a:endParaRPr/>
          </a:p>
        </p:txBody>
      </p:sp>
      <p:sp>
        <p:nvSpPr>
          <p:cNvPr id="743" name="Google Shape;743;p71"/>
          <p:cNvSpPr txBox="1">
            <a:spLocks noGrp="1"/>
          </p:cNvSpPr>
          <p:nvPr>
            <p:ph type="subTitle" idx="4"/>
          </p:nvPr>
        </p:nvSpPr>
        <p:spPr>
          <a:xfrm>
            <a:off x="5456925" y="2666275"/>
            <a:ext cx="1312500" cy="347400"/>
          </a:xfrm>
          <a:prstGeom prst="rect">
            <a:avLst/>
          </a:prstGeom>
        </p:spPr>
        <p:txBody>
          <a:bodyPr spcFirstLastPara="1" wrap="square" lIns="182875" tIns="0" rIns="182875" bIns="0" anchor="ctr" anchorCtr="0">
            <a:noAutofit/>
          </a:bodyPr>
          <a:lstStyle>
            <a:lvl1pPr lvl="0">
              <a:spcBef>
                <a:spcPts val="0"/>
              </a:spcBef>
              <a:spcAft>
                <a:spcPts val="0"/>
              </a:spcAft>
              <a:buNone/>
              <a:defRPr sz="900">
                <a:solidFill>
                  <a:schemeClr val="dk2"/>
                </a:solidFill>
                <a:latin typeface="Poppins Medium"/>
                <a:ea typeface="Poppins Medium"/>
                <a:cs typeface="Poppins Medium"/>
                <a:sym typeface="Poppins Medium"/>
              </a:defRPr>
            </a:lvl1pPr>
            <a:lvl2pPr lvl="1">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2pPr>
            <a:lvl3pPr lvl="2">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3pPr>
            <a:lvl4pPr lvl="3">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4pPr>
            <a:lvl5pPr lvl="4">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5pPr>
            <a:lvl6pPr lvl="5">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6pPr>
            <a:lvl7pPr lvl="6">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7pPr>
            <a:lvl8pPr lvl="7">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8pPr>
            <a:lvl9pPr lvl="8">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9pPr>
          </a:lstStyle>
          <a:p>
            <a:endParaRPr/>
          </a:p>
        </p:txBody>
      </p:sp>
      <p:sp>
        <p:nvSpPr>
          <p:cNvPr id="744" name="Google Shape;744;p71"/>
          <p:cNvSpPr txBox="1">
            <a:spLocks noGrp="1"/>
          </p:cNvSpPr>
          <p:nvPr>
            <p:ph type="subTitle" idx="5"/>
          </p:nvPr>
        </p:nvSpPr>
        <p:spPr>
          <a:xfrm>
            <a:off x="7199700" y="2666275"/>
            <a:ext cx="1312500" cy="347400"/>
          </a:xfrm>
          <a:prstGeom prst="rect">
            <a:avLst/>
          </a:prstGeom>
        </p:spPr>
        <p:txBody>
          <a:bodyPr spcFirstLastPara="1" wrap="square" lIns="182875" tIns="0" rIns="182875" bIns="0" anchor="ctr" anchorCtr="0">
            <a:noAutofit/>
          </a:bodyPr>
          <a:lstStyle>
            <a:lvl1pPr lvl="0">
              <a:spcBef>
                <a:spcPts val="0"/>
              </a:spcBef>
              <a:spcAft>
                <a:spcPts val="0"/>
              </a:spcAft>
              <a:buNone/>
              <a:defRPr sz="900">
                <a:solidFill>
                  <a:schemeClr val="dk2"/>
                </a:solidFill>
                <a:latin typeface="Poppins Medium"/>
                <a:ea typeface="Poppins Medium"/>
                <a:cs typeface="Poppins Medium"/>
                <a:sym typeface="Poppins Medium"/>
              </a:defRPr>
            </a:lvl1pPr>
            <a:lvl2pPr lvl="1">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2pPr>
            <a:lvl3pPr lvl="2">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3pPr>
            <a:lvl4pPr lvl="3">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4pPr>
            <a:lvl5pPr lvl="4">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5pPr>
            <a:lvl6pPr lvl="5">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6pPr>
            <a:lvl7pPr lvl="6">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7pPr>
            <a:lvl8pPr lvl="7">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8pPr>
            <a:lvl9pPr lvl="8">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9pPr>
          </a:lstStyle>
          <a:p>
            <a:endParaRPr/>
          </a:p>
        </p:txBody>
      </p:sp>
      <p:pic>
        <p:nvPicPr>
          <p:cNvPr id="745" name="Google Shape;745;p71"/>
          <p:cNvPicPr preferRelativeResize="0"/>
          <p:nvPr/>
        </p:nvPicPr>
        <p:blipFill rotWithShape="1">
          <a:blip r:embed="rId2">
            <a:alphaModFix/>
          </a:blip>
          <a:srcRect t="70459" r="33897"/>
          <a:stretch/>
        </p:blipFill>
        <p:spPr>
          <a:xfrm>
            <a:off x="5624200" y="0"/>
            <a:ext cx="3519800" cy="1572900"/>
          </a:xfrm>
          <a:prstGeom prst="rect">
            <a:avLst/>
          </a:prstGeom>
          <a:noFill/>
          <a:ln>
            <a:noFill/>
          </a:ln>
        </p:spPr>
      </p:pic>
      <p:sp>
        <p:nvSpPr>
          <p:cNvPr id="746" name="Google Shape;746;p71"/>
          <p:cNvSpPr txBox="1">
            <a:spLocks noGrp="1"/>
          </p:cNvSpPr>
          <p:nvPr>
            <p:ph type="body" idx="6"/>
          </p:nvPr>
        </p:nvSpPr>
        <p:spPr>
          <a:xfrm>
            <a:off x="1971375" y="3030250"/>
            <a:ext cx="1715400" cy="1145100"/>
          </a:xfrm>
          <a:prstGeom prst="rect">
            <a:avLst/>
          </a:prstGeom>
        </p:spPr>
        <p:txBody>
          <a:bodyPr spcFirstLastPara="1" wrap="square" lIns="91425" tIns="182875" rIns="182875" bIns="91425" anchor="t" anchorCtr="0">
            <a:noAutofit/>
          </a:bodyPr>
          <a:lstStyle>
            <a:lvl1pPr marL="457200" lvl="0" indent="-285750">
              <a:lnSpc>
                <a:spcPct val="115000"/>
              </a:lnSpc>
              <a:spcBef>
                <a:spcPts val="0"/>
              </a:spcBef>
              <a:spcAft>
                <a:spcPts val="0"/>
              </a:spcAft>
              <a:buClr>
                <a:schemeClr val="dk1"/>
              </a:buClr>
              <a:buSzPts val="900"/>
              <a:buFont typeface="Nunito Sans"/>
              <a:buChar char="●"/>
              <a:defRPr sz="900"/>
            </a:lvl1pPr>
            <a:lvl2pPr marL="914400" lvl="1" indent="-285750">
              <a:lnSpc>
                <a:spcPct val="115000"/>
              </a:lnSpc>
              <a:spcBef>
                <a:spcPts val="0"/>
              </a:spcBef>
              <a:spcAft>
                <a:spcPts val="0"/>
              </a:spcAft>
              <a:buClr>
                <a:schemeClr val="dk1"/>
              </a:buClr>
              <a:buSzPts val="900"/>
              <a:buFont typeface="Nunito Sans"/>
              <a:buChar char="○"/>
              <a:defRPr sz="900"/>
            </a:lvl2pPr>
            <a:lvl3pPr marL="1371600" lvl="2" indent="-285750">
              <a:lnSpc>
                <a:spcPct val="115000"/>
              </a:lnSpc>
              <a:spcBef>
                <a:spcPts val="0"/>
              </a:spcBef>
              <a:spcAft>
                <a:spcPts val="0"/>
              </a:spcAft>
              <a:buClr>
                <a:schemeClr val="dk1"/>
              </a:buClr>
              <a:buSzPts val="900"/>
              <a:buFont typeface="Nunito Sans"/>
              <a:buChar char="■"/>
              <a:defRPr sz="900"/>
            </a:lvl3pPr>
            <a:lvl4pPr marL="1828800" lvl="3" indent="-285750">
              <a:lnSpc>
                <a:spcPct val="115000"/>
              </a:lnSpc>
              <a:spcBef>
                <a:spcPts val="0"/>
              </a:spcBef>
              <a:spcAft>
                <a:spcPts val="0"/>
              </a:spcAft>
              <a:buClr>
                <a:schemeClr val="dk1"/>
              </a:buClr>
              <a:buSzPts val="900"/>
              <a:buFont typeface="Nunito Sans"/>
              <a:buChar char="●"/>
              <a:defRPr sz="900"/>
            </a:lvl4pPr>
            <a:lvl5pPr marL="2286000" lvl="4" indent="-285750">
              <a:lnSpc>
                <a:spcPct val="115000"/>
              </a:lnSpc>
              <a:spcBef>
                <a:spcPts val="0"/>
              </a:spcBef>
              <a:spcAft>
                <a:spcPts val="0"/>
              </a:spcAft>
              <a:buClr>
                <a:schemeClr val="dk1"/>
              </a:buClr>
              <a:buSzPts val="900"/>
              <a:buFont typeface="Nunito Sans"/>
              <a:buChar char="○"/>
              <a:defRPr sz="900"/>
            </a:lvl5pPr>
            <a:lvl6pPr marL="2743200" lvl="5" indent="-285750">
              <a:lnSpc>
                <a:spcPct val="115000"/>
              </a:lnSpc>
              <a:spcBef>
                <a:spcPts val="0"/>
              </a:spcBef>
              <a:spcAft>
                <a:spcPts val="0"/>
              </a:spcAft>
              <a:buClr>
                <a:schemeClr val="dk1"/>
              </a:buClr>
              <a:buSzPts val="900"/>
              <a:buFont typeface="Nunito Sans"/>
              <a:buChar char="■"/>
              <a:defRPr sz="900"/>
            </a:lvl6pPr>
            <a:lvl7pPr marL="3200400" lvl="6" indent="-285750">
              <a:lnSpc>
                <a:spcPct val="115000"/>
              </a:lnSpc>
              <a:spcBef>
                <a:spcPts val="0"/>
              </a:spcBef>
              <a:spcAft>
                <a:spcPts val="0"/>
              </a:spcAft>
              <a:buClr>
                <a:schemeClr val="dk1"/>
              </a:buClr>
              <a:buSzPts val="900"/>
              <a:buFont typeface="Nunito Sans"/>
              <a:buChar char="●"/>
              <a:defRPr sz="900"/>
            </a:lvl7pPr>
            <a:lvl8pPr marL="3657600" lvl="7" indent="-285750">
              <a:lnSpc>
                <a:spcPct val="115000"/>
              </a:lnSpc>
              <a:spcBef>
                <a:spcPts val="0"/>
              </a:spcBef>
              <a:spcAft>
                <a:spcPts val="0"/>
              </a:spcAft>
              <a:buClr>
                <a:schemeClr val="dk1"/>
              </a:buClr>
              <a:buSzPts val="900"/>
              <a:buFont typeface="Nunito Sans"/>
              <a:buChar char="○"/>
              <a:defRPr sz="900"/>
            </a:lvl8pPr>
            <a:lvl9pPr marL="4114800" lvl="8" indent="-285750">
              <a:lnSpc>
                <a:spcPct val="115000"/>
              </a:lnSpc>
              <a:spcBef>
                <a:spcPts val="0"/>
              </a:spcBef>
              <a:spcAft>
                <a:spcPts val="0"/>
              </a:spcAft>
              <a:buClr>
                <a:schemeClr val="dk1"/>
              </a:buClr>
              <a:buSzPts val="900"/>
              <a:buFont typeface="Nunito Sans"/>
              <a:buChar char="■"/>
              <a:defRPr sz="900"/>
            </a:lvl9pPr>
          </a:lstStyle>
          <a:p>
            <a:endParaRPr/>
          </a:p>
        </p:txBody>
      </p:sp>
      <p:sp>
        <p:nvSpPr>
          <p:cNvPr id="747" name="Google Shape;747;p71"/>
          <p:cNvSpPr txBox="1">
            <a:spLocks noGrp="1"/>
          </p:cNvSpPr>
          <p:nvPr>
            <p:ph type="body" idx="7"/>
          </p:nvPr>
        </p:nvSpPr>
        <p:spPr>
          <a:xfrm>
            <a:off x="3714150" y="3030250"/>
            <a:ext cx="1715400" cy="1145100"/>
          </a:xfrm>
          <a:prstGeom prst="rect">
            <a:avLst/>
          </a:prstGeom>
        </p:spPr>
        <p:txBody>
          <a:bodyPr spcFirstLastPara="1" wrap="square" lIns="91425" tIns="182875" rIns="182875" bIns="91425" anchor="t" anchorCtr="0">
            <a:noAutofit/>
          </a:bodyPr>
          <a:lstStyle>
            <a:lvl1pPr marL="457200" lvl="0" indent="-285750">
              <a:spcBef>
                <a:spcPts val="0"/>
              </a:spcBef>
              <a:spcAft>
                <a:spcPts val="0"/>
              </a:spcAft>
              <a:buClr>
                <a:schemeClr val="dk1"/>
              </a:buClr>
              <a:buSzPts val="900"/>
              <a:buFont typeface="Nunito Sans"/>
              <a:buChar char="●"/>
              <a:defRPr sz="900"/>
            </a:lvl1pPr>
            <a:lvl2pPr marL="914400" lvl="1" indent="-285750">
              <a:spcBef>
                <a:spcPts val="0"/>
              </a:spcBef>
              <a:spcAft>
                <a:spcPts val="0"/>
              </a:spcAft>
              <a:buClr>
                <a:schemeClr val="dk1"/>
              </a:buClr>
              <a:buSzPts val="900"/>
              <a:buFont typeface="Nunito Sans"/>
              <a:buChar char="○"/>
              <a:defRPr sz="900"/>
            </a:lvl2pPr>
            <a:lvl3pPr marL="1371600" lvl="2" indent="-285750">
              <a:spcBef>
                <a:spcPts val="0"/>
              </a:spcBef>
              <a:spcAft>
                <a:spcPts val="0"/>
              </a:spcAft>
              <a:buClr>
                <a:schemeClr val="dk1"/>
              </a:buClr>
              <a:buSzPts val="900"/>
              <a:buFont typeface="Nunito Sans"/>
              <a:buChar char="■"/>
              <a:defRPr sz="900"/>
            </a:lvl3pPr>
            <a:lvl4pPr marL="1828800" lvl="3" indent="-285750">
              <a:spcBef>
                <a:spcPts val="0"/>
              </a:spcBef>
              <a:spcAft>
                <a:spcPts val="0"/>
              </a:spcAft>
              <a:buClr>
                <a:schemeClr val="dk1"/>
              </a:buClr>
              <a:buSzPts val="900"/>
              <a:buFont typeface="Nunito Sans"/>
              <a:buChar char="●"/>
              <a:defRPr sz="900"/>
            </a:lvl4pPr>
            <a:lvl5pPr marL="2286000" lvl="4" indent="-285750">
              <a:spcBef>
                <a:spcPts val="0"/>
              </a:spcBef>
              <a:spcAft>
                <a:spcPts val="0"/>
              </a:spcAft>
              <a:buClr>
                <a:schemeClr val="dk1"/>
              </a:buClr>
              <a:buSzPts val="900"/>
              <a:buFont typeface="Nunito Sans"/>
              <a:buChar char="○"/>
              <a:defRPr sz="900"/>
            </a:lvl5pPr>
            <a:lvl6pPr marL="2743200" lvl="5" indent="-285750">
              <a:spcBef>
                <a:spcPts val="0"/>
              </a:spcBef>
              <a:spcAft>
                <a:spcPts val="0"/>
              </a:spcAft>
              <a:buClr>
                <a:schemeClr val="dk1"/>
              </a:buClr>
              <a:buSzPts val="900"/>
              <a:buFont typeface="Nunito Sans"/>
              <a:buChar char="■"/>
              <a:defRPr sz="900"/>
            </a:lvl6pPr>
            <a:lvl7pPr marL="3200400" lvl="6" indent="-285750">
              <a:spcBef>
                <a:spcPts val="0"/>
              </a:spcBef>
              <a:spcAft>
                <a:spcPts val="0"/>
              </a:spcAft>
              <a:buClr>
                <a:schemeClr val="dk1"/>
              </a:buClr>
              <a:buSzPts val="900"/>
              <a:buFont typeface="Nunito Sans"/>
              <a:buChar char="●"/>
              <a:defRPr sz="900"/>
            </a:lvl7pPr>
            <a:lvl8pPr marL="3657600" lvl="7" indent="-285750">
              <a:spcBef>
                <a:spcPts val="0"/>
              </a:spcBef>
              <a:spcAft>
                <a:spcPts val="0"/>
              </a:spcAft>
              <a:buClr>
                <a:schemeClr val="dk1"/>
              </a:buClr>
              <a:buSzPts val="900"/>
              <a:buFont typeface="Nunito Sans"/>
              <a:buChar char="○"/>
              <a:defRPr sz="900"/>
            </a:lvl8pPr>
            <a:lvl9pPr marL="4114800" lvl="8" indent="-285750">
              <a:spcBef>
                <a:spcPts val="0"/>
              </a:spcBef>
              <a:spcAft>
                <a:spcPts val="0"/>
              </a:spcAft>
              <a:buClr>
                <a:schemeClr val="dk1"/>
              </a:buClr>
              <a:buSzPts val="900"/>
              <a:buFont typeface="Nunito Sans"/>
              <a:buChar char="■"/>
              <a:defRPr sz="900"/>
            </a:lvl9pPr>
          </a:lstStyle>
          <a:p>
            <a:endParaRPr/>
          </a:p>
        </p:txBody>
      </p:sp>
      <p:sp>
        <p:nvSpPr>
          <p:cNvPr id="748" name="Google Shape;748;p71"/>
          <p:cNvSpPr txBox="1">
            <a:spLocks noGrp="1"/>
          </p:cNvSpPr>
          <p:nvPr>
            <p:ph type="body" idx="8"/>
          </p:nvPr>
        </p:nvSpPr>
        <p:spPr>
          <a:xfrm>
            <a:off x="5456925" y="3030250"/>
            <a:ext cx="1715400" cy="1145100"/>
          </a:xfrm>
          <a:prstGeom prst="rect">
            <a:avLst/>
          </a:prstGeom>
        </p:spPr>
        <p:txBody>
          <a:bodyPr spcFirstLastPara="1" wrap="square" lIns="91425" tIns="182875" rIns="182875" bIns="91425" anchor="t" anchorCtr="0">
            <a:noAutofit/>
          </a:bodyPr>
          <a:lstStyle>
            <a:lvl1pPr marL="457200" lvl="0" indent="-285750">
              <a:lnSpc>
                <a:spcPct val="115000"/>
              </a:lnSpc>
              <a:spcBef>
                <a:spcPts val="0"/>
              </a:spcBef>
              <a:spcAft>
                <a:spcPts val="0"/>
              </a:spcAft>
              <a:buClr>
                <a:schemeClr val="dk1"/>
              </a:buClr>
              <a:buSzPts val="900"/>
              <a:buFont typeface="Nunito Sans"/>
              <a:buChar char="●"/>
              <a:defRPr sz="900"/>
            </a:lvl1pPr>
            <a:lvl2pPr marL="914400" lvl="1" indent="-285750">
              <a:lnSpc>
                <a:spcPct val="115000"/>
              </a:lnSpc>
              <a:spcBef>
                <a:spcPts val="0"/>
              </a:spcBef>
              <a:spcAft>
                <a:spcPts val="0"/>
              </a:spcAft>
              <a:buClr>
                <a:schemeClr val="dk1"/>
              </a:buClr>
              <a:buSzPts val="900"/>
              <a:buFont typeface="Nunito Sans"/>
              <a:buChar char="○"/>
              <a:defRPr sz="900"/>
            </a:lvl2pPr>
            <a:lvl3pPr marL="1371600" lvl="2" indent="-285750">
              <a:lnSpc>
                <a:spcPct val="115000"/>
              </a:lnSpc>
              <a:spcBef>
                <a:spcPts val="0"/>
              </a:spcBef>
              <a:spcAft>
                <a:spcPts val="0"/>
              </a:spcAft>
              <a:buClr>
                <a:schemeClr val="dk1"/>
              </a:buClr>
              <a:buSzPts val="900"/>
              <a:buFont typeface="Nunito Sans"/>
              <a:buChar char="■"/>
              <a:defRPr sz="900"/>
            </a:lvl3pPr>
            <a:lvl4pPr marL="1828800" lvl="3" indent="-285750">
              <a:lnSpc>
                <a:spcPct val="115000"/>
              </a:lnSpc>
              <a:spcBef>
                <a:spcPts val="0"/>
              </a:spcBef>
              <a:spcAft>
                <a:spcPts val="0"/>
              </a:spcAft>
              <a:buClr>
                <a:schemeClr val="dk1"/>
              </a:buClr>
              <a:buSzPts val="900"/>
              <a:buFont typeface="Nunito Sans"/>
              <a:buChar char="●"/>
              <a:defRPr sz="900"/>
            </a:lvl4pPr>
            <a:lvl5pPr marL="2286000" lvl="4" indent="-285750">
              <a:lnSpc>
                <a:spcPct val="115000"/>
              </a:lnSpc>
              <a:spcBef>
                <a:spcPts val="0"/>
              </a:spcBef>
              <a:spcAft>
                <a:spcPts val="0"/>
              </a:spcAft>
              <a:buClr>
                <a:schemeClr val="dk1"/>
              </a:buClr>
              <a:buSzPts val="900"/>
              <a:buFont typeface="Nunito Sans"/>
              <a:buChar char="○"/>
              <a:defRPr sz="900"/>
            </a:lvl5pPr>
            <a:lvl6pPr marL="2743200" lvl="5" indent="-285750">
              <a:lnSpc>
                <a:spcPct val="115000"/>
              </a:lnSpc>
              <a:spcBef>
                <a:spcPts val="0"/>
              </a:spcBef>
              <a:spcAft>
                <a:spcPts val="0"/>
              </a:spcAft>
              <a:buClr>
                <a:schemeClr val="dk1"/>
              </a:buClr>
              <a:buSzPts val="900"/>
              <a:buFont typeface="Nunito Sans"/>
              <a:buChar char="■"/>
              <a:defRPr sz="900"/>
            </a:lvl6pPr>
            <a:lvl7pPr marL="3200400" lvl="6" indent="-285750">
              <a:lnSpc>
                <a:spcPct val="115000"/>
              </a:lnSpc>
              <a:spcBef>
                <a:spcPts val="0"/>
              </a:spcBef>
              <a:spcAft>
                <a:spcPts val="0"/>
              </a:spcAft>
              <a:buClr>
                <a:schemeClr val="dk1"/>
              </a:buClr>
              <a:buSzPts val="900"/>
              <a:buFont typeface="Nunito Sans"/>
              <a:buChar char="●"/>
              <a:defRPr sz="900"/>
            </a:lvl7pPr>
            <a:lvl8pPr marL="3657600" lvl="7" indent="-285750">
              <a:lnSpc>
                <a:spcPct val="115000"/>
              </a:lnSpc>
              <a:spcBef>
                <a:spcPts val="0"/>
              </a:spcBef>
              <a:spcAft>
                <a:spcPts val="0"/>
              </a:spcAft>
              <a:buClr>
                <a:schemeClr val="dk1"/>
              </a:buClr>
              <a:buSzPts val="900"/>
              <a:buFont typeface="Nunito Sans"/>
              <a:buChar char="○"/>
              <a:defRPr sz="900"/>
            </a:lvl8pPr>
            <a:lvl9pPr marL="4114800" lvl="8" indent="-285750">
              <a:lnSpc>
                <a:spcPct val="115000"/>
              </a:lnSpc>
              <a:spcBef>
                <a:spcPts val="0"/>
              </a:spcBef>
              <a:spcAft>
                <a:spcPts val="0"/>
              </a:spcAft>
              <a:buClr>
                <a:schemeClr val="dk1"/>
              </a:buClr>
              <a:buSzPts val="900"/>
              <a:buFont typeface="Nunito Sans"/>
              <a:buChar char="■"/>
              <a:defRPr sz="900"/>
            </a:lvl9pPr>
          </a:lstStyle>
          <a:p>
            <a:endParaRPr/>
          </a:p>
        </p:txBody>
      </p:sp>
      <p:sp>
        <p:nvSpPr>
          <p:cNvPr id="749" name="Google Shape;749;p71"/>
          <p:cNvSpPr txBox="1">
            <a:spLocks noGrp="1"/>
          </p:cNvSpPr>
          <p:nvPr>
            <p:ph type="body" idx="9"/>
          </p:nvPr>
        </p:nvSpPr>
        <p:spPr>
          <a:xfrm>
            <a:off x="228450" y="3030250"/>
            <a:ext cx="1715400" cy="1145100"/>
          </a:xfrm>
          <a:prstGeom prst="rect">
            <a:avLst/>
          </a:prstGeom>
        </p:spPr>
        <p:txBody>
          <a:bodyPr spcFirstLastPara="1" wrap="square" lIns="91425" tIns="182875" rIns="182875" bIns="91425" anchor="t" anchorCtr="0">
            <a:noAutofit/>
          </a:bodyPr>
          <a:lstStyle>
            <a:lvl1pPr marL="457200" lvl="0" indent="-285750">
              <a:lnSpc>
                <a:spcPct val="115000"/>
              </a:lnSpc>
              <a:spcBef>
                <a:spcPts val="0"/>
              </a:spcBef>
              <a:spcAft>
                <a:spcPts val="0"/>
              </a:spcAft>
              <a:buClr>
                <a:schemeClr val="dk1"/>
              </a:buClr>
              <a:buSzPts val="900"/>
              <a:buFont typeface="Nunito Sans"/>
              <a:buChar char="●"/>
              <a:defRPr sz="900"/>
            </a:lvl1pPr>
            <a:lvl2pPr marL="914400" lvl="1" indent="-285750">
              <a:lnSpc>
                <a:spcPct val="115000"/>
              </a:lnSpc>
              <a:spcBef>
                <a:spcPts val="0"/>
              </a:spcBef>
              <a:spcAft>
                <a:spcPts val="0"/>
              </a:spcAft>
              <a:buClr>
                <a:schemeClr val="dk1"/>
              </a:buClr>
              <a:buSzPts val="900"/>
              <a:buFont typeface="Nunito Sans"/>
              <a:buChar char="○"/>
              <a:defRPr sz="900"/>
            </a:lvl2pPr>
            <a:lvl3pPr marL="1371600" lvl="2" indent="-285750">
              <a:lnSpc>
                <a:spcPct val="115000"/>
              </a:lnSpc>
              <a:spcBef>
                <a:spcPts val="0"/>
              </a:spcBef>
              <a:spcAft>
                <a:spcPts val="0"/>
              </a:spcAft>
              <a:buClr>
                <a:schemeClr val="dk1"/>
              </a:buClr>
              <a:buSzPts val="900"/>
              <a:buFont typeface="Nunito Sans"/>
              <a:buChar char="■"/>
              <a:defRPr sz="900"/>
            </a:lvl3pPr>
            <a:lvl4pPr marL="1828800" lvl="3" indent="-285750">
              <a:lnSpc>
                <a:spcPct val="115000"/>
              </a:lnSpc>
              <a:spcBef>
                <a:spcPts val="0"/>
              </a:spcBef>
              <a:spcAft>
                <a:spcPts val="0"/>
              </a:spcAft>
              <a:buClr>
                <a:schemeClr val="dk1"/>
              </a:buClr>
              <a:buSzPts val="900"/>
              <a:buFont typeface="Nunito Sans"/>
              <a:buChar char="●"/>
              <a:defRPr sz="900"/>
            </a:lvl4pPr>
            <a:lvl5pPr marL="2286000" lvl="4" indent="-285750">
              <a:lnSpc>
                <a:spcPct val="115000"/>
              </a:lnSpc>
              <a:spcBef>
                <a:spcPts val="0"/>
              </a:spcBef>
              <a:spcAft>
                <a:spcPts val="0"/>
              </a:spcAft>
              <a:buClr>
                <a:schemeClr val="dk1"/>
              </a:buClr>
              <a:buSzPts val="900"/>
              <a:buFont typeface="Nunito Sans"/>
              <a:buChar char="○"/>
              <a:defRPr sz="900"/>
            </a:lvl5pPr>
            <a:lvl6pPr marL="2743200" lvl="5" indent="-285750">
              <a:lnSpc>
                <a:spcPct val="115000"/>
              </a:lnSpc>
              <a:spcBef>
                <a:spcPts val="0"/>
              </a:spcBef>
              <a:spcAft>
                <a:spcPts val="0"/>
              </a:spcAft>
              <a:buClr>
                <a:schemeClr val="dk1"/>
              </a:buClr>
              <a:buSzPts val="900"/>
              <a:buFont typeface="Nunito Sans"/>
              <a:buChar char="■"/>
              <a:defRPr sz="900"/>
            </a:lvl6pPr>
            <a:lvl7pPr marL="3200400" lvl="6" indent="-285750">
              <a:lnSpc>
                <a:spcPct val="115000"/>
              </a:lnSpc>
              <a:spcBef>
                <a:spcPts val="0"/>
              </a:spcBef>
              <a:spcAft>
                <a:spcPts val="0"/>
              </a:spcAft>
              <a:buClr>
                <a:schemeClr val="dk1"/>
              </a:buClr>
              <a:buSzPts val="900"/>
              <a:buFont typeface="Nunito Sans"/>
              <a:buChar char="●"/>
              <a:defRPr sz="900"/>
            </a:lvl7pPr>
            <a:lvl8pPr marL="3657600" lvl="7" indent="-285750">
              <a:lnSpc>
                <a:spcPct val="115000"/>
              </a:lnSpc>
              <a:spcBef>
                <a:spcPts val="0"/>
              </a:spcBef>
              <a:spcAft>
                <a:spcPts val="0"/>
              </a:spcAft>
              <a:buClr>
                <a:schemeClr val="dk1"/>
              </a:buClr>
              <a:buSzPts val="900"/>
              <a:buFont typeface="Nunito Sans"/>
              <a:buChar char="○"/>
              <a:defRPr sz="900"/>
            </a:lvl8pPr>
            <a:lvl9pPr marL="4114800" lvl="8" indent="-285750">
              <a:lnSpc>
                <a:spcPct val="115000"/>
              </a:lnSpc>
              <a:spcBef>
                <a:spcPts val="0"/>
              </a:spcBef>
              <a:spcAft>
                <a:spcPts val="0"/>
              </a:spcAft>
              <a:buClr>
                <a:schemeClr val="dk1"/>
              </a:buClr>
              <a:buSzPts val="900"/>
              <a:buFont typeface="Nunito Sans"/>
              <a:buChar char="■"/>
              <a:defRPr sz="900"/>
            </a:lvl9pPr>
          </a:lstStyle>
          <a:p>
            <a:endParaRPr/>
          </a:p>
        </p:txBody>
      </p:sp>
      <p:sp>
        <p:nvSpPr>
          <p:cNvPr id="750" name="Google Shape;750;p71"/>
          <p:cNvSpPr txBox="1">
            <a:spLocks noGrp="1"/>
          </p:cNvSpPr>
          <p:nvPr>
            <p:ph type="title"/>
          </p:nvPr>
        </p:nvSpPr>
        <p:spPr>
          <a:xfrm>
            <a:off x="228600" y="228600"/>
            <a:ext cx="5707200" cy="587700"/>
          </a:xfrm>
          <a:prstGeom prst="rect">
            <a:avLst/>
          </a:prstGeom>
        </p:spPr>
        <p:txBody>
          <a:bodyPr spcFirstLastPara="1" wrap="square" lIns="91425" tIns="91425" rIns="91425" bIns="91425" anchor="t" anchorCtr="0">
            <a:spAutoFit/>
          </a:bodyPr>
          <a:lstStyle>
            <a:lvl1pPr lvl="0">
              <a:spcBef>
                <a:spcPts val="0"/>
              </a:spcBef>
              <a:spcAft>
                <a:spcPts val="0"/>
              </a:spcAft>
              <a:buNone/>
              <a:defRPr/>
            </a:lvl1pPr>
            <a:lvl2pPr lvl="1">
              <a:spcBef>
                <a:spcPts val="0"/>
              </a:spcBef>
              <a:spcAft>
                <a:spcPts val="0"/>
              </a:spcAft>
              <a:buNone/>
              <a:defRPr>
                <a:latin typeface="Poppins SemiBold"/>
                <a:ea typeface="Poppins SemiBold"/>
                <a:cs typeface="Poppins SemiBold"/>
                <a:sym typeface="Poppins SemiBold"/>
              </a:defRPr>
            </a:lvl2pPr>
            <a:lvl3pPr lvl="2">
              <a:spcBef>
                <a:spcPts val="0"/>
              </a:spcBef>
              <a:spcAft>
                <a:spcPts val="0"/>
              </a:spcAft>
              <a:buNone/>
              <a:defRPr>
                <a:latin typeface="Poppins SemiBold"/>
                <a:ea typeface="Poppins SemiBold"/>
                <a:cs typeface="Poppins SemiBold"/>
                <a:sym typeface="Poppins SemiBold"/>
              </a:defRPr>
            </a:lvl3pPr>
            <a:lvl4pPr lvl="3">
              <a:spcBef>
                <a:spcPts val="0"/>
              </a:spcBef>
              <a:spcAft>
                <a:spcPts val="0"/>
              </a:spcAft>
              <a:buNone/>
              <a:defRPr>
                <a:latin typeface="Poppins SemiBold"/>
                <a:ea typeface="Poppins SemiBold"/>
                <a:cs typeface="Poppins SemiBold"/>
                <a:sym typeface="Poppins SemiBold"/>
              </a:defRPr>
            </a:lvl4pPr>
            <a:lvl5pPr lvl="4">
              <a:spcBef>
                <a:spcPts val="0"/>
              </a:spcBef>
              <a:spcAft>
                <a:spcPts val="0"/>
              </a:spcAft>
              <a:buNone/>
              <a:defRPr>
                <a:latin typeface="Poppins SemiBold"/>
                <a:ea typeface="Poppins SemiBold"/>
                <a:cs typeface="Poppins SemiBold"/>
                <a:sym typeface="Poppins SemiBold"/>
              </a:defRPr>
            </a:lvl5pPr>
            <a:lvl6pPr lvl="5">
              <a:spcBef>
                <a:spcPts val="0"/>
              </a:spcBef>
              <a:spcAft>
                <a:spcPts val="0"/>
              </a:spcAft>
              <a:buNone/>
              <a:defRPr>
                <a:latin typeface="Poppins SemiBold"/>
                <a:ea typeface="Poppins SemiBold"/>
                <a:cs typeface="Poppins SemiBold"/>
                <a:sym typeface="Poppins SemiBold"/>
              </a:defRPr>
            </a:lvl6pPr>
            <a:lvl7pPr lvl="6">
              <a:spcBef>
                <a:spcPts val="0"/>
              </a:spcBef>
              <a:spcAft>
                <a:spcPts val="0"/>
              </a:spcAft>
              <a:buNone/>
              <a:defRPr>
                <a:latin typeface="Poppins SemiBold"/>
                <a:ea typeface="Poppins SemiBold"/>
                <a:cs typeface="Poppins SemiBold"/>
                <a:sym typeface="Poppins SemiBold"/>
              </a:defRPr>
            </a:lvl7pPr>
            <a:lvl8pPr lvl="7">
              <a:spcBef>
                <a:spcPts val="0"/>
              </a:spcBef>
              <a:spcAft>
                <a:spcPts val="0"/>
              </a:spcAft>
              <a:buNone/>
              <a:defRPr>
                <a:latin typeface="Poppins SemiBold"/>
                <a:ea typeface="Poppins SemiBold"/>
                <a:cs typeface="Poppins SemiBold"/>
                <a:sym typeface="Poppins SemiBold"/>
              </a:defRPr>
            </a:lvl8pPr>
            <a:lvl9pPr lvl="8">
              <a:spcBef>
                <a:spcPts val="0"/>
              </a:spcBef>
              <a:spcAft>
                <a:spcPts val="0"/>
              </a:spcAft>
              <a:buNone/>
              <a:defRPr>
                <a:latin typeface="Poppins SemiBold"/>
                <a:ea typeface="Poppins SemiBold"/>
                <a:cs typeface="Poppins SemiBold"/>
                <a:sym typeface="Poppins SemiBold"/>
              </a:defRPr>
            </a:lvl9pPr>
          </a:lstStyle>
          <a:p>
            <a:endParaRPr/>
          </a:p>
        </p:txBody>
      </p:sp>
      <p:sp>
        <p:nvSpPr>
          <p:cNvPr id="751" name="Google Shape;751;p71"/>
          <p:cNvSpPr txBox="1">
            <a:spLocks noGrp="1"/>
          </p:cNvSpPr>
          <p:nvPr>
            <p:ph type="body" idx="13"/>
          </p:nvPr>
        </p:nvSpPr>
        <p:spPr>
          <a:xfrm>
            <a:off x="7199700" y="3030250"/>
            <a:ext cx="1715400" cy="1145100"/>
          </a:xfrm>
          <a:prstGeom prst="rect">
            <a:avLst/>
          </a:prstGeom>
        </p:spPr>
        <p:txBody>
          <a:bodyPr spcFirstLastPara="1" wrap="square" lIns="91425" tIns="182875" rIns="182875" bIns="91425" anchor="t" anchorCtr="0">
            <a:noAutofit/>
          </a:bodyPr>
          <a:lstStyle>
            <a:lvl1pPr marL="457200" lvl="0" indent="-285750">
              <a:lnSpc>
                <a:spcPct val="115000"/>
              </a:lnSpc>
              <a:spcBef>
                <a:spcPts val="0"/>
              </a:spcBef>
              <a:spcAft>
                <a:spcPts val="0"/>
              </a:spcAft>
              <a:buClr>
                <a:schemeClr val="dk1"/>
              </a:buClr>
              <a:buSzPts val="900"/>
              <a:buFont typeface="Nunito Sans"/>
              <a:buChar char="●"/>
              <a:defRPr sz="900"/>
            </a:lvl1pPr>
            <a:lvl2pPr marL="914400" lvl="1" indent="-285750">
              <a:lnSpc>
                <a:spcPct val="115000"/>
              </a:lnSpc>
              <a:spcBef>
                <a:spcPts val="0"/>
              </a:spcBef>
              <a:spcAft>
                <a:spcPts val="0"/>
              </a:spcAft>
              <a:buClr>
                <a:schemeClr val="dk1"/>
              </a:buClr>
              <a:buSzPts val="900"/>
              <a:buFont typeface="Nunito Sans"/>
              <a:buChar char="○"/>
              <a:defRPr sz="900"/>
            </a:lvl2pPr>
            <a:lvl3pPr marL="1371600" lvl="2" indent="-285750">
              <a:lnSpc>
                <a:spcPct val="115000"/>
              </a:lnSpc>
              <a:spcBef>
                <a:spcPts val="0"/>
              </a:spcBef>
              <a:spcAft>
                <a:spcPts val="0"/>
              </a:spcAft>
              <a:buClr>
                <a:schemeClr val="dk1"/>
              </a:buClr>
              <a:buSzPts val="900"/>
              <a:buFont typeface="Nunito Sans"/>
              <a:buChar char="■"/>
              <a:defRPr sz="900"/>
            </a:lvl3pPr>
            <a:lvl4pPr marL="1828800" lvl="3" indent="-285750">
              <a:lnSpc>
                <a:spcPct val="115000"/>
              </a:lnSpc>
              <a:spcBef>
                <a:spcPts val="0"/>
              </a:spcBef>
              <a:spcAft>
                <a:spcPts val="0"/>
              </a:spcAft>
              <a:buClr>
                <a:schemeClr val="dk1"/>
              </a:buClr>
              <a:buSzPts val="900"/>
              <a:buFont typeface="Nunito Sans"/>
              <a:buChar char="●"/>
              <a:defRPr sz="900"/>
            </a:lvl4pPr>
            <a:lvl5pPr marL="2286000" lvl="4" indent="-285750">
              <a:lnSpc>
                <a:spcPct val="115000"/>
              </a:lnSpc>
              <a:spcBef>
                <a:spcPts val="0"/>
              </a:spcBef>
              <a:spcAft>
                <a:spcPts val="0"/>
              </a:spcAft>
              <a:buClr>
                <a:schemeClr val="dk1"/>
              </a:buClr>
              <a:buSzPts val="900"/>
              <a:buFont typeface="Nunito Sans"/>
              <a:buChar char="○"/>
              <a:defRPr sz="900"/>
            </a:lvl5pPr>
            <a:lvl6pPr marL="2743200" lvl="5" indent="-285750">
              <a:lnSpc>
                <a:spcPct val="115000"/>
              </a:lnSpc>
              <a:spcBef>
                <a:spcPts val="0"/>
              </a:spcBef>
              <a:spcAft>
                <a:spcPts val="0"/>
              </a:spcAft>
              <a:buClr>
                <a:schemeClr val="dk1"/>
              </a:buClr>
              <a:buSzPts val="900"/>
              <a:buFont typeface="Nunito Sans"/>
              <a:buChar char="■"/>
              <a:defRPr sz="900"/>
            </a:lvl6pPr>
            <a:lvl7pPr marL="3200400" lvl="6" indent="-285750">
              <a:lnSpc>
                <a:spcPct val="115000"/>
              </a:lnSpc>
              <a:spcBef>
                <a:spcPts val="0"/>
              </a:spcBef>
              <a:spcAft>
                <a:spcPts val="0"/>
              </a:spcAft>
              <a:buClr>
                <a:schemeClr val="dk1"/>
              </a:buClr>
              <a:buSzPts val="900"/>
              <a:buFont typeface="Nunito Sans"/>
              <a:buChar char="●"/>
              <a:defRPr sz="900"/>
            </a:lvl7pPr>
            <a:lvl8pPr marL="3657600" lvl="7" indent="-285750">
              <a:lnSpc>
                <a:spcPct val="115000"/>
              </a:lnSpc>
              <a:spcBef>
                <a:spcPts val="0"/>
              </a:spcBef>
              <a:spcAft>
                <a:spcPts val="0"/>
              </a:spcAft>
              <a:buClr>
                <a:schemeClr val="dk1"/>
              </a:buClr>
              <a:buSzPts val="900"/>
              <a:buFont typeface="Nunito Sans"/>
              <a:buChar char="○"/>
              <a:defRPr sz="900"/>
            </a:lvl8pPr>
            <a:lvl9pPr marL="4114800" lvl="8" indent="-285750">
              <a:lnSpc>
                <a:spcPct val="115000"/>
              </a:lnSpc>
              <a:spcBef>
                <a:spcPts val="0"/>
              </a:spcBef>
              <a:spcAft>
                <a:spcPts val="0"/>
              </a:spcAft>
              <a:buClr>
                <a:schemeClr val="dk1"/>
              </a:buClr>
              <a:buSzPts val="900"/>
              <a:buFont typeface="Nunito Sans"/>
              <a:buChar char="■"/>
              <a:defRPr sz="900"/>
            </a:lvl9pPr>
          </a:lstStyle>
          <a:p>
            <a:endParaRPr/>
          </a:p>
        </p:txBody>
      </p:sp>
      <p:sp>
        <p:nvSpPr>
          <p:cNvPr id="752" name="Google Shape;752;p71"/>
          <p:cNvSpPr txBox="1"/>
          <p:nvPr/>
        </p:nvSpPr>
        <p:spPr>
          <a:xfrm>
            <a:off x="6720300" y="4800275"/>
            <a:ext cx="2195100" cy="2925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fld id="{00000000-1234-1234-1234-123412341234}" type="slidenum">
              <a:rPr lang="en" sz="700">
                <a:solidFill>
                  <a:schemeClr val="accent5"/>
                </a:solidFill>
                <a:latin typeface="Nunito Sans"/>
                <a:ea typeface="Nunito Sans"/>
                <a:cs typeface="Nunito Sans"/>
                <a:sym typeface="Nunito Sans"/>
              </a:rPr>
              <a:t>‹#›</a:t>
            </a:fld>
            <a:endParaRPr sz="700">
              <a:solidFill>
                <a:schemeClr val="accent5"/>
              </a:solidFill>
              <a:latin typeface="Nunito Sans"/>
              <a:ea typeface="Nunito Sans"/>
              <a:cs typeface="Nunito Sans"/>
              <a:sym typeface="Nunito Sans"/>
            </a:endParaRPr>
          </a:p>
        </p:txBody>
      </p:sp>
      <p:sp>
        <p:nvSpPr>
          <p:cNvPr id="753" name="Google Shape;753;p71"/>
          <p:cNvSpPr txBox="1">
            <a:spLocks noGrp="1"/>
          </p:cNvSpPr>
          <p:nvPr>
            <p:ph type="subTitle" idx="14"/>
          </p:nvPr>
        </p:nvSpPr>
        <p:spPr>
          <a:xfrm>
            <a:off x="228600" y="4800275"/>
            <a:ext cx="1115700" cy="311400"/>
          </a:xfrm>
          <a:prstGeom prst="rect">
            <a:avLst/>
          </a:prstGeom>
        </p:spPr>
        <p:txBody>
          <a:bodyPr spcFirstLastPara="1" wrap="square" lIns="91425" tIns="91425" rIns="91425" bIns="91425" anchor="t" anchorCtr="0">
            <a:noAutofit/>
          </a:bodyPr>
          <a:lstStyle>
            <a:lvl1pPr lvl="0">
              <a:spcBef>
                <a:spcPts val="0"/>
              </a:spcBef>
              <a:spcAft>
                <a:spcPts val="0"/>
              </a:spcAft>
              <a:buNone/>
              <a:defRPr sz="700">
                <a:solidFill>
                  <a:schemeClr val="accent5"/>
                </a:solidFill>
                <a:latin typeface="Nunito Sans"/>
                <a:ea typeface="Nunito Sans"/>
                <a:cs typeface="Nunito Sans"/>
                <a:sym typeface="Nunito Sans"/>
              </a:defRPr>
            </a:lvl1pPr>
            <a:lvl2pPr lvl="1">
              <a:spcBef>
                <a:spcPts val="0"/>
              </a:spcBef>
              <a:spcAft>
                <a:spcPts val="0"/>
              </a:spcAft>
              <a:buSzPts val="700"/>
              <a:buFont typeface="Nunito Sans"/>
              <a:buNone/>
              <a:defRPr sz="700">
                <a:latin typeface="Nunito Sans"/>
                <a:ea typeface="Nunito Sans"/>
                <a:cs typeface="Nunito Sans"/>
                <a:sym typeface="Nunito Sans"/>
              </a:defRPr>
            </a:lvl2pPr>
            <a:lvl3pPr lvl="2">
              <a:spcBef>
                <a:spcPts val="0"/>
              </a:spcBef>
              <a:spcAft>
                <a:spcPts val="0"/>
              </a:spcAft>
              <a:buSzPts val="700"/>
              <a:buFont typeface="Nunito Sans"/>
              <a:buNone/>
              <a:defRPr sz="700">
                <a:latin typeface="Nunito Sans"/>
                <a:ea typeface="Nunito Sans"/>
                <a:cs typeface="Nunito Sans"/>
                <a:sym typeface="Nunito Sans"/>
              </a:defRPr>
            </a:lvl3pPr>
            <a:lvl4pPr lvl="3">
              <a:spcBef>
                <a:spcPts val="0"/>
              </a:spcBef>
              <a:spcAft>
                <a:spcPts val="0"/>
              </a:spcAft>
              <a:buSzPts val="700"/>
              <a:buFont typeface="Nunito Sans"/>
              <a:buNone/>
              <a:defRPr sz="700">
                <a:latin typeface="Nunito Sans"/>
                <a:ea typeface="Nunito Sans"/>
                <a:cs typeface="Nunito Sans"/>
                <a:sym typeface="Nunito Sans"/>
              </a:defRPr>
            </a:lvl4pPr>
            <a:lvl5pPr lvl="4">
              <a:spcBef>
                <a:spcPts val="0"/>
              </a:spcBef>
              <a:spcAft>
                <a:spcPts val="0"/>
              </a:spcAft>
              <a:buSzPts val="700"/>
              <a:buFont typeface="Nunito Sans"/>
              <a:buNone/>
              <a:defRPr sz="700">
                <a:latin typeface="Nunito Sans"/>
                <a:ea typeface="Nunito Sans"/>
                <a:cs typeface="Nunito Sans"/>
                <a:sym typeface="Nunito Sans"/>
              </a:defRPr>
            </a:lvl5pPr>
            <a:lvl6pPr lvl="5">
              <a:spcBef>
                <a:spcPts val="0"/>
              </a:spcBef>
              <a:spcAft>
                <a:spcPts val="0"/>
              </a:spcAft>
              <a:buSzPts val="700"/>
              <a:buFont typeface="Nunito Sans"/>
              <a:buNone/>
              <a:defRPr sz="700">
                <a:latin typeface="Nunito Sans"/>
                <a:ea typeface="Nunito Sans"/>
                <a:cs typeface="Nunito Sans"/>
                <a:sym typeface="Nunito Sans"/>
              </a:defRPr>
            </a:lvl6pPr>
            <a:lvl7pPr lvl="6">
              <a:spcBef>
                <a:spcPts val="0"/>
              </a:spcBef>
              <a:spcAft>
                <a:spcPts val="0"/>
              </a:spcAft>
              <a:buSzPts val="700"/>
              <a:buFont typeface="Nunito Sans"/>
              <a:buNone/>
              <a:defRPr sz="700">
                <a:latin typeface="Nunito Sans"/>
                <a:ea typeface="Nunito Sans"/>
                <a:cs typeface="Nunito Sans"/>
                <a:sym typeface="Nunito Sans"/>
              </a:defRPr>
            </a:lvl7pPr>
            <a:lvl8pPr lvl="7">
              <a:spcBef>
                <a:spcPts val="0"/>
              </a:spcBef>
              <a:spcAft>
                <a:spcPts val="0"/>
              </a:spcAft>
              <a:buSzPts val="700"/>
              <a:buFont typeface="Nunito Sans"/>
              <a:buNone/>
              <a:defRPr sz="700">
                <a:latin typeface="Nunito Sans"/>
                <a:ea typeface="Nunito Sans"/>
                <a:cs typeface="Nunito Sans"/>
                <a:sym typeface="Nunito Sans"/>
              </a:defRPr>
            </a:lvl8pPr>
            <a:lvl9pPr lvl="8">
              <a:spcBef>
                <a:spcPts val="0"/>
              </a:spcBef>
              <a:spcAft>
                <a:spcPts val="0"/>
              </a:spcAft>
              <a:buSzPts val="700"/>
              <a:buFont typeface="Nunito Sans"/>
              <a:buNone/>
              <a:defRPr sz="700">
                <a:latin typeface="Nunito Sans"/>
                <a:ea typeface="Nunito Sans"/>
                <a:cs typeface="Nunito Sans"/>
                <a:sym typeface="Nunito Sans"/>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eet the team Medium">
  <p:cSld name="BLANK_1_1_2_1">
    <p:spTree>
      <p:nvGrpSpPr>
        <p:cNvPr id="1" name="Shape 66"/>
        <p:cNvGrpSpPr/>
        <p:nvPr/>
      </p:nvGrpSpPr>
      <p:grpSpPr>
        <a:xfrm>
          <a:off x="0" y="0"/>
          <a:ext cx="0" cy="0"/>
          <a:chOff x="0" y="0"/>
          <a:chExt cx="0" cy="0"/>
        </a:xfrm>
      </p:grpSpPr>
      <p:sp>
        <p:nvSpPr>
          <p:cNvPr id="67" name="Google Shape;67;p8"/>
          <p:cNvSpPr>
            <a:spLocks noGrp="1"/>
          </p:cNvSpPr>
          <p:nvPr>
            <p:ph type="pic" idx="2"/>
          </p:nvPr>
        </p:nvSpPr>
        <p:spPr>
          <a:xfrm>
            <a:off x="228600" y="1512356"/>
            <a:ext cx="1074900" cy="1505100"/>
          </a:xfrm>
          <a:prstGeom prst="roundRect">
            <a:avLst>
              <a:gd name="adj" fmla="val 17439"/>
            </a:avLst>
          </a:prstGeom>
          <a:noFill/>
          <a:ln>
            <a:noFill/>
          </a:ln>
        </p:spPr>
      </p:sp>
      <p:sp>
        <p:nvSpPr>
          <p:cNvPr id="68" name="Google Shape;68;p8"/>
          <p:cNvSpPr txBox="1">
            <a:spLocks noGrp="1"/>
          </p:cNvSpPr>
          <p:nvPr>
            <p:ph type="subTitle" idx="1"/>
          </p:nvPr>
        </p:nvSpPr>
        <p:spPr>
          <a:xfrm>
            <a:off x="1305750" y="2370426"/>
            <a:ext cx="1615500" cy="464100"/>
          </a:xfrm>
          <a:prstGeom prst="rect">
            <a:avLst/>
          </a:prstGeom>
        </p:spPr>
        <p:txBody>
          <a:bodyPr spcFirstLastPara="1" wrap="square" lIns="91425" tIns="91425" rIns="91425" bIns="91425" anchor="t" anchorCtr="0">
            <a:noAutofit/>
          </a:bodyPr>
          <a:lstStyle>
            <a:lvl1pPr lvl="0">
              <a:lnSpc>
                <a:spcPct val="80000"/>
              </a:lnSpc>
              <a:spcBef>
                <a:spcPts val="0"/>
              </a:spcBef>
              <a:spcAft>
                <a:spcPts val="0"/>
              </a:spcAft>
              <a:buNone/>
              <a:defRPr/>
            </a:lvl1pPr>
            <a:lvl2pPr lvl="1">
              <a:lnSpc>
                <a:spcPct val="80000"/>
              </a:lnSpc>
              <a:spcBef>
                <a:spcPts val="0"/>
              </a:spcBef>
              <a:spcAft>
                <a:spcPts val="0"/>
              </a:spcAft>
              <a:buClr>
                <a:schemeClr val="lt1"/>
              </a:buClr>
              <a:buSzPts val="1400"/>
              <a:buFont typeface="Forum"/>
              <a:buNone/>
              <a:defRPr>
                <a:latin typeface="Forum"/>
                <a:ea typeface="Forum"/>
                <a:cs typeface="Forum"/>
                <a:sym typeface="Forum"/>
              </a:defRPr>
            </a:lvl2pPr>
            <a:lvl3pPr lvl="2">
              <a:lnSpc>
                <a:spcPct val="80000"/>
              </a:lnSpc>
              <a:spcBef>
                <a:spcPts val="0"/>
              </a:spcBef>
              <a:spcAft>
                <a:spcPts val="0"/>
              </a:spcAft>
              <a:buClr>
                <a:schemeClr val="lt1"/>
              </a:buClr>
              <a:buSzPts val="1400"/>
              <a:buFont typeface="Forum"/>
              <a:buNone/>
              <a:defRPr>
                <a:latin typeface="Forum"/>
                <a:ea typeface="Forum"/>
                <a:cs typeface="Forum"/>
                <a:sym typeface="Forum"/>
              </a:defRPr>
            </a:lvl3pPr>
            <a:lvl4pPr lvl="3">
              <a:lnSpc>
                <a:spcPct val="80000"/>
              </a:lnSpc>
              <a:spcBef>
                <a:spcPts val="0"/>
              </a:spcBef>
              <a:spcAft>
                <a:spcPts val="0"/>
              </a:spcAft>
              <a:buClr>
                <a:schemeClr val="lt1"/>
              </a:buClr>
              <a:buSzPts val="1400"/>
              <a:buFont typeface="Forum"/>
              <a:buNone/>
              <a:defRPr>
                <a:latin typeface="Forum"/>
                <a:ea typeface="Forum"/>
                <a:cs typeface="Forum"/>
                <a:sym typeface="Forum"/>
              </a:defRPr>
            </a:lvl4pPr>
            <a:lvl5pPr lvl="4">
              <a:lnSpc>
                <a:spcPct val="80000"/>
              </a:lnSpc>
              <a:spcBef>
                <a:spcPts val="0"/>
              </a:spcBef>
              <a:spcAft>
                <a:spcPts val="0"/>
              </a:spcAft>
              <a:buClr>
                <a:schemeClr val="lt1"/>
              </a:buClr>
              <a:buSzPts val="1400"/>
              <a:buFont typeface="Forum"/>
              <a:buNone/>
              <a:defRPr>
                <a:latin typeface="Forum"/>
                <a:ea typeface="Forum"/>
                <a:cs typeface="Forum"/>
                <a:sym typeface="Forum"/>
              </a:defRPr>
            </a:lvl5pPr>
            <a:lvl6pPr lvl="5">
              <a:lnSpc>
                <a:spcPct val="80000"/>
              </a:lnSpc>
              <a:spcBef>
                <a:spcPts val="0"/>
              </a:spcBef>
              <a:spcAft>
                <a:spcPts val="0"/>
              </a:spcAft>
              <a:buClr>
                <a:schemeClr val="lt1"/>
              </a:buClr>
              <a:buSzPts val="1400"/>
              <a:buFont typeface="Forum"/>
              <a:buNone/>
              <a:defRPr>
                <a:latin typeface="Forum"/>
                <a:ea typeface="Forum"/>
                <a:cs typeface="Forum"/>
                <a:sym typeface="Forum"/>
              </a:defRPr>
            </a:lvl6pPr>
            <a:lvl7pPr lvl="6">
              <a:lnSpc>
                <a:spcPct val="80000"/>
              </a:lnSpc>
              <a:spcBef>
                <a:spcPts val="0"/>
              </a:spcBef>
              <a:spcAft>
                <a:spcPts val="0"/>
              </a:spcAft>
              <a:buClr>
                <a:schemeClr val="lt1"/>
              </a:buClr>
              <a:buSzPts val="1400"/>
              <a:buFont typeface="Forum"/>
              <a:buNone/>
              <a:defRPr>
                <a:latin typeface="Forum"/>
                <a:ea typeface="Forum"/>
                <a:cs typeface="Forum"/>
                <a:sym typeface="Forum"/>
              </a:defRPr>
            </a:lvl7pPr>
            <a:lvl8pPr lvl="7">
              <a:lnSpc>
                <a:spcPct val="80000"/>
              </a:lnSpc>
              <a:spcBef>
                <a:spcPts val="0"/>
              </a:spcBef>
              <a:spcAft>
                <a:spcPts val="0"/>
              </a:spcAft>
              <a:buClr>
                <a:schemeClr val="lt1"/>
              </a:buClr>
              <a:buSzPts val="1400"/>
              <a:buFont typeface="Forum"/>
              <a:buNone/>
              <a:defRPr>
                <a:latin typeface="Forum"/>
                <a:ea typeface="Forum"/>
                <a:cs typeface="Forum"/>
                <a:sym typeface="Forum"/>
              </a:defRPr>
            </a:lvl8pPr>
            <a:lvl9pPr lvl="8">
              <a:lnSpc>
                <a:spcPct val="80000"/>
              </a:lnSpc>
              <a:spcBef>
                <a:spcPts val="0"/>
              </a:spcBef>
              <a:spcAft>
                <a:spcPts val="0"/>
              </a:spcAft>
              <a:buClr>
                <a:schemeClr val="lt1"/>
              </a:buClr>
              <a:buSzPts val="1400"/>
              <a:buFont typeface="Forum"/>
              <a:buNone/>
              <a:defRPr>
                <a:latin typeface="Forum"/>
                <a:ea typeface="Forum"/>
                <a:cs typeface="Forum"/>
                <a:sym typeface="Forum"/>
              </a:defRPr>
            </a:lvl9pPr>
          </a:lstStyle>
          <a:p>
            <a:endParaRPr/>
          </a:p>
        </p:txBody>
      </p:sp>
      <p:sp>
        <p:nvSpPr>
          <p:cNvPr id="69" name="Google Shape;69;p8"/>
          <p:cNvSpPr txBox="1">
            <a:spLocks noGrp="1"/>
          </p:cNvSpPr>
          <p:nvPr>
            <p:ph type="subTitle" idx="3"/>
          </p:nvPr>
        </p:nvSpPr>
        <p:spPr>
          <a:xfrm>
            <a:off x="1305750" y="2829850"/>
            <a:ext cx="1445400" cy="540000"/>
          </a:xfrm>
          <a:prstGeom prst="rect">
            <a:avLst/>
          </a:prstGeom>
        </p:spPr>
        <p:txBody>
          <a:bodyPr spcFirstLastPara="1" wrap="square" lIns="91425" tIns="91425" rIns="91425" bIns="91425" anchor="t" anchorCtr="0">
            <a:noAutofit/>
          </a:bodyPr>
          <a:lstStyle>
            <a:lvl1pPr lvl="0">
              <a:lnSpc>
                <a:spcPct val="60000"/>
              </a:lnSpc>
              <a:spcBef>
                <a:spcPts val="0"/>
              </a:spcBef>
              <a:spcAft>
                <a:spcPts val="0"/>
              </a:spcAft>
              <a:buNone/>
              <a:defRPr sz="900">
                <a:latin typeface="DM Sans Light"/>
                <a:ea typeface="DM Sans Light"/>
                <a:cs typeface="DM Sans Light"/>
                <a:sym typeface="DM Sans Light"/>
              </a:defRPr>
            </a:lvl1pPr>
            <a:lvl2pPr lvl="1">
              <a:spcBef>
                <a:spcPts val="0"/>
              </a:spcBef>
              <a:spcAft>
                <a:spcPts val="0"/>
              </a:spcAft>
              <a:buClr>
                <a:schemeClr val="lt1"/>
              </a:buClr>
              <a:buSzPts val="900"/>
              <a:buFont typeface="DM Sans Light"/>
              <a:buNone/>
              <a:defRPr sz="900">
                <a:latin typeface="DM Sans Light"/>
                <a:ea typeface="DM Sans Light"/>
                <a:cs typeface="DM Sans Light"/>
                <a:sym typeface="DM Sans Light"/>
              </a:defRPr>
            </a:lvl2pPr>
            <a:lvl3pPr lvl="2">
              <a:spcBef>
                <a:spcPts val="0"/>
              </a:spcBef>
              <a:spcAft>
                <a:spcPts val="0"/>
              </a:spcAft>
              <a:buClr>
                <a:schemeClr val="lt1"/>
              </a:buClr>
              <a:buSzPts val="900"/>
              <a:buFont typeface="DM Sans Light"/>
              <a:buNone/>
              <a:defRPr sz="900">
                <a:latin typeface="DM Sans Light"/>
                <a:ea typeface="DM Sans Light"/>
                <a:cs typeface="DM Sans Light"/>
                <a:sym typeface="DM Sans Light"/>
              </a:defRPr>
            </a:lvl3pPr>
            <a:lvl4pPr lvl="3">
              <a:spcBef>
                <a:spcPts val="0"/>
              </a:spcBef>
              <a:spcAft>
                <a:spcPts val="0"/>
              </a:spcAft>
              <a:buClr>
                <a:schemeClr val="lt1"/>
              </a:buClr>
              <a:buSzPts val="900"/>
              <a:buFont typeface="DM Sans Light"/>
              <a:buNone/>
              <a:defRPr sz="900">
                <a:latin typeface="DM Sans Light"/>
                <a:ea typeface="DM Sans Light"/>
                <a:cs typeface="DM Sans Light"/>
                <a:sym typeface="DM Sans Light"/>
              </a:defRPr>
            </a:lvl4pPr>
            <a:lvl5pPr lvl="4">
              <a:spcBef>
                <a:spcPts val="0"/>
              </a:spcBef>
              <a:spcAft>
                <a:spcPts val="0"/>
              </a:spcAft>
              <a:buClr>
                <a:schemeClr val="lt1"/>
              </a:buClr>
              <a:buSzPts val="900"/>
              <a:buFont typeface="DM Sans Light"/>
              <a:buNone/>
              <a:defRPr sz="900">
                <a:latin typeface="DM Sans Light"/>
                <a:ea typeface="DM Sans Light"/>
                <a:cs typeface="DM Sans Light"/>
                <a:sym typeface="DM Sans Light"/>
              </a:defRPr>
            </a:lvl5pPr>
            <a:lvl6pPr lvl="5">
              <a:spcBef>
                <a:spcPts val="0"/>
              </a:spcBef>
              <a:spcAft>
                <a:spcPts val="0"/>
              </a:spcAft>
              <a:buClr>
                <a:schemeClr val="lt1"/>
              </a:buClr>
              <a:buSzPts val="900"/>
              <a:buFont typeface="DM Sans Light"/>
              <a:buNone/>
              <a:defRPr sz="900">
                <a:latin typeface="DM Sans Light"/>
                <a:ea typeface="DM Sans Light"/>
                <a:cs typeface="DM Sans Light"/>
                <a:sym typeface="DM Sans Light"/>
              </a:defRPr>
            </a:lvl6pPr>
            <a:lvl7pPr lvl="6">
              <a:spcBef>
                <a:spcPts val="0"/>
              </a:spcBef>
              <a:spcAft>
                <a:spcPts val="0"/>
              </a:spcAft>
              <a:buClr>
                <a:schemeClr val="lt1"/>
              </a:buClr>
              <a:buSzPts val="900"/>
              <a:buFont typeface="DM Sans Light"/>
              <a:buNone/>
              <a:defRPr sz="900">
                <a:latin typeface="DM Sans Light"/>
                <a:ea typeface="DM Sans Light"/>
                <a:cs typeface="DM Sans Light"/>
                <a:sym typeface="DM Sans Light"/>
              </a:defRPr>
            </a:lvl7pPr>
            <a:lvl8pPr lvl="7">
              <a:spcBef>
                <a:spcPts val="0"/>
              </a:spcBef>
              <a:spcAft>
                <a:spcPts val="0"/>
              </a:spcAft>
              <a:buClr>
                <a:schemeClr val="lt1"/>
              </a:buClr>
              <a:buSzPts val="900"/>
              <a:buFont typeface="DM Sans Light"/>
              <a:buNone/>
              <a:defRPr sz="900">
                <a:latin typeface="DM Sans Light"/>
                <a:ea typeface="DM Sans Light"/>
                <a:cs typeface="DM Sans Light"/>
                <a:sym typeface="DM Sans Light"/>
              </a:defRPr>
            </a:lvl8pPr>
            <a:lvl9pPr lvl="8">
              <a:spcBef>
                <a:spcPts val="0"/>
              </a:spcBef>
              <a:spcAft>
                <a:spcPts val="0"/>
              </a:spcAft>
              <a:buClr>
                <a:schemeClr val="lt1"/>
              </a:buClr>
              <a:buSzPts val="900"/>
              <a:buFont typeface="DM Sans Light"/>
              <a:buNone/>
              <a:defRPr sz="900">
                <a:latin typeface="DM Sans Light"/>
                <a:ea typeface="DM Sans Light"/>
                <a:cs typeface="DM Sans Light"/>
                <a:sym typeface="DM Sans Light"/>
              </a:defRPr>
            </a:lvl9pPr>
          </a:lstStyle>
          <a:p>
            <a:endParaRPr/>
          </a:p>
        </p:txBody>
      </p:sp>
      <p:sp>
        <p:nvSpPr>
          <p:cNvPr id="70" name="Google Shape;70;p8"/>
          <p:cNvSpPr>
            <a:spLocks noGrp="1"/>
          </p:cNvSpPr>
          <p:nvPr>
            <p:ph type="pic" idx="4"/>
          </p:nvPr>
        </p:nvSpPr>
        <p:spPr>
          <a:xfrm>
            <a:off x="228600" y="3173818"/>
            <a:ext cx="1074900" cy="1505100"/>
          </a:xfrm>
          <a:prstGeom prst="roundRect">
            <a:avLst>
              <a:gd name="adj" fmla="val 17439"/>
            </a:avLst>
          </a:prstGeom>
          <a:noFill/>
          <a:ln>
            <a:noFill/>
          </a:ln>
        </p:spPr>
      </p:sp>
      <p:sp>
        <p:nvSpPr>
          <p:cNvPr id="71" name="Google Shape;71;p8"/>
          <p:cNvSpPr txBox="1">
            <a:spLocks noGrp="1"/>
          </p:cNvSpPr>
          <p:nvPr>
            <p:ph type="subTitle" idx="5"/>
          </p:nvPr>
        </p:nvSpPr>
        <p:spPr>
          <a:xfrm>
            <a:off x="1305750" y="4031889"/>
            <a:ext cx="1615500" cy="464100"/>
          </a:xfrm>
          <a:prstGeom prst="rect">
            <a:avLst/>
          </a:prstGeom>
        </p:spPr>
        <p:txBody>
          <a:bodyPr spcFirstLastPara="1" wrap="square" lIns="91425" tIns="91425" rIns="91425" bIns="91425" anchor="t" anchorCtr="0">
            <a:noAutofit/>
          </a:bodyPr>
          <a:lstStyle>
            <a:lvl1pPr lvl="0">
              <a:lnSpc>
                <a:spcPct val="80000"/>
              </a:lnSpc>
              <a:spcBef>
                <a:spcPts val="0"/>
              </a:spcBef>
              <a:spcAft>
                <a:spcPts val="0"/>
              </a:spcAft>
              <a:buNone/>
              <a:defRPr/>
            </a:lvl1pPr>
            <a:lvl2pPr lvl="1">
              <a:lnSpc>
                <a:spcPct val="80000"/>
              </a:lnSpc>
              <a:spcBef>
                <a:spcPts val="0"/>
              </a:spcBef>
              <a:spcAft>
                <a:spcPts val="0"/>
              </a:spcAft>
              <a:buClr>
                <a:schemeClr val="lt1"/>
              </a:buClr>
              <a:buSzPts val="1400"/>
              <a:buFont typeface="Forum"/>
              <a:buNone/>
              <a:defRPr>
                <a:latin typeface="Forum"/>
                <a:ea typeface="Forum"/>
                <a:cs typeface="Forum"/>
                <a:sym typeface="Forum"/>
              </a:defRPr>
            </a:lvl2pPr>
            <a:lvl3pPr lvl="2">
              <a:lnSpc>
                <a:spcPct val="80000"/>
              </a:lnSpc>
              <a:spcBef>
                <a:spcPts val="0"/>
              </a:spcBef>
              <a:spcAft>
                <a:spcPts val="0"/>
              </a:spcAft>
              <a:buClr>
                <a:schemeClr val="lt1"/>
              </a:buClr>
              <a:buSzPts val="1400"/>
              <a:buFont typeface="Forum"/>
              <a:buNone/>
              <a:defRPr>
                <a:latin typeface="Forum"/>
                <a:ea typeface="Forum"/>
                <a:cs typeface="Forum"/>
                <a:sym typeface="Forum"/>
              </a:defRPr>
            </a:lvl3pPr>
            <a:lvl4pPr lvl="3">
              <a:lnSpc>
                <a:spcPct val="80000"/>
              </a:lnSpc>
              <a:spcBef>
                <a:spcPts val="0"/>
              </a:spcBef>
              <a:spcAft>
                <a:spcPts val="0"/>
              </a:spcAft>
              <a:buClr>
                <a:schemeClr val="lt1"/>
              </a:buClr>
              <a:buSzPts val="1400"/>
              <a:buFont typeface="Forum"/>
              <a:buNone/>
              <a:defRPr>
                <a:latin typeface="Forum"/>
                <a:ea typeface="Forum"/>
                <a:cs typeface="Forum"/>
                <a:sym typeface="Forum"/>
              </a:defRPr>
            </a:lvl4pPr>
            <a:lvl5pPr lvl="4">
              <a:lnSpc>
                <a:spcPct val="80000"/>
              </a:lnSpc>
              <a:spcBef>
                <a:spcPts val="0"/>
              </a:spcBef>
              <a:spcAft>
                <a:spcPts val="0"/>
              </a:spcAft>
              <a:buClr>
                <a:schemeClr val="lt1"/>
              </a:buClr>
              <a:buSzPts val="1400"/>
              <a:buFont typeface="Forum"/>
              <a:buNone/>
              <a:defRPr>
                <a:latin typeface="Forum"/>
                <a:ea typeface="Forum"/>
                <a:cs typeface="Forum"/>
                <a:sym typeface="Forum"/>
              </a:defRPr>
            </a:lvl5pPr>
            <a:lvl6pPr lvl="5">
              <a:lnSpc>
                <a:spcPct val="80000"/>
              </a:lnSpc>
              <a:spcBef>
                <a:spcPts val="0"/>
              </a:spcBef>
              <a:spcAft>
                <a:spcPts val="0"/>
              </a:spcAft>
              <a:buClr>
                <a:schemeClr val="lt1"/>
              </a:buClr>
              <a:buSzPts val="1400"/>
              <a:buFont typeface="Forum"/>
              <a:buNone/>
              <a:defRPr>
                <a:latin typeface="Forum"/>
                <a:ea typeface="Forum"/>
                <a:cs typeface="Forum"/>
                <a:sym typeface="Forum"/>
              </a:defRPr>
            </a:lvl6pPr>
            <a:lvl7pPr lvl="6">
              <a:lnSpc>
                <a:spcPct val="80000"/>
              </a:lnSpc>
              <a:spcBef>
                <a:spcPts val="0"/>
              </a:spcBef>
              <a:spcAft>
                <a:spcPts val="0"/>
              </a:spcAft>
              <a:buClr>
                <a:schemeClr val="lt1"/>
              </a:buClr>
              <a:buSzPts val="1400"/>
              <a:buFont typeface="Forum"/>
              <a:buNone/>
              <a:defRPr>
                <a:latin typeface="Forum"/>
                <a:ea typeface="Forum"/>
                <a:cs typeface="Forum"/>
                <a:sym typeface="Forum"/>
              </a:defRPr>
            </a:lvl7pPr>
            <a:lvl8pPr lvl="7">
              <a:lnSpc>
                <a:spcPct val="80000"/>
              </a:lnSpc>
              <a:spcBef>
                <a:spcPts val="0"/>
              </a:spcBef>
              <a:spcAft>
                <a:spcPts val="0"/>
              </a:spcAft>
              <a:buClr>
                <a:schemeClr val="lt1"/>
              </a:buClr>
              <a:buSzPts val="1400"/>
              <a:buFont typeface="Forum"/>
              <a:buNone/>
              <a:defRPr>
                <a:latin typeface="Forum"/>
                <a:ea typeface="Forum"/>
                <a:cs typeface="Forum"/>
                <a:sym typeface="Forum"/>
              </a:defRPr>
            </a:lvl8pPr>
            <a:lvl9pPr lvl="8">
              <a:lnSpc>
                <a:spcPct val="80000"/>
              </a:lnSpc>
              <a:spcBef>
                <a:spcPts val="0"/>
              </a:spcBef>
              <a:spcAft>
                <a:spcPts val="0"/>
              </a:spcAft>
              <a:buClr>
                <a:schemeClr val="lt1"/>
              </a:buClr>
              <a:buSzPts val="1400"/>
              <a:buFont typeface="Forum"/>
              <a:buNone/>
              <a:defRPr>
                <a:latin typeface="Forum"/>
                <a:ea typeface="Forum"/>
                <a:cs typeface="Forum"/>
                <a:sym typeface="Forum"/>
              </a:defRPr>
            </a:lvl9pPr>
          </a:lstStyle>
          <a:p>
            <a:endParaRPr/>
          </a:p>
        </p:txBody>
      </p:sp>
      <p:sp>
        <p:nvSpPr>
          <p:cNvPr id="72" name="Google Shape;72;p8"/>
          <p:cNvSpPr txBox="1">
            <a:spLocks noGrp="1"/>
          </p:cNvSpPr>
          <p:nvPr>
            <p:ph type="subTitle" idx="6"/>
          </p:nvPr>
        </p:nvSpPr>
        <p:spPr>
          <a:xfrm>
            <a:off x="1305750" y="4491312"/>
            <a:ext cx="1445400" cy="540000"/>
          </a:xfrm>
          <a:prstGeom prst="rect">
            <a:avLst/>
          </a:prstGeom>
        </p:spPr>
        <p:txBody>
          <a:bodyPr spcFirstLastPara="1" wrap="square" lIns="91425" tIns="91425" rIns="91425" bIns="91425" anchor="t" anchorCtr="0">
            <a:noAutofit/>
          </a:bodyPr>
          <a:lstStyle>
            <a:lvl1pPr lvl="0">
              <a:lnSpc>
                <a:spcPct val="60000"/>
              </a:lnSpc>
              <a:spcBef>
                <a:spcPts val="0"/>
              </a:spcBef>
              <a:spcAft>
                <a:spcPts val="0"/>
              </a:spcAft>
              <a:buNone/>
              <a:defRPr sz="900">
                <a:latin typeface="DM Sans Light"/>
                <a:ea typeface="DM Sans Light"/>
                <a:cs typeface="DM Sans Light"/>
                <a:sym typeface="DM Sans Light"/>
              </a:defRPr>
            </a:lvl1pPr>
            <a:lvl2pPr lvl="1">
              <a:spcBef>
                <a:spcPts val="0"/>
              </a:spcBef>
              <a:spcAft>
                <a:spcPts val="0"/>
              </a:spcAft>
              <a:buClr>
                <a:schemeClr val="lt1"/>
              </a:buClr>
              <a:buSzPts val="900"/>
              <a:buFont typeface="DM Sans Light"/>
              <a:buNone/>
              <a:defRPr sz="900">
                <a:latin typeface="DM Sans Light"/>
                <a:ea typeface="DM Sans Light"/>
                <a:cs typeface="DM Sans Light"/>
                <a:sym typeface="DM Sans Light"/>
              </a:defRPr>
            </a:lvl2pPr>
            <a:lvl3pPr lvl="2">
              <a:spcBef>
                <a:spcPts val="0"/>
              </a:spcBef>
              <a:spcAft>
                <a:spcPts val="0"/>
              </a:spcAft>
              <a:buClr>
                <a:schemeClr val="lt1"/>
              </a:buClr>
              <a:buSzPts val="900"/>
              <a:buFont typeface="DM Sans Light"/>
              <a:buNone/>
              <a:defRPr sz="900">
                <a:latin typeface="DM Sans Light"/>
                <a:ea typeface="DM Sans Light"/>
                <a:cs typeface="DM Sans Light"/>
                <a:sym typeface="DM Sans Light"/>
              </a:defRPr>
            </a:lvl3pPr>
            <a:lvl4pPr lvl="3">
              <a:spcBef>
                <a:spcPts val="0"/>
              </a:spcBef>
              <a:spcAft>
                <a:spcPts val="0"/>
              </a:spcAft>
              <a:buClr>
                <a:schemeClr val="lt1"/>
              </a:buClr>
              <a:buSzPts val="900"/>
              <a:buFont typeface="DM Sans Light"/>
              <a:buNone/>
              <a:defRPr sz="900">
                <a:latin typeface="DM Sans Light"/>
                <a:ea typeface="DM Sans Light"/>
                <a:cs typeface="DM Sans Light"/>
                <a:sym typeface="DM Sans Light"/>
              </a:defRPr>
            </a:lvl4pPr>
            <a:lvl5pPr lvl="4">
              <a:spcBef>
                <a:spcPts val="0"/>
              </a:spcBef>
              <a:spcAft>
                <a:spcPts val="0"/>
              </a:spcAft>
              <a:buClr>
                <a:schemeClr val="lt1"/>
              </a:buClr>
              <a:buSzPts val="900"/>
              <a:buFont typeface="DM Sans Light"/>
              <a:buNone/>
              <a:defRPr sz="900">
                <a:latin typeface="DM Sans Light"/>
                <a:ea typeface="DM Sans Light"/>
                <a:cs typeface="DM Sans Light"/>
                <a:sym typeface="DM Sans Light"/>
              </a:defRPr>
            </a:lvl5pPr>
            <a:lvl6pPr lvl="5">
              <a:spcBef>
                <a:spcPts val="0"/>
              </a:spcBef>
              <a:spcAft>
                <a:spcPts val="0"/>
              </a:spcAft>
              <a:buClr>
                <a:schemeClr val="lt1"/>
              </a:buClr>
              <a:buSzPts val="900"/>
              <a:buFont typeface="DM Sans Light"/>
              <a:buNone/>
              <a:defRPr sz="900">
                <a:latin typeface="DM Sans Light"/>
                <a:ea typeface="DM Sans Light"/>
                <a:cs typeface="DM Sans Light"/>
                <a:sym typeface="DM Sans Light"/>
              </a:defRPr>
            </a:lvl6pPr>
            <a:lvl7pPr lvl="6">
              <a:spcBef>
                <a:spcPts val="0"/>
              </a:spcBef>
              <a:spcAft>
                <a:spcPts val="0"/>
              </a:spcAft>
              <a:buClr>
                <a:schemeClr val="lt1"/>
              </a:buClr>
              <a:buSzPts val="900"/>
              <a:buFont typeface="DM Sans Light"/>
              <a:buNone/>
              <a:defRPr sz="900">
                <a:latin typeface="DM Sans Light"/>
                <a:ea typeface="DM Sans Light"/>
                <a:cs typeface="DM Sans Light"/>
                <a:sym typeface="DM Sans Light"/>
              </a:defRPr>
            </a:lvl7pPr>
            <a:lvl8pPr lvl="7">
              <a:spcBef>
                <a:spcPts val="0"/>
              </a:spcBef>
              <a:spcAft>
                <a:spcPts val="0"/>
              </a:spcAft>
              <a:buClr>
                <a:schemeClr val="lt1"/>
              </a:buClr>
              <a:buSzPts val="900"/>
              <a:buFont typeface="DM Sans Light"/>
              <a:buNone/>
              <a:defRPr sz="900">
                <a:latin typeface="DM Sans Light"/>
                <a:ea typeface="DM Sans Light"/>
                <a:cs typeface="DM Sans Light"/>
                <a:sym typeface="DM Sans Light"/>
              </a:defRPr>
            </a:lvl8pPr>
            <a:lvl9pPr lvl="8">
              <a:spcBef>
                <a:spcPts val="0"/>
              </a:spcBef>
              <a:spcAft>
                <a:spcPts val="0"/>
              </a:spcAft>
              <a:buClr>
                <a:schemeClr val="lt1"/>
              </a:buClr>
              <a:buSzPts val="900"/>
              <a:buFont typeface="DM Sans Light"/>
              <a:buNone/>
              <a:defRPr sz="900">
                <a:latin typeface="DM Sans Light"/>
                <a:ea typeface="DM Sans Light"/>
                <a:cs typeface="DM Sans Light"/>
                <a:sym typeface="DM Sans Light"/>
              </a:defRPr>
            </a:lvl9pPr>
          </a:lstStyle>
          <a:p>
            <a:endParaRPr/>
          </a:p>
        </p:txBody>
      </p:sp>
      <p:sp>
        <p:nvSpPr>
          <p:cNvPr id="73" name="Google Shape;73;p8"/>
          <p:cNvSpPr>
            <a:spLocks noGrp="1"/>
          </p:cNvSpPr>
          <p:nvPr>
            <p:ph type="pic" idx="7"/>
          </p:nvPr>
        </p:nvSpPr>
        <p:spPr>
          <a:xfrm>
            <a:off x="3154650" y="1512356"/>
            <a:ext cx="1074900" cy="1505100"/>
          </a:xfrm>
          <a:prstGeom prst="roundRect">
            <a:avLst>
              <a:gd name="adj" fmla="val 17439"/>
            </a:avLst>
          </a:prstGeom>
          <a:noFill/>
          <a:ln>
            <a:noFill/>
          </a:ln>
        </p:spPr>
      </p:sp>
      <p:sp>
        <p:nvSpPr>
          <p:cNvPr id="74" name="Google Shape;74;p8"/>
          <p:cNvSpPr txBox="1">
            <a:spLocks noGrp="1"/>
          </p:cNvSpPr>
          <p:nvPr>
            <p:ph type="subTitle" idx="8"/>
          </p:nvPr>
        </p:nvSpPr>
        <p:spPr>
          <a:xfrm>
            <a:off x="4231800" y="2370426"/>
            <a:ext cx="1615500" cy="464100"/>
          </a:xfrm>
          <a:prstGeom prst="rect">
            <a:avLst/>
          </a:prstGeom>
        </p:spPr>
        <p:txBody>
          <a:bodyPr spcFirstLastPara="1" wrap="square" lIns="91425" tIns="91425" rIns="91425" bIns="91425" anchor="t" anchorCtr="0">
            <a:noAutofit/>
          </a:bodyPr>
          <a:lstStyle>
            <a:lvl1pPr lvl="0">
              <a:lnSpc>
                <a:spcPct val="80000"/>
              </a:lnSpc>
              <a:spcBef>
                <a:spcPts val="0"/>
              </a:spcBef>
              <a:spcAft>
                <a:spcPts val="0"/>
              </a:spcAft>
              <a:buNone/>
              <a:defRPr/>
            </a:lvl1pPr>
            <a:lvl2pPr lvl="1">
              <a:lnSpc>
                <a:spcPct val="80000"/>
              </a:lnSpc>
              <a:spcBef>
                <a:spcPts val="0"/>
              </a:spcBef>
              <a:spcAft>
                <a:spcPts val="0"/>
              </a:spcAft>
              <a:buClr>
                <a:schemeClr val="lt1"/>
              </a:buClr>
              <a:buSzPts val="1400"/>
              <a:buFont typeface="Forum"/>
              <a:buNone/>
              <a:defRPr>
                <a:latin typeface="Forum"/>
                <a:ea typeface="Forum"/>
                <a:cs typeface="Forum"/>
                <a:sym typeface="Forum"/>
              </a:defRPr>
            </a:lvl2pPr>
            <a:lvl3pPr lvl="2">
              <a:lnSpc>
                <a:spcPct val="80000"/>
              </a:lnSpc>
              <a:spcBef>
                <a:spcPts val="0"/>
              </a:spcBef>
              <a:spcAft>
                <a:spcPts val="0"/>
              </a:spcAft>
              <a:buClr>
                <a:schemeClr val="lt1"/>
              </a:buClr>
              <a:buSzPts val="1400"/>
              <a:buFont typeface="Forum"/>
              <a:buNone/>
              <a:defRPr>
                <a:latin typeface="Forum"/>
                <a:ea typeface="Forum"/>
                <a:cs typeface="Forum"/>
                <a:sym typeface="Forum"/>
              </a:defRPr>
            </a:lvl3pPr>
            <a:lvl4pPr lvl="3">
              <a:lnSpc>
                <a:spcPct val="80000"/>
              </a:lnSpc>
              <a:spcBef>
                <a:spcPts val="0"/>
              </a:spcBef>
              <a:spcAft>
                <a:spcPts val="0"/>
              </a:spcAft>
              <a:buClr>
                <a:schemeClr val="lt1"/>
              </a:buClr>
              <a:buSzPts val="1400"/>
              <a:buFont typeface="Forum"/>
              <a:buNone/>
              <a:defRPr>
                <a:latin typeface="Forum"/>
                <a:ea typeface="Forum"/>
                <a:cs typeface="Forum"/>
                <a:sym typeface="Forum"/>
              </a:defRPr>
            </a:lvl4pPr>
            <a:lvl5pPr lvl="4">
              <a:lnSpc>
                <a:spcPct val="80000"/>
              </a:lnSpc>
              <a:spcBef>
                <a:spcPts val="0"/>
              </a:spcBef>
              <a:spcAft>
                <a:spcPts val="0"/>
              </a:spcAft>
              <a:buClr>
                <a:schemeClr val="lt1"/>
              </a:buClr>
              <a:buSzPts val="1400"/>
              <a:buFont typeface="Forum"/>
              <a:buNone/>
              <a:defRPr>
                <a:latin typeface="Forum"/>
                <a:ea typeface="Forum"/>
                <a:cs typeface="Forum"/>
                <a:sym typeface="Forum"/>
              </a:defRPr>
            </a:lvl5pPr>
            <a:lvl6pPr lvl="5">
              <a:lnSpc>
                <a:spcPct val="80000"/>
              </a:lnSpc>
              <a:spcBef>
                <a:spcPts val="0"/>
              </a:spcBef>
              <a:spcAft>
                <a:spcPts val="0"/>
              </a:spcAft>
              <a:buClr>
                <a:schemeClr val="lt1"/>
              </a:buClr>
              <a:buSzPts val="1400"/>
              <a:buFont typeface="Forum"/>
              <a:buNone/>
              <a:defRPr>
                <a:latin typeface="Forum"/>
                <a:ea typeface="Forum"/>
                <a:cs typeface="Forum"/>
                <a:sym typeface="Forum"/>
              </a:defRPr>
            </a:lvl6pPr>
            <a:lvl7pPr lvl="6">
              <a:lnSpc>
                <a:spcPct val="80000"/>
              </a:lnSpc>
              <a:spcBef>
                <a:spcPts val="0"/>
              </a:spcBef>
              <a:spcAft>
                <a:spcPts val="0"/>
              </a:spcAft>
              <a:buClr>
                <a:schemeClr val="lt1"/>
              </a:buClr>
              <a:buSzPts val="1400"/>
              <a:buFont typeface="Forum"/>
              <a:buNone/>
              <a:defRPr>
                <a:latin typeface="Forum"/>
                <a:ea typeface="Forum"/>
                <a:cs typeface="Forum"/>
                <a:sym typeface="Forum"/>
              </a:defRPr>
            </a:lvl7pPr>
            <a:lvl8pPr lvl="7">
              <a:lnSpc>
                <a:spcPct val="80000"/>
              </a:lnSpc>
              <a:spcBef>
                <a:spcPts val="0"/>
              </a:spcBef>
              <a:spcAft>
                <a:spcPts val="0"/>
              </a:spcAft>
              <a:buClr>
                <a:schemeClr val="lt1"/>
              </a:buClr>
              <a:buSzPts val="1400"/>
              <a:buFont typeface="Forum"/>
              <a:buNone/>
              <a:defRPr>
                <a:latin typeface="Forum"/>
                <a:ea typeface="Forum"/>
                <a:cs typeface="Forum"/>
                <a:sym typeface="Forum"/>
              </a:defRPr>
            </a:lvl8pPr>
            <a:lvl9pPr lvl="8">
              <a:lnSpc>
                <a:spcPct val="80000"/>
              </a:lnSpc>
              <a:spcBef>
                <a:spcPts val="0"/>
              </a:spcBef>
              <a:spcAft>
                <a:spcPts val="0"/>
              </a:spcAft>
              <a:buClr>
                <a:schemeClr val="lt1"/>
              </a:buClr>
              <a:buSzPts val="1400"/>
              <a:buFont typeface="Forum"/>
              <a:buNone/>
              <a:defRPr>
                <a:latin typeface="Forum"/>
                <a:ea typeface="Forum"/>
                <a:cs typeface="Forum"/>
                <a:sym typeface="Forum"/>
              </a:defRPr>
            </a:lvl9pPr>
          </a:lstStyle>
          <a:p>
            <a:endParaRPr/>
          </a:p>
        </p:txBody>
      </p:sp>
      <p:sp>
        <p:nvSpPr>
          <p:cNvPr id="75" name="Google Shape;75;p8"/>
          <p:cNvSpPr txBox="1">
            <a:spLocks noGrp="1"/>
          </p:cNvSpPr>
          <p:nvPr>
            <p:ph type="subTitle" idx="9"/>
          </p:nvPr>
        </p:nvSpPr>
        <p:spPr>
          <a:xfrm>
            <a:off x="4231800" y="2829850"/>
            <a:ext cx="1445400" cy="540000"/>
          </a:xfrm>
          <a:prstGeom prst="rect">
            <a:avLst/>
          </a:prstGeom>
        </p:spPr>
        <p:txBody>
          <a:bodyPr spcFirstLastPara="1" wrap="square" lIns="91425" tIns="91425" rIns="91425" bIns="91425" anchor="t" anchorCtr="0">
            <a:noAutofit/>
          </a:bodyPr>
          <a:lstStyle>
            <a:lvl1pPr lvl="0">
              <a:lnSpc>
                <a:spcPct val="60000"/>
              </a:lnSpc>
              <a:spcBef>
                <a:spcPts val="0"/>
              </a:spcBef>
              <a:spcAft>
                <a:spcPts val="0"/>
              </a:spcAft>
              <a:buNone/>
              <a:defRPr sz="900">
                <a:latin typeface="DM Sans Light"/>
                <a:ea typeface="DM Sans Light"/>
                <a:cs typeface="DM Sans Light"/>
                <a:sym typeface="DM Sans Light"/>
              </a:defRPr>
            </a:lvl1pPr>
            <a:lvl2pPr lvl="1">
              <a:spcBef>
                <a:spcPts val="0"/>
              </a:spcBef>
              <a:spcAft>
                <a:spcPts val="0"/>
              </a:spcAft>
              <a:buClr>
                <a:schemeClr val="lt1"/>
              </a:buClr>
              <a:buSzPts val="900"/>
              <a:buFont typeface="DM Sans Light"/>
              <a:buNone/>
              <a:defRPr sz="900">
                <a:latin typeface="DM Sans Light"/>
                <a:ea typeface="DM Sans Light"/>
                <a:cs typeface="DM Sans Light"/>
                <a:sym typeface="DM Sans Light"/>
              </a:defRPr>
            </a:lvl2pPr>
            <a:lvl3pPr lvl="2">
              <a:spcBef>
                <a:spcPts val="0"/>
              </a:spcBef>
              <a:spcAft>
                <a:spcPts val="0"/>
              </a:spcAft>
              <a:buClr>
                <a:schemeClr val="lt1"/>
              </a:buClr>
              <a:buSzPts val="900"/>
              <a:buFont typeface="DM Sans Light"/>
              <a:buNone/>
              <a:defRPr sz="900">
                <a:latin typeface="DM Sans Light"/>
                <a:ea typeface="DM Sans Light"/>
                <a:cs typeface="DM Sans Light"/>
                <a:sym typeface="DM Sans Light"/>
              </a:defRPr>
            </a:lvl3pPr>
            <a:lvl4pPr lvl="3">
              <a:spcBef>
                <a:spcPts val="0"/>
              </a:spcBef>
              <a:spcAft>
                <a:spcPts val="0"/>
              </a:spcAft>
              <a:buClr>
                <a:schemeClr val="lt1"/>
              </a:buClr>
              <a:buSzPts val="900"/>
              <a:buFont typeface="DM Sans Light"/>
              <a:buNone/>
              <a:defRPr sz="900">
                <a:latin typeface="DM Sans Light"/>
                <a:ea typeface="DM Sans Light"/>
                <a:cs typeface="DM Sans Light"/>
                <a:sym typeface="DM Sans Light"/>
              </a:defRPr>
            </a:lvl4pPr>
            <a:lvl5pPr lvl="4">
              <a:spcBef>
                <a:spcPts val="0"/>
              </a:spcBef>
              <a:spcAft>
                <a:spcPts val="0"/>
              </a:spcAft>
              <a:buClr>
                <a:schemeClr val="lt1"/>
              </a:buClr>
              <a:buSzPts val="900"/>
              <a:buFont typeface="DM Sans Light"/>
              <a:buNone/>
              <a:defRPr sz="900">
                <a:latin typeface="DM Sans Light"/>
                <a:ea typeface="DM Sans Light"/>
                <a:cs typeface="DM Sans Light"/>
                <a:sym typeface="DM Sans Light"/>
              </a:defRPr>
            </a:lvl5pPr>
            <a:lvl6pPr lvl="5">
              <a:spcBef>
                <a:spcPts val="0"/>
              </a:spcBef>
              <a:spcAft>
                <a:spcPts val="0"/>
              </a:spcAft>
              <a:buClr>
                <a:schemeClr val="lt1"/>
              </a:buClr>
              <a:buSzPts val="900"/>
              <a:buFont typeface="DM Sans Light"/>
              <a:buNone/>
              <a:defRPr sz="900">
                <a:latin typeface="DM Sans Light"/>
                <a:ea typeface="DM Sans Light"/>
                <a:cs typeface="DM Sans Light"/>
                <a:sym typeface="DM Sans Light"/>
              </a:defRPr>
            </a:lvl6pPr>
            <a:lvl7pPr lvl="6">
              <a:spcBef>
                <a:spcPts val="0"/>
              </a:spcBef>
              <a:spcAft>
                <a:spcPts val="0"/>
              </a:spcAft>
              <a:buClr>
                <a:schemeClr val="lt1"/>
              </a:buClr>
              <a:buSzPts val="900"/>
              <a:buFont typeface="DM Sans Light"/>
              <a:buNone/>
              <a:defRPr sz="900">
                <a:latin typeface="DM Sans Light"/>
                <a:ea typeface="DM Sans Light"/>
                <a:cs typeface="DM Sans Light"/>
                <a:sym typeface="DM Sans Light"/>
              </a:defRPr>
            </a:lvl7pPr>
            <a:lvl8pPr lvl="7">
              <a:spcBef>
                <a:spcPts val="0"/>
              </a:spcBef>
              <a:spcAft>
                <a:spcPts val="0"/>
              </a:spcAft>
              <a:buClr>
                <a:schemeClr val="lt1"/>
              </a:buClr>
              <a:buSzPts val="900"/>
              <a:buFont typeface="DM Sans Light"/>
              <a:buNone/>
              <a:defRPr sz="900">
                <a:latin typeface="DM Sans Light"/>
                <a:ea typeface="DM Sans Light"/>
                <a:cs typeface="DM Sans Light"/>
                <a:sym typeface="DM Sans Light"/>
              </a:defRPr>
            </a:lvl8pPr>
            <a:lvl9pPr lvl="8">
              <a:spcBef>
                <a:spcPts val="0"/>
              </a:spcBef>
              <a:spcAft>
                <a:spcPts val="0"/>
              </a:spcAft>
              <a:buClr>
                <a:schemeClr val="lt1"/>
              </a:buClr>
              <a:buSzPts val="900"/>
              <a:buFont typeface="DM Sans Light"/>
              <a:buNone/>
              <a:defRPr sz="900">
                <a:latin typeface="DM Sans Light"/>
                <a:ea typeface="DM Sans Light"/>
                <a:cs typeface="DM Sans Light"/>
                <a:sym typeface="DM Sans Light"/>
              </a:defRPr>
            </a:lvl9pPr>
          </a:lstStyle>
          <a:p>
            <a:endParaRPr/>
          </a:p>
        </p:txBody>
      </p:sp>
      <p:sp>
        <p:nvSpPr>
          <p:cNvPr id="76" name="Google Shape;76;p8"/>
          <p:cNvSpPr>
            <a:spLocks noGrp="1"/>
          </p:cNvSpPr>
          <p:nvPr>
            <p:ph type="pic" idx="13"/>
          </p:nvPr>
        </p:nvSpPr>
        <p:spPr>
          <a:xfrm>
            <a:off x="3154650" y="3173818"/>
            <a:ext cx="1074900" cy="1505100"/>
          </a:xfrm>
          <a:prstGeom prst="roundRect">
            <a:avLst>
              <a:gd name="adj" fmla="val 17439"/>
            </a:avLst>
          </a:prstGeom>
          <a:noFill/>
          <a:ln>
            <a:noFill/>
          </a:ln>
        </p:spPr>
      </p:sp>
      <p:sp>
        <p:nvSpPr>
          <p:cNvPr id="77" name="Google Shape;77;p8"/>
          <p:cNvSpPr txBox="1">
            <a:spLocks noGrp="1"/>
          </p:cNvSpPr>
          <p:nvPr>
            <p:ph type="subTitle" idx="14"/>
          </p:nvPr>
        </p:nvSpPr>
        <p:spPr>
          <a:xfrm>
            <a:off x="4231800" y="4031889"/>
            <a:ext cx="1615500" cy="464100"/>
          </a:xfrm>
          <a:prstGeom prst="rect">
            <a:avLst/>
          </a:prstGeom>
        </p:spPr>
        <p:txBody>
          <a:bodyPr spcFirstLastPara="1" wrap="square" lIns="91425" tIns="91425" rIns="91425" bIns="91425" anchor="t" anchorCtr="0">
            <a:noAutofit/>
          </a:bodyPr>
          <a:lstStyle>
            <a:lvl1pPr lvl="0">
              <a:lnSpc>
                <a:spcPct val="80000"/>
              </a:lnSpc>
              <a:spcBef>
                <a:spcPts val="0"/>
              </a:spcBef>
              <a:spcAft>
                <a:spcPts val="0"/>
              </a:spcAft>
              <a:buNone/>
              <a:defRPr/>
            </a:lvl1pPr>
            <a:lvl2pPr lvl="1">
              <a:lnSpc>
                <a:spcPct val="80000"/>
              </a:lnSpc>
              <a:spcBef>
                <a:spcPts val="0"/>
              </a:spcBef>
              <a:spcAft>
                <a:spcPts val="0"/>
              </a:spcAft>
              <a:buClr>
                <a:schemeClr val="lt1"/>
              </a:buClr>
              <a:buSzPts val="1400"/>
              <a:buFont typeface="Forum"/>
              <a:buNone/>
              <a:defRPr>
                <a:latin typeface="Forum"/>
                <a:ea typeface="Forum"/>
                <a:cs typeface="Forum"/>
                <a:sym typeface="Forum"/>
              </a:defRPr>
            </a:lvl2pPr>
            <a:lvl3pPr lvl="2">
              <a:lnSpc>
                <a:spcPct val="80000"/>
              </a:lnSpc>
              <a:spcBef>
                <a:spcPts val="0"/>
              </a:spcBef>
              <a:spcAft>
                <a:spcPts val="0"/>
              </a:spcAft>
              <a:buClr>
                <a:schemeClr val="lt1"/>
              </a:buClr>
              <a:buSzPts val="1400"/>
              <a:buFont typeface="Forum"/>
              <a:buNone/>
              <a:defRPr>
                <a:latin typeface="Forum"/>
                <a:ea typeface="Forum"/>
                <a:cs typeface="Forum"/>
                <a:sym typeface="Forum"/>
              </a:defRPr>
            </a:lvl3pPr>
            <a:lvl4pPr lvl="3">
              <a:lnSpc>
                <a:spcPct val="80000"/>
              </a:lnSpc>
              <a:spcBef>
                <a:spcPts val="0"/>
              </a:spcBef>
              <a:spcAft>
                <a:spcPts val="0"/>
              </a:spcAft>
              <a:buClr>
                <a:schemeClr val="lt1"/>
              </a:buClr>
              <a:buSzPts val="1400"/>
              <a:buFont typeface="Forum"/>
              <a:buNone/>
              <a:defRPr>
                <a:latin typeface="Forum"/>
                <a:ea typeface="Forum"/>
                <a:cs typeface="Forum"/>
                <a:sym typeface="Forum"/>
              </a:defRPr>
            </a:lvl4pPr>
            <a:lvl5pPr lvl="4">
              <a:lnSpc>
                <a:spcPct val="80000"/>
              </a:lnSpc>
              <a:spcBef>
                <a:spcPts val="0"/>
              </a:spcBef>
              <a:spcAft>
                <a:spcPts val="0"/>
              </a:spcAft>
              <a:buClr>
                <a:schemeClr val="lt1"/>
              </a:buClr>
              <a:buSzPts val="1400"/>
              <a:buFont typeface="Forum"/>
              <a:buNone/>
              <a:defRPr>
                <a:latin typeface="Forum"/>
                <a:ea typeface="Forum"/>
                <a:cs typeface="Forum"/>
                <a:sym typeface="Forum"/>
              </a:defRPr>
            </a:lvl5pPr>
            <a:lvl6pPr lvl="5">
              <a:lnSpc>
                <a:spcPct val="80000"/>
              </a:lnSpc>
              <a:spcBef>
                <a:spcPts val="0"/>
              </a:spcBef>
              <a:spcAft>
                <a:spcPts val="0"/>
              </a:spcAft>
              <a:buClr>
                <a:schemeClr val="lt1"/>
              </a:buClr>
              <a:buSzPts val="1400"/>
              <a:buFont typeface="Forum"/>
              <a:buNone/>
              <a:defRPr>
                <a:latin typeface="Forum"/>
                <a:ea typeface="Forum"/>
                <a:cs typeface="Forum"/>
                <a:sym typeface="Forum"/>
              </a:defRPr>
            </a:lvl6pPr>
            <a:lvl7pPr lvl="6">
              <a:lnSpc>
                <a:spcPct val="80000"/>
              </a:lnSpc>
              <a:spcBef>
                <a:spcPts val="0"/>
              </a:spcBef>
              <a:spcAft>
                <a:spcPts val="0"/>
              </a:spcAft>
              <a:buClr>
                <a:schemeClr val="lt1"/>
              </a:buClr>
              <a:buSzPts val="1400"/>
              <a:buFont typeface="Forum"/>
              <a:buNone/>
              <a:defRPr>
                <a:latin typeface="Forum"/>
                <a:ea typeface="Forum"/>
                <a:cs typeface="Forum"/>
                <a:sym typeface="Forum"/>
              </a:defRPr>
            </a:lvl7pPr>
            <a:lvl8pPr lvl="7">
              <a:lnSpc>
                <a:spcPct val="80000"/>
              </a:lnSpc>
              <a:spcBef>
                <a:spcPts val="0"/>
              </a:spcBef>
              <a:spcAft>
                <a:spcPts val="0"/>
              </a:spcAft>
              <a:buClr>
                <a:schemeClr val="lt1"/>
              </a:buClr>
              <a:buSzPts val="1400"/>
              <a:buFont typeface="Forum"/>
              <a:buNone/>
              <a:defRPr>
                <a:latin typeface="Forum"/>
                <a:ea typeface="Forum"/>
                <a:cs typeface="Forum"/>
                <a:sym typeface="Forum"/>
              </a:defRPr>
            </a:lvl8pPr>
            <a:lvl9pPr lvl="8">
              <a:lnSpc>
                <a:spcPct val="80000"/>
              </a:lnSpc>
              <a:spcBef>
                <a:spcPts val="0"/>
              </a:spcBef>
              <a:spcAft>
                <a:spcPts val="0"/>
              </a:spcAft>
              <a:buClr>
                <a:schemeClr val="lt1"/>
              </a:buClr>
              <a:buSzPts val="1400"/>
              <a:buFont typeface="Forum"/>
              <a:buNone/>
              <a:defRPr>
                <a:latin typeface="Forum"/>
                <a:ea typeface="Forum"/>
                <a:cs typeface="Forum"/>
                <a:sym typeface="Forum"/>
              </a:defRPr>
            </a:lvl9pPr>
          </a:lstStyle>
          <a:p>
            <a:endParaRPr/>
          </a:p>
        </p:txBody>
      </p:sp>
      <p:sp>
        <p:nvSpPr>
          <p:cNvPr id="78" name="Google Shape;78;p8"/>
          <p:cNvSpPr>
            <a:spLocks noGrp="1"/>
          </p:cNvSpPr>
          <p:nvPr>
            <p:ph type="pic" idx="15"/>
          </p:nvPr>
        </p:nvSpPr>
        <p:spPr>
          <a:xfrm>
            <a:off x="6080700" y="1512356"/>
            <a:ext cx="1074900" cy="1505100"/>
          </a:xfrm>
          <a:prstGeom prst="roundRect">
            <a:avLst>
              <a:gd name="adj" fmla="val 17439"/>
            </a:avLst>
          </a:prstGeom>
          <a:noFill/>
          <a:ln>
            <a:noFill/>
          </a:ln>
        </p:spPr>
      </p:sp>
      <p:sp>
        <p:nvSpPr>
          <p:cNvPr id="79" name="Google Shape;79;p8"/>
          <p:cNvSpPr txBox="1">
            <a:spLocks noGrp="1"/>
          </p:cNvSpPr>
          <p:nvPr>
            <p:ph type="subTitle" idx="16"/>
          </p:nvPr>
        </p:nvSpPr>
        <p:spPr>
          <a:xfrm>
            <a:off x="7157850" y="2370426"/>
            <a:ext cx="1615500" cy="464100"/>
          </a:xfrm>
          <a:prstGeom prst="rect">
            <a:avLst/>
          </a:prstGeom>
        </p:spPr>
        <p:txBody>
          <a:bodyPr spcFirstLastPara="1" wrap="square" lIns="91425" tIns="91425" rIns="91425" bIns="91425" anchor="t" anchorCtr="0">
            <a:noAutofit/>
          </a:bodyPr>
          <a:lstStyle>
            <a:lvl1pPr lvl="0">
              <a:lnSpc>
                <a:spcPct val="80000"/>
              </a:lnSpc>
              <a:spcBef>
                <a:spcPts val="0"/>
              </a:spcBef>
              <a:spcAft>
                <a:spcPts val="0"/>
              </a:spcAft>
              <a:buNone/>
              <a:defRPr/>
            </a:lvl1pPr>
            <a:lvl2pPr lvl="1">
              <a:lnSpc>
                <a:spcPct val="80000"/>
              </a:lnSpc>
              <a:spcBef>
                <a:spcPts val="0"/>
              </a:spcBef>
              <a:spcAft>
                <a:spcPts val="0"/>
              </a:spcAft>
              <a:buClr>
                <a:schemeClr val="lt1"/>
              </a:buClr>
              <a:buSzPts val="1400"/>
              <a:buFont typeface="Forum"/>
              <a:buNone/>
              <a:defRPr>
                <a:latin typeface="Forum"/>
                <a:ea typeface="Forum"/>
                <a:cs typeface="Forum"/>
                <a:sym typeface="Forum"/>
              </a:defRPr>
            </a:lvl2pPr>
            <a:lvl3pPr lvl="2">
              <a:lnSpc>
                <a:spcPct val="80000"/>
              </a:lnSpc>
              <a:spcBef>
                <a:spcPts val="0"/>
              </a:spcBef>
              <a:spcAft>
                <a:spcPts val="0"/>
              </a:spcAft>
              <a:buClr>
                <a:schemeClr val="lt1"/>
              </a:buClr>
              <a:buSzPts val="1400"/>
              <a:buFont typeface="Forum"/>
              <a:buNone/>
              <a:defRPr>
                <a:latin typeface="Forum"/>
                <a:ea typeface="Forum"/>
                <a:cs typeface="Forum"/>
                <a:sym typeface="Forum"/>
              </a:defRPr>
            </a:lvl3pPr>
            <a:lvl4pPr lvl="3">
              <a:lnSpc>
                <a:spcPct val="80000"/>
              </a:lnSpc>
              <a:spcBef>
                <a:spcPts val="0"/>
              </a:spcBef>
              <a:spcAft>
                <a:spcPts val="0"/>
              </a:spcAft>
              <a:buClr>
                <a:schemeClr val="lt1"/>
              </a:buClr>
              <a:buSzPts val="1400"/>
              <a:buFont typeface="Forum"/>
              <a:buNone/>
              <a:defRPr>
                <a:latin typeface="Forum"/>
                <a:ea typeface="Forum"/>
                <a:cs typeface="Forum"/>
                <a:sym typeface="Forum"/>
              </a:defRPr>
            </a:lvl4pPr>
            <a:lvl5pPr lvl="4">
              <a:lnSpc>
                <a:spcPct val="80000"/>
              </a:lnSpc>
              <a:spcBef>
                <a:spcPts val="0"/>
              </a:spcBef>
              <a:spcAft>
                <a:spcPts val="0"/>
              </a:spcAft>
              <a:buClr>
                <a:schemeClr val="lt1"/>
              </a:buClr>
              <a:buSzPts val="1400"/>
              <a:buFont typeface="Forum"/>
              <a:buNone/>
              <a:defRPr>
                <a:latin typeface="Forum"/>
                <a:ea typeface="Forum"/>
                <a:cs typeface="Forum"/>
                <a:sym typeface="Forum"/>
              </a:defRPr>
            </a:lvl5pPr>
            <a:lvl6pPr lvl="5">
              <a:lnSpc>
                <a:spcPct val="80000"/>
              </a:lnSpc>
              <a:spcBef>
                <a:spcPts val="0"/>
              </a:spcBef>
              <a:spcAft>
                <a:spcPts val="0"/>
              </a:spcAft>
              <a:buClr>
                <a:schemeClr val="lt1"/>
              </a:buClr>
              <a:buSzPts val="1400"/>
              <a:buFont typeface="Forum"/>
              <a:buNone/>
              <a:defRPr>
                <a:latin typeface="Forum"/>
                <a:ea typeface="Forum"/>
                <a:cs typeface="Forum"/>
                <a:sym typeface="Forum"/>
              </a:defRPr>
            </a:lvl6pPr>
            <a:lvl7pPr lvl="6">
              <a:lnSpc>
                <a:spcPct val="80000"/>
              </a:lnSpc>
              <a:spcBef>
                <a:spcPts val="0"/>
              </a:spcBef>
              <a:spcAft>
                <a:spcPts val="0"/>
              </a:spcAft>
              <a:buClr>
                <a:schemeClr val="lt1"/>
              </a:buClr>
              <a:buSzPts val="1400"/>
              <a:buFont typeface="Forum"/>
              <a:buNone/>
              <a:defRPr>
                <a:latin typeface="Forum"/>
                <a:ea typeface="Forum"/>
                <a:cs typeface="Forum"/>
                <a:sym typeface="Forum"/>
              </a:defRPr>
            </a:lvl7pPr>
            <a:lvl8pPr lvl="7">
              <a:lnSpc>
                <a:spcPct val="80000"/>
              </a:lnSpc>
              <a:spcBef>
                <a:spcPts val="0"/>
              </a:spcBef>
              <a:spcAft>
                <a:spcPts val="0"/>
              </a:spcAft>
              <a:buClr>
                <a:schemeClr val="lt1"/>
              </a:buClr>
              <a:buSzPts val="1400"/>
              <a:buFont typeface="Forum"/>
              <a:buNone/>
              <a:defRPr>
                <a:latin typeface="Forum"/>
                <a:ea typeface="Forum"/>
                <a:cs typeface="Forum"/>
                <a:sym typeface="Forum"/>
              </a:defRPr>
            </a:lvl8pPr>
            <a:lvl9pPr lvl="8">
              <a:lnSpc>
                <a:spcPct val="80000"/>
              </a:lnSpc>
              <a:spcBef>
                <a:spcPts val="0"/>
              </a:spcBef>
              <a:spcAft>
                <a:spcPts val="0"/>
              </a:spcAft>
              <a:buClr>
                <a:schemeClr val="lt1"/>
              </a:buClr>
              <a:buSzPts val="1400"/>
              <a:buFont typeface="Forum"/>
              <a:buNone/>
              <a:defRPr>
                <a:latin typeface="Forum"/>
                <a:ea typeface="Forum"/>
                <a:cs typeface="Forum"/>
                <a:sym typeface="Forum"/>
              </a:defRPr>
            </a:lvl9pPr>
          </a:lstStyle>
          <a:p>
            <a:endParaRPr/>
          </a:p>
        </p:txBody>
      </p:sp>
      <p:sp>
        <p:nvSpPr>
          <p:cNvPr id="80" name="Google Shape;80;p8"/>
          <p:cNvSpPr txBox="1">
            <a:spLocks noGrp="1"/>
          </p:cNvSpPr>
          <p:nvPr>
            <p:ph type="subTitle" idx="17"/>
          </p:nvPr>
        </p:nvSpPr>
        <p:spPr>
          <a:xfrm>
            <a:off x="7157850" y="2829850"/>
            <a:ext cx="1445400" cy="540000"/>
          </a:xfrm>
          <a:prstGeom prst="rect">
            <a:avLst/>
          </a:prstGeom>
        </p:spPr>
        <p:txBody>
          <a:bodyPr spcFirstLastPara="1" wrap="square" lIns="91425" tIns="91425" rIns="91425" bIns="91425" anchor="t" anchorCtr="0">
            <a:noAutofit/>
          </a:bodyPr>
          <a:lstStyle>
            <a:lvl1pPr lvl="0">
              <a:lnSpc>
                <a:spcPct val="60000"/>
              </a:lnSpc>
              <a:spcBef>
                <a:spcPts val="0"/>
              </a:spcBef>
              <a:spcAft>
                <a:spcPts val="0"/>
              </a:spcAft>
              <a:buNone/>
              <a:defRPr sz="900">
                <a:latin typeface="DM Sans Light"/>
                <a:ea typeface="DM Sans Light"/>
                <a:cs typeface="DM Sans Light"/>
                <a:sym typeface="DM Sans Light"/>
              </a:defRPr>
            </a:lvl1pPr>
            <a:lvl2pPr lvl="1">
              <a:spcBef>
                <a:spcPts val="0"/>
              </a:spcBef>
              <a:spcAft>
                <a:spcPts val="0"/>
              </a:spcAft>
              <a:buClr>
                <a:schemeClr val="lt1"/>
              </a:buClr>
              <a:buSzPts val="900"/>
              <a:buFont typeface="DM Sans Light"/>
              <a:buNone/>
              <a:defRPr sz="900">
                <a:latin typeface="DM Sans Light"/>
                <a:ea typeface="DM Sans Light"/>
                <a:cs typeface="DM Sans Light"/>
                <a:sym typeface="DM Sans Light"/>
              </a:defRPr>
            </a:lvl2pPr>
            <a:lvl3pPr lvl="2">
              <a:spcBef>
                <a:spcPts val="0"/>
              </a:spcBef>
              <a:spcAft>
                <a:spcPts val="0"/>
              </a:spcAft>
              <a:buClr>
                <a:schemeClr val="lt1"/>
              </a:buClr>
              <a:buSzPts val="900"/>
              <a:buFont typeface="DM Sans Light"/>
              <a:buNone/>
              <a:defRPr sz="900">
                <a:latin typeface="DM Sans Light"/>
                <a:ea typeface="DM Sans Light"/>
                <a:cs typeface="DM Sans Light"/>
                <a:sym typeface="DM Sans Light"/>
              </a:defRPr>
            </a:lvl3pPr>
            <a:lvl4pPr lvl="3">
              <a:spcBef>
                <a:spcPts val="0"/>
              </a:spcBef>
              <a:spcAft>
                <a:spcPts val="0"/>
              </a:spcAft>
              <a:buClr>
                <a:schemeClr val="lt1"/>
              </a:buClr>
              <a:buSzPts val="900"/>
              <a:buFont typeface="DM Sans Light"/>
              <a:buNone/>
              <a:defRPr sz="900">
                <a:latin typeface="DM Sans Light"/>
                <a:ea typeface="DM Sans Light"/>
                <a:cs typeface="DM Sans Light"/>
                <a:sym typeface="DM Sans Light"/>
              </a:defRPr>
            </a:lvl4pPr>
            <a:lvl5pPr lvl="4">
              <a:spcBef>
                <a:spcPts val="0"/>
              </a:spcBef>
              <a:spcAft>
                <a:spcPts val="0"/>
              </a:spcAft>
              <a:buClr>
                <a:schemeClr val="lt1"/>
              </a:buClr>
              <a:buSzPts val="900"/>
              <a:buFont typeface="DM Sans Light"/>
              <a:buNone/>
              <a:defRPr sz="900">
                <a:latin typeface="DM Sans Light"/>
                <a:ea typeface="DM Sans Light"/>
                <a:cs typeface="DM Sans Light"/>
                <a:sym typeface="DM Sans Light"/>
              </a:defRPr>
            </a:lvl5pPr>
            <a:lvl6pPr lvl="5">
              <a:spcBef>
                <a:spcPts val="0"/>
              </a:spcBef>
              <a:spcAft>
                <a:spcPts val="0"/>
              </a:spcAft>
              <a:buClr>
                <a:schemeClr val="lt1"/>
              </a:buClr>
              <a:buSzPts val="900"/>
              <a:buFont typeface="DM Sans Light"/>
              <a:buNone/>
              <a:defRPr sz="900">
                <a:latin typeface="DM Sans Light"/>
                <a:ea typeface="DM Sans Light"/>
                <a:cs typeface="DM Sans Light"/>
                <a:sym typeface="DM Sans Light"/>
              </a:defRPr>
            </a:lvl6pPr>
            <a:lvl7pPr lvl="6">
              <a:spcBef>
                <a:spcPts val="0"/>
              </a:spcBef>
              <a:spcAft>
                <a:spcPts val="0"/>
              </a:spcAft>
              <a:buClr>
                <a:schemeClr val="lt1"/>
              </a:buClr>
              <a:buSzPts val="900"/>
              <a:buFont typeface="DM Sans Light"/>
              <a:buNone/>
              <a:defRPr sz="900">
                <a:latin typeface="DM Sans Light"/>
                <a:ea typeface="DM Sans Light"/>
                <a:cs typeface="DM Sans Light"/>
                <a:sym typeface="DM Sans Light"/>
              </a:defRPr>
            </a:lvl7pPr>
            <a:lvl8pPr lvl="7">
              <a:spcBef>
                <a:spcPts val="0"/>
              </a:spcBef>
              <a:spcAft>
                <a:spcPts val="0"/>
              </a:spcAft>
              <a:buClr>
                <a:schemeClr val="lt1"/>
              </a:buClr>
              <a:buSzPts val="900"/>
              <a:buFont typeface="DM Sans Light"/>
              <a:buNone/>
              <a:defRPr sz="900">
                <a:latin typeface="DM Sans Light"/>
                <a:ea typeface="DM Sans Light"/>
                <a:cs typeface="DM Sans Light"/>
                <a:sym typeface="DM Sans Light"/>
              </a:defRPr>
            </a:lvl8pPr>
            <a:lvl9pPr lvl="8">
              <a:spcBef>
                <a:spcPts val="0"/>
              </a:spcBef>
              <a:spcAft>
                <a:spcPts val="0"/>
              </a:spcAft>
              <a:buClr>
                <a:schemeClr val="lt1"/>
              </a:buClr>
              <a:buSzPts val="900"/>
              <a:buFont typeface="DM Sans Light"/>
              <a:buNone/>
              <a:defRPr sz="900">
                <a:latin typeface="DM Sans Light"/>
                <a:ea typeface="DM Sans Light"/>
                <a:cs typeface="DM Sans Light"/>
                <a:sym typeface="DM Sans Light"/>
              </a:defRPr>
            </a:lvl9pPr>
          </a:lstStyle>
          <a:p>
            <a:endParaRPr/>
          </a:p>
        </p:txBody>
      </p:sp>
      <p:sp>
        <p:nvSpPr>
          <p:cNvPr id="81" name="Google Shape;81;p8"/>
          <p:cNvSpPr>
            <a:spLocks noGrp="1"/>
          </p:cNvSpPr>
          <p:nvPr>
            <p:ph type="pic" idx="18"/>
          </p:nvPr>
        </p:nvSpPr>
        <p:spPr>
          <a:xfrm>
            <a:off x="6080700" y="3173818"/>
            <a:ext cx="1074900" cy="1505100"/>
          </a:xfrm>
          <a:prstGeom prst="roundRect">
            <a:avLst>
              <a:gd name="adj" fmla="val 17439"/>
            </a:avLst>
          </a:prstGeom>
          <a:noFill/>
          <a:ln>
            <a:noFill/>
          </a:ln>
        </p:spPr>
      </p:sp>
      <p:sp>
        <p:nvSpPr>
          <p:cNvPr id="82" name="Google Shape;82;p8"/>
          <p:cNvSpPr txBox="1">
            <a:spLocks noGrp="1"/>
          </p:cNvSpPr>
          <p:nvPr>
            <p:ph type="subTitle" idx="19"/>
          </p:nvPr>
        </p:nvSpPr>
        <p:spPr>
          <a:xfrm>
            <a:off x="7157850" y="4031889"/>
            <a:ext cx="1615500" cy="464100"/>
          </a:xfrm>
          <a:prstGeom prst="rect">
            <a:avLst/>
          </a:prstGeom>
        </p:spPr>
        <p:txBody>
          <a:bodyPr spcFirstLastPara="1" wrap="square" lIns="91425" tIns="91425" rIns="91425" bIns="91425" anchor="t" anchorCtr="0">
            <a:noAutofit/>
          </a:bodyPr>
          <a:lstStyle>
            <a:lvl1pPr lvl="0">
              <a:lnSpc>
                <a:spcPct val="80000"/>
              </a:lnSpc>
              <a:spcBef>
                <a:spcPts val="0"/>
              </a:spcBef>
              <a:spcAft>
                <a:spcPts val="0"/>
              </a:spcAft>
              <a:buNone/>
              <a:defRPr/>
            </a:lvl1pPr>
            <a:lvl2pPr lvl="1">
              <a:lnSpc>
                <a:spcPct val="80000"/>
              </a:lnSpc>
              <a:spcBef>
                <a:spcPts val="0"/>
              </a:spcBef>
              <a:spcAft>
                <a:spcPts val="0"/>
              </a:spcAft>
              <a:buClr>
                <a:schemeClr val="lt1"/>
              </a:buClr>
              <a:buSzPts val="1400"/>
              <a:buFont typeface="Forum"/>
              <a:buNone/>
              <a:defRPr>
                <a:latin typeface="Forum"/>
                <a:ea typeface="Forum"/>
                <a:cs typeface="Forum"/>
                <a:sym typeface="Forum"/>
              </a:defRPr>
            </a:lvl2pPr>
            <a:lvl3pPr lvl="2">
              <a:lnSpc>
                <a:spcPct val="80000"/>
              </a:lnSpc>
              <a:spcBef>
                <a:spcPts val="0"/>
              </a:spcBef>
              <a:spcAft>
                <a:spcPts val="0"/>
              </a:spcAft>
              <a:buClr>
                <a:schemeClr val="lt1"/>
              </a:buClr>
              <a:buSzPts val="1400"/>
              <a:buFont typeface="Forum"/>
              <a:buNone/>
              <a:defRPr>
                <a:latin typeface="Forum"/>
                <a:ea typeface="Forum"/>
                <a:cs typeface="Forum"/>
                <a:sym typeface="Forum"/>
              </a:defRPr>
            </a:lvl3pPr>
            <a:lvl4pPr lvl="3">
              <a:lnSpc>
                <a:spcPct val="80000"/>
              </a:lnSpc>
              <a:spcBef>
                <a:spcPts val="0"/>
              </a:spcBef>
              <a:spcAft>
                <a:spcPts val="0"/>
              </a:spcAft>
              <a:buClr>
                <a:schemeClr val="lt1"/>
              </a:buClr>
              <a:buSzPts val="1400"/>
              <a:buFont typeface="Forum"/>
              <a:buNone/>
              <a:defRPr>
                <a:latin typeface="Forum"/>
                <a:ea typeface="Forum"/>
                <a:cs typeface="Forum"/>
                <a:sym typeface="Forum"/>
              </a:defRPr>
            </a:lvl4pPr>
            <a:lvl5pPr lvl="4">
              <a:lnSpc>
                <a:spcPct val="80000"/>
              </a:lnSpc>
              <a:spcBef>
                <a:spcPts val="0"/>
              </a:spcBef>
              <a:spcAft>
                <a:spcPts val="0"/>
              </a:spcAft>
              <a:buClr>
                <a:schemeClr val="lt1"/>
              </a:buClr>
              <a:buSzPts val="1400"/>
              <a:buFont typeface="Forum"/>
              <a:buNone/>
              <a:defRPr>
                <a:latin typeface="Forum"/>
                <a:ea typeface="Forum"/>
                <a:cs typeface="Forum"/>
                <a:sym typeface="Forum"/>
              </a:defRPr>
            </a:lvl5pPr>
            <a:lvl6pPr lvl="5">
              <a:lnSpc>
                <a:spcPct val="80000"/>
              </a:lnSpc>
              <a:spcBef>
                <a:spcPts val="0"/>
              </a:spcBef>
              <a:spcAft>
                <a:spcPts val="0"/>
              </a:spcAft>
              <a:buClr>
                <a:schemeClr val="lt1"/>
              </a:buClr>
              <a:buSzPts val="1400"/>
              <a:buFont typeface="Forum"/>
              <a:buNone/>
              <a:defRPr>
                <a:latin typeface="Forum"/>
                <a:ea typeface="Forum"/>
                <a:cs typeface="Forum"/>
                <a:sym typeface="Forum"/>
              </a:defRPr>
            </a:lvl6pPr>
            <a:lvl7pPr lvl="6">
              <a:lnSpc>
                <a:spcPct val="80000"/>
              </a:lnSpc>
              <a:spcBef>
                <a:spcPts val="0"/>
              </a:spcBef>
              <a:spcAft>
                <a:spcPts val="0"/>
              </a:spcAft>
              <a:buClr>
                <a:schemeClr val="lt1"/>
              </a:buClr>
              <a:buSzPts val="1400"/>
              <a:buFont typeface="Forum"/>
              <a:buNone/>
              <a:defRPr>
                <a:latin typeface="Forum"/>
                <a:ea typeface="Forum"/>
                <a:cs typeface="Forum"/>
                <a:sym typeface="Forum"/>
              </a:defRPr>
            </a:lvl7pPr>
            <a:lvl8pPr lvl="7">
              <a:lnSpc>
                <a:spcPct val="80000"/>
              </a:lnSpc>
              <a:spcBef>
                <a:spcPts val="0"/>
              </a:spcBef>
              <a:spcAft>
                <a:spcPts val="0"/>
              </a:spcAft>
              <a:buClr>
                <a:schemeClr val="lt1"/>
              </a:buClr>
              <a:buSzPts val="1400"/>
              <a:buFont typeface="Forum"/>
              <a:buNone/>
              <a:defRPr>
                <a:latin typeface="Forum"/>
                <a:ea typeface="Forum"/>
                <a:cs typeface="Forum"/>
                <a:sym typeface="Forum"/>
              </a:defRPr>
            </a:lvl8pPr>
            <a:lvl9pPr lvl="8">
              <a:lnSpc>
                <a:spcPct val="80000"/>
              </a:lnSpc>
              <a:spcBef>
                <a:spcPts val="0"/>
              </a:spcBef>
              <a:spcAft>
                <a:spcPts val="0"/>
              </a:spcAft>
              <a:buClr>
                <a:schemeClr val="lt1"/>
              </a:buClr>
              <a:buSzPts val="1400"/>
              <a:buFont typeface="Forum"/>
              <a:buNone/>
              <a:defRPr>
                <a:latin typeface="Forum"/>
                <a:ea typeface="Forum"/>
                <a:cs typeface="Forum"/>
                <a:sym typeface="Forum"/>
              </a:defRPr>
            </a:lvl9pPr>
          </a:lstStyle>
          <a:p>
            <a:endParaRPr/>
          </a:p>
        </p:txBody>
      </p:sp>
      <p:sp>
        <p:nvSpPr>
          <p:cNvPr id="83" name="Google Shape;83;p8"/>
          <p:cNvSpPr txBox="1">
            <a:spLocks noGrp="1"/>
          </p:cNvSpPr>
          <p:nvPr>
            <p:ph type="subTitle" idx="20"/>
          </p:nvPr>
        </p:nvSpPr>
        <p:spPr>
          <a:xfrm>
            <a:off x="4250800" y="4491312"/>
            <a:ext cx="1445400" cy="540000"/>
          </a:xfrm>
          <a:prstGeom prst="rect">
            <a:avLst/>
          </a:prstGeom>
        </p:spPr>
        <p:txBody>
          <a:bodyPr spcFirstLastPara="1" wrap="square" lIns="91425" tIns="91425" rIns="91425" bIns="91425" anchor="t" anchorCtr="0">
            <a:noAutofit/>
          </a:bodyPr>
          <a:lstStyle>
            <a:lvl1pPr lvl="0">
              <a:lnSpc>
                <a:spcPct val="60000"/>
              </a:lnSpc>
              <a:spcBef>
                <a:spcPts val="0"/>
              </a:spcBef>
              <a:spcAft>
                <a:spcPts val="0"/>
              </a:spcAft>
              <a:buNone/>
              <a:defRPr sz="900">
                <a:latin typeface="DM Sans Light"/>
                <a:ea typeface="DM Sans Light"/>
                <a:cs typeface="DM Sans Light"/>
                <a:sym typeface="DM Sans Light"/>
              </a:defRPr>
            </a:lvl1pPr>
            <a:lvl2pPr lvl="1">
              <a:spcBef>
                <a:spcPts val="0"/>
              </a:spcBef>
              <a:spcAft>
                <a:spcPts val="0"/>
              </a:spcAft>
              <a:buClr>
                <a:schemeClr val="lt1"/>
              </a:buClr>
              <a:buSzPts val="900"/>
              <a:buFont typeface="DM Sans Light"/>
              <a:buNone/>
              <a:defRPr sz="900">
                <a:latin typeface="DM Sans Light"/>
                <a:ea typeface="DM Sans Light"/>
                <a:cs typeface="DM Sans Light"/>
                <a:sym typeface="DM Sans Light"/>
              </a:defRPr>
            </a:lvl2pPr>
            <a:lvl3pPr lvl="2">
              <a:spcBef>
                <a:spcPts val="0"/>
              </a:spcBef>
              <a:spcAft>
                <a:spcPts val="0"/>
              </a:spcAft>
              <a:buClr>
                <a:schemeClr val="lt1"/>
              </a:buClr>
              <a:buSzPts val="900"/>
              <a:buFont typeface="DM Sans Light"/>
              <a:buNone/>
              <a:defRPr sz="900">
                <a:latin typeface="DM Sans Light"/>
                <a:ea typeface="DM Sans Light"/>
                <a:cs typeface="DM Sans Light"/>
                <a:sym typeface="DM Sans Light"/>
              </a:defRPr>
            </a:lvl3pPr>
            <a:lvl4pPr lvl="3">
              <a:spcBef>
                <a:spcPts val="0"/>
              </a:spcBef>
              <a:spcAft>
                <a:spcPts val="0"/>
              </a:spcAft>
              <a:buClr>
                <a:schemeClr val="lt1"/>
              </a:buClr>
              <a:buSzPts val="900"/>
              <a:buFont typeface="DM Sans Light"/>
              <a:buNone/>
              <a:defRPr sz="900">
                <a:latin typeface="DM Sans Light"/>
                <a:ea typeface="DM Sans Light"/>
                <a:cs typeface="DM Sans Light"/>
                <a:sym typeface="DM Sans Light"/>
              </a:defRPr>
            </a:lvl4pPr>
            <a:lvl5pPr lvl="4">
              <a:spcBef>
                <a:spcPts val="0"/>
              </a:spcBef>
              <a:spcAft>
                <a:spcPts val="0"/>
              </a:spcAft>
              <a:buClr>
                <a:schemeClr val="lt1"/>
              </a:buClr>
              <a:buSzPts val="900"/>
              <a:buFont typeface="DM Sans Light"/>
              <a:buNone/>
              <a:defRPr sz="900">
                <a:latin typeface="DM Sans Light"/>
                <a:ea typeface="DM Sans Light"/>
                <a:cs typeface="DM Sans Light"/>
                <a:sym typeface="DM Sans Light"/>
              </a:defRPr>
            </a:lvl5pPr>
            <a:lvl6pPr lvl="5">
              <a:spcBef>
                <a:spcPts val="0"/>
              </a:spcBef>
              <a:spcAft>
                <a:spcPts val="0"/>
              </a:spcAft>
              <a:buClr>
                <a:schemeClr val="lt1"/>
              </a:buClr>
              <a:buSzPts val="900"/>
              <a:buFont typeface="DM Sans Light"/>
              <a:buNone/>
              <a:defRPr sz="900">
                <a:latin typeface="DM Sans Light"/>
                <a:ea typeface="DM Sans Light"/>
                <a:cs typeface="DM Sans Light"/>
                <a:sym typeface="DM Sans Light"/>
              </a:defRPr>
            </a:lvl6pPr>
            <a:lvl7pPr lvl="6">
              <a:spcBef>
                <a:spcPts val="0"/>
              </a:spcBef>
              <a:spcAft>
                <a:spcPts val="0"/>
              </a:spcAft>
              <a:buClr>
                <a:schemeClr val="lt1"/>
              </a:buClr>
              <a:buSzPts val="900"/>
              <a:buFont typeface="DM Sans Light"/>
              <a:buNone/>
              <a:defRPr sz="900">
                <a:latin typeface="DM Sans Light"/>
                <a:ea typeface="DM Sans Light"/>
                <a:cs typeface="DM Sans Light"/>
                <a:sym typeface="DM Sans Light"/>
              </a:defRPr>
            </a:lvl7pPr>
            <a:lvl8pPr lvl="7">
              <a:spcBef>
                <a:spcPts val="0"/>
              </a:spcBef>
              <a:spcAft>
                <a:spcPts val="0"/>
              </a:spcAft>
              <a:buClr>
                <a:schemeClr val="lt1"/>
              </a:buClr>
              <a:buSzPts val="900"/>
              <a:buFont typeface="DM Sans Light"/>
              <a:buNone/>
              <a:defRPr sz="900">
                <a:latin typeface="DM Sans Light"/>
                <a:ea typeface="DM Sans Light"/>
                <a:cs typeface="DM Sans Light"/>
                <a:sym typeface="DM Sans Light"/>
              </a:defRPr>
            </a:lvl8pPr>
            <a:lvl9pPr lvl="8">
              <a:spcBef>
                <a:spcPts val="0"/>
              </a:spcBef>
              <a:spcAft>
                <a:spcPts val="0"/>
              </a:spcAft>
              <a:buClr>
                <a:schemeClr val="lt1"/>
              </a:buClr>
              <a:buSzPts val="900"/>
              <a:buFont typeface="DM Sans Light"/>
              <a:buNone/>
              <a:defRPr sz="900">
                <a:latin typeface="DM Sans Light"/>
                <a:ea typeface="DM Sans Light"/>
                <a:cs typeface="DM Sans Light"/>
                <a:sym typeface="DM Sans Light"/>
              </a:defRPr>
            </a:lvl9pPr>
          </a:lstStyle>
          <a:p>
            <a:endParaRPr/>
          </a:p>
        </p:txBody>
      </p:sp>
      <p:sp>
        <p:nvSpPr>
          <p:cNvPr id="84" name="Google Shape;84;p8"/>
          <p:cNvSpPr txBox="1">
            <a:spLocks noGrp="1"/>
          </p:cNvSpPr>
          <p:nvPr>
            <p:ph type="subTitle" idx="21"/>
          </p:nvPr>
        </p:nvSpPr>
        <p:spPr>
          <a:xfrm>
            <a:off x="7157850" y="4491312"/>
            <a:ext cx="1445400" cy="540000"/>
          </a:xfrm>
          <a:prstGeom prst="rect">
            <a:avLst/>
          </a:prstGeom>
        </p:spPr>
        <p:txBody>
          <a:bodyPr spcFirstLastPara="1" wrap="square" lIns="91425" tIns="91425" rIns="91425" bIns="91425" anchor="t" anchorCtr="0">
            <a:noAutofit/>
          </a:bodyPr>
          <a:lstStyle>
            <a:lvl1pPr lvl="0">
              <a:lnSpc>
                <a:spcPct val="60000"/>
              </a:lnSpc>
              <a:spcBef>
                <a:spcPts val="0"/>
              </a:spcBef>
              <a:spcAft>
                <a:spcPts val="0"/>
              </a:spcAft>
              <a:buNone/>
              <a:defRPr sz="900">
                <a:latin typeface="DM Sans Light"/>
                <a:ea typeface="DM Sans Light"/>
                <a:cs typeface="DM Sans Light"/>
                <a:sym typeface="DM Sans Light"/>
              </a:defRPr>
            </a:lvl1pPr>
            <a:lvl2pPr lvl="1">
              <a:spcBef>
                <a:spcPts val="0"/>
              </a:spcBef>
              <a:spcAft>
                <a:spcPts val="0"/>
              </a:spcAft>
              <a:buClr>
                <a:schemeClr val="lt1"/>
              </a:buClr>
              <a:buSzPts val="900"/>
              <a:buFont typeface="DM Sans Light"/>
              <a:buNone/>
              <a:defRPr sz="900">
                <a:latin typeface="DM Sans Light"/>
                <a:ea typeface="DM Sans Light"/>
                <a:cs typeface="DM Sans Light"/>
                <a:sym typeface="DM Sans Light"/>
              </a:defRPr>
            </a:lvl2pPr>
            <a:lvl3pPr lvl="2">
              <a:spcBef>
                <a:spcPts val="0"/>
              </a:spcBef>
              <a:spcAft>
                <a:spcPts val="0"/>
              </a:spcAft>
              <a:buClr>
                <a:schemeClr val="lt1"/>
              </a:buClr>
              <a:buSzPts val="900"/>
              <a:buFont typeface="DM Sans Light"/>
              <a:buNone/>
              <a:defRPr sz="900">
                <a:latin typeface="DM Sans Light"/>
                <a:ea typeface="DM Sans Light"/>
                <a:cs typeface="DM Sans Light"/>
                <a:sym typeface="DM Sans Light"/>
              </a:defRPr>
            </a:lvl3pPr>
            <a:lvl4pPr lvl="3">
              <a:spcBef>
                <a:spcPts val="0"/>
              </a:spcBef>
              <a:spcAft>
                <a:spcPts val="0"/>
              </a:spcAft>
              <a:buClr>
                <a:schemeClr val="lt1"/>
              </a:buClr>
              <a:buSzPts val="900"/>
              <a:buFont typeface="DM Sans Light"/>
              <a:buNone/>
              <a:defRPr sz="900">
                <a:latin typeface="DM Sans Light"/>
                <a:ea typeface="DM Sans Light"/>
                <a:cs typeface="DM Sans Light"/>
                <a:sym typeface="DM Sans Light"/>
              </a:defRPr>
            </a:lvl4pPr>
            <a:lvl5pPr lvl="4">
              <a:spcBef>
                <a:spcPts val="0"/>
              </a:spcBef>
              <a:spcAft>
                <a:spcPts val="0"/>
              </a:spcAft>
              <a:buClr>
                <a:schemeClr val="lt1"/>
              </a:buClr>
              <a:buSzPts val="900"/>
              <a:buFont typeface="DM Sans Light"/>
              <a:buNone/>
              <a:defRPr sz="900">
                <a:latin typeface="DM Sans Light"/>
                <a:ea typeface="DM Sans Light"/>
                <a:cs typeface="DM Sans Light"/>
                <a:sym typeface="DM Sans Light"/>
              </a:defRPr>
            </a:lvl5pPr>
            <a:lvl6pPr lvl="5">
              <a:spcBef>
                <a:spcPts val="0"/>
              </a:spcBef>
              <a:spcAft>
                <a:spcPts val="0"/>
              </a:spcAft>
              <a:buClr>
                <a:schemeClr val="lt1"/>
              </a:buClr>
              <a:buSzPts val="900"/>
              <a:buFont typeface="DM Sans Light"/>
              <a:buNone/>
              <a:defRPr sz="900">
                <a:latin typeface="DM Sans Light"/>
                <a:ea typeface="DM Sans Light"/>
                <a:cs typeface="DM Sans Light"/>
                <a:sym typeface="DM Sans Light"/>
              </a:defRPr>
            </a:lvl6pPr>
            <a:lvl7pPr lvl="6">
              <a:spcBef>
                <a:spcPts val="0"/>
              </a:spcBef>
              <a:spcAft>
                <a:spcPts val="0"/>
              </a:spcAft>
              <a:buClr>
                <a:schemeClr val="lt1"/>
              </a:buClr>
              <a:buSzPts val="900"/>
              <a:buFont typeface="DM Sans Light"/>
              <a:buNone/>
              <a:defRPr sz="900">
                <a:latin typeface="DM Sans Light"/>
                <a:ea typeface="DM Sans Light"/>
                <a:cs typeface="DM Sans Light"/>
                <a:sym typeface="DM Sans Light"/>
              </a:defRPr>
            </a:lvl7pPr>
            <a:lvl8pPr lvl="7">
              <a:spcBef>
                <a:spcPts val="0"/>
              </a:spcBef>
              <a:spcAft>
                <a:spcPts val="0"/>
              </a:spcAft>
              <a:buClr>
                <a:schemeClr val="lt1"/>
              </a:buClr>
              <a:buSzPts val="900"/>
              <a:buFont typeface="DM Sans Light"/>
              <a:buNone/>
              <a:defRPr sz="900">
                <a:latin typeface="DM Sans Light"/>
                <a:ea typeface="DM Sans Light"/>
                <a:cs typeface="DM Sans Light"/>
                <a:sym typeface="DM Sans Light"/>
              </a:defRPr>
            </a:lvl8pPr>
            <a:lvl9pPr lvl="8">
              <a:spcBef>
                <a:spcPts val="0"/>
              </a:spcBef>
              <a:spcAft>
                <a:spcPts val="0"/>
              </a:spcAft>
              <a:buClr>
                <a:schemeClr val="lt1"/>
              </a:buClr>
              <a:buSzPts val="900"/>
              <a:buFont typeface="DM Sans Light"/>
              <a:buNone/>
              <a:defRPr sz="900">
                <a:latin typeface="DM Sans Light"/>
                <a:ea typeface="DM Sans Light"/>
                <a:cs typeface="DM Sans Light"/>
                <a:sym typeface="DM Sans Light"/>
              </a:defRPr>
            </a:lvl9pPr>
          </a:lstStyle>
          <a:p>
            <a:endParaRPr/>
          </a:p>
        </p:txBody>
      </p:sp>
      <p:sp>
        <p:nvSpPr>
          <p:cNvPr id="85" name="Google Shape;85;p8"/>
          <p:cNvSpPr txBox="1">
            <a:spLocks noGrp="1"/>
          </p:cNvSpPr>
          <p:nvPr>
            <p:ph type="title"/>
          </p:nvPr>
        </p:nvSpPr>
        <p:spPr>
          <a:xfrm>
            <a:off x="228600" y="399325"/>
            <a:ext cx="3531300" cy="624600"/>
          </a:xfrm>
          <a:prstGeom prst="rect">
            <a:avLst/>
          </a:prstGeom>
        </p:spPr>
        <p:txBody>
          <a:bodyPr spcFirstLastPara="1" wrap="square" lIns="0" tIns="91425" rIns="91425" bIns="0" anchor="t" anchorCtr="0">
            <a:noAutofit/>
          </a:bodyPr>
          <a:lstStyle>
            <a:lvl1pPr lvl="0">
              <a:lnSpc>
                <a:spcPct val="60000"/>
              </a:lnSpc>
              <a:spcBef>
                <a:spcPts val="0"/>
              </a:spcBef>
              <a:spcAft>
                <a:spcPts val="0"/>
              </a:spcAft>
              <a:buClr>
                <a:schemeClr val="lt1"/>
              </a:buClr>
              <a:buSzPts val="3600"/>
              <a:buFont typeface="Forum"/>
              <a:buNone/>
              <a:defRPr sz="3600"/>
            </a:lvl1pPr>
            <a:lvl2pPr lvl="1">
              <a:lnSpc>
                <a:spcPct val="60000"/>
              </a:lnSpc>
              <a:spcBef>
                <a:spcPts val="0"/>
              </a:spcBef>
              <a:spcAft>
                <a:spcPts val="0"/>
              </a:spcAft>
              <a:buClr>
                <a:schemeClr val="lt1"/>
              </a:buClr>
              <a:buSzPts val="3600"/>
              <a:buFont typeface="Forum"/>
              <a:buNone/>
              <a:defRPr sz="3600">
                <a:latin typeface="Forum"/>
                <a:ea typeface="Forum"/>
                <a:cs typeface="Forum"/>
                <a:sym typeface="Forum"/>
              </a:defRPr>
            </a:lvl2pPr>
            <a:lvl3pPr lvl="2">
              <a:lnSpc>
                <a:spcPct val="60000"/>
              </a:lnSpc>
              <a:spcBef>
                <a:spcPts val="0"/>
              </a:spcBef>
              <a:spcAft>
                <a:spcPts val="0"/>
              </a:spcAft>
              <a:buClr>
                <a:schemeClr val="lt1"/>
              </a:buClr>
              <a:buSzPts val="3600"/>
              <a:buFont typeface="Forum"/>
              <a:buNone/>
              <a:defRPr sz="3600">
                <a:latin typeface="Forum"/>
                <a:ea typeface="Forum"/>
                <a:cs typeface="Forum"/>
                <a:sym typeface="Forum"/>
              </a:defRPr>
            </a:lvl3pPr>
            <a:lvl4pPr lvl="3">
              <a:lnSpc>
                <a:spcPct val="60000"/>
              </a:lnSpc>
              <a:spcBef>
                <a:spcPts val="0"/>
              </a:spcBef>
              <a:spcAft>
                <a:spcPts val="0"/>
              </a:spcAft>
              <a:buClr>
                <a:schemeClr val="lt1"/>
              </a:buClr>
              <a:buSzPts val="3600"/>
              <a:buFont typeface="Forum"/>
              <a:buNone/>
              <a:defRPr sz="3600">
                <a:latin typeface="Forum"/>
                <a:ea typeface="Forum"/>
                <a:cs typeface="Forum"/>
                <a:sym typeface="Forum"/>
              </a:defRPr>
            </a:lvl4pPr>
            <a:lvl5pPr lvl="4">
              <a:lnSpc>
                <a:spcPct val="60000"/>
              </a:lnSpc>
              <a:spcBef>
                <a:spcPts val="0"/>
              </a:spcBef>
              <a:spcAft>
                <a:spcPts val="0"/>
              </a:spcAft>
              <a:buClr>
                <a:schemeClr val="lt1"/>
              </a:buClr>
              <a:buSzPts val="3600"/>
              <a:buFont typeface="Forum"/>
              <a:buNone/>
              <a:defRPr sz="3600">
                <a:latin typeface="Forum"/>
                <a:ea typeface="Forum"/>
                <a:cs typeface="Forum"/>
                <a:sym typeface="Forum"/>
              </a:defRPr>
            </a:lvl5pPr>
            <a:lvl6pPr lvl="5">
              <a:lnSpc>
                <a:spcPct val="60000"/>
              </a:lnSpc>
              <a:spcBef>
                <a:spcPts val="0"/>
              </a:spcBef>
              <a:spcAft>
                <a:spcPts val="0"/>
              </a:spcAft>
              <a:buClr>
                <a:schemeClr val="lt1"/>
              </a:buClr>
              <a:buSzPts val="3600"/>
              <a:buFont typeface="Forum"/>
              <a:buNone/>
              <a:defRPr sz="3600">
                <a:latin typeface="Forum"/>
                <a:ea typeface="Forum"/>
                <a:cs typeface="Forum"/>
                <a:sym typeface="Forum"/>
              </a:defRPr>
            </a:lvl6pPr>
            <a:lvl7pPr lvl="6">
              <a:lnSpc>
                <a:spcPct val="60000"/>
              </a:lnSpc>
              <a:spcBef>
                <a:spcPts val="0"/>
              </a:spcBef>
              <a:spcAft>
                <a:spcPts val="0"/>
              </a:spcAft>
              <a:buClr>
                <a:schemeClr val="lt1"/>
              </a:buClr>
              <a:buSzPts val="3600"/>
              <a:buFont typeface="Forum"/>
              <a:buNone/>
              <a:defRPr sz="3600">
                <a:latin typeface="Forum"/>
                <a:ea typeface="Forum"/>
                <a:cs typeface="Forum"/>
                <a:sym typeface="Forum"/>
              </a:defRPr>
            </a:lvl7pPr>
            <a:lvl8pPr lvl="7">
              <a:lnSpc>
                <a:spcPct val="60000"/>
              </a:lnSpc>
              <a:spcBef>
                <a:spcPts val="0"/>
              </a:spcBef>
              <a:spcAft>
                <a:spcPts val="0"/>
              </a:spcAft>
              <a:buClr>
                <a:schemeClr val="lt1"/>
              </a:buClr>
              <a:buSzPts val="3600"/>
              <a:buFont typeface="Forum"/>
              <a:buNone/>
              <a:defRPr sz="3600">
                <a:latin typeface="Forum"/>
                <a:ea typeface="Forum"/>
                <a:cs typeface="Forum"/>
                <a:sym typeface="Forum"/>
              </a:defRPr>
            </a:lvl8pPr>
            <a:lvl9pPr lvl="8">
              <a:lnSpc>
                <a:spcPct val="60000"/>
              </a:lnSpc>
              <a:spcBef>
                <a:spcPts val="0"/>
              </a:spcBef>
              <a:spcAft>
                <a:spcPts val="0"/>
              </a:spcAft>
              <a:buClr>
                <a:schemeClr val="lt1"/>
              </a:buClr>
              <a:buSzPts val="3600"/>
              <a:buFont typeface="Forum"/>
              <a:buNone/>
              <a:defRPr sz="3600">
                <a:latin typeface="Forum"/>
                <a:ea typeface="Forum"/>
                <a:cs typeface="Forum"/>
                <a:sym typeface="Forum"/>
              </a:defRPr>
            </a:lvl9pPr>
          </a:lstStyle>
          <a:p>
            <a:endParaRPr/>
          </a:p>
        </p:txBody>
      </p:sp>
      <p:sp>
        <p:nvSpPr>
          <p:cNvPr id="86" name="Google Shape;86;p8"/>
          <p:cNvSpPr txBox="1">
            <a:spLocks noGrp="1"/>
          </p:cNvSpPr>
          <p:nvPr>
            <p:ph type="subTitle" idx="22"/>
          </p:nvPr>
        </p:nvSpPr>
        <p:spPr>
          <a:xfrm>
            <a:off x="228600" y="4891059"/>
            <a:ext cx="1475700" cy="125400"/>
          </a:xfrm>
          <a:prstGeom prst="rect">
            <a:avLst/>
          </a:prstGeom>
        </p:spPr>
        <p:txBody>
          <a:bodyPr spcFirstLastPara="1" wrap="square" lIns="0" tIns="0" rIns="0" bIns="0" anchor="t" anchorCtr="0">
            <a:noAutofit/>
          </a:bodyPr>
          <a:lstStyle>
            <a:lvl1pPr lvl="0">
              <a:spcBef>
                <a:spcPts val="0"/>
              </a:spcBef>
              <a:spcAft>
                <a:spcPts val="0"/>
              </a:spcAft>
              <a:buClr>
                <a:schemeClr val="accent4"/>
              </a:buClr>
              <a:buSzPts val="700"/>
              <a:buFont typeface="DM Sans"/>
              <a:buNone/>
              <a:defRPr sz="700">
                <a:solidFill>
                  <a:schemeClr val="accent4"/>
                </a:solidFill>
                <a:latin typeface="DM Sans"/>
                <a:ea typeface="DM Sans"/>
                <a:cs typeface="DM Sans"/>
                <a:sym typeface="DM Sans"/>
              </a:defRPr>
            </a:lvl1pPr>
            <a:lvl2pPr lvl="1">
              <a:spcBef>
                <a:spcPts val="0"/>
              </a:spcBef>
              <a:spcAft>
                <a:spcPts val="0"/>
              </a:spcAft>
              <a:buClr>
                <a:schemeClr val="accent4"/>
              </a:buClr>
              <a:buSzPts val="700"/>
              <a:buFont typeface="DM Sans"/>
              <a:buNone/>
              <a:defRPr sz="700">
                <a:solidFill>
                  <a:schemeClr val="accent4"/>
                </a:solidFill>
                <a:latin typeface="DM Sans"/>
                <a:ea typeface="DM Sans"/>
                <a:cs typeface="DM Sans"/>
                <a:sym typeface="DM Sans"/>
              </a:defRPr>
            </a:lvl2pPr>
            <a:lvl3pPr lvl="2">
              <a:spcBef>
                <a:spcPts val="0"/>
              </a:spcBef>
              <a:spcAft>
                <a:spcPts val="0"/>
              </a:spcAft>
              <a:buClr>
                <a:schemeClr val="accent4"/>
              </a:buClr>
              <a:buSzPts val="700"/>
              <a:buFont typeface="DM Sans"/>
              <a:buNone/>
              <a:defRPr sz="700">
                <a:solidFill>
                  <a:schemeClr val="accent4"/>
                </a:solidFill>
                <a:latin typeface="DM Sans"/>
                <a:ea typeface="DM Sans"/>
                <a:cs typeface="DM Sans"/>
                <a:sym typeface="DM Sans"/>
              </a:defRPr>
            </a:lvl3pPr>
            <a:lvl4pPr lvl="3">
              <a:spcBef>
                <a:spcPts val="0"/>
              </a:spcBef>
              <a:spcAft>
                <a:spcPts val="0"/>
              </a:spcAft>
              <a:buClr>
                <a:schemeClr val="accent4"/>
              </a:buClr>
              <a:buSzPts val="700"/>
              <a:buFont typeface="DM Sans"/>
              <a:buNone/>
              <a:defRPr sz="700">
                <a:solidFill>
                  <a:schemeClr val="accent4"/>
                </a:solidFill>
                <a:latin typeface="DM Sans"/>
                <a:ea typeface="DM Sans"/>
                <a:cs typeface="DM Sans"/>
                <a:sym typeface="DM Sans"/>
              </a:defRPr>
            </a:lvl4pPr>
            <a:lvl5pPr lvl="4">
              <a:spcBef>
                <a:spcPts val="0"/>
              </a:spcBef>
              <a:spcAft>
                <a:spcPts val="0"/>
              </a:spcAft>
              <a:buClr>
                <a:schemeClr val="accent4"/>
              </a:buClr>
              <a:buSzPts val="700"/>
              <a:buFont typeface="DM Sans"/>
              <a:buNone/>
              <a:defRPr sz="700">
                <a:solidFill>
                  <a:schemeClr val="accent4"/>
                </a:solidFill>
                <a:latin typeface="DM Sans"/>
                <a:ea typeface="DM Sans"/>
                <a:cs typeface="DM Sans"/>
                <a:sym typeface="DM Sans"/>
              </a:defRPr>
            </a:lvl5pPr>
            <a:lvl6pPr lvl="5">
              <a:spcBef>
                <a:spcPts val="0"/>
              </a:spcBef>
              <a:spcAft>
                <a:spcPts val="0"/>
              </a:spcAft>
              <a:buClr>
                <a:schemeClr val="accent4"/>
              </a:buClr>
              <a:buSzPts val="700"/>
              <a:buFont typeface="DM Sans"/>
              <a:buNone/>
              <a:defRPr sz="700">
                <a:solidFill>
                  <a:schemeClr val="accent4"/>
                </a:solidFill>
                <a:latin typeface="DM Sans"/>
                <a:ea typeface="DM Sans"/>
                <a:cs typeface="DM Sans"/>
                <a:sym typeface="DM Sans"/>
              </a:defRPr>
            </a:lvl6pPr>
            <a:lvl7pPr lvl="6">
              <a:spcBef>
                <a:spcPts val="0"/>
              </a:spcBef>
              <a:spcAft>
                <a:spcPts val="0"/>
              </a:spcAft>
              <a:buClr>
                <a:schemeClr val="accent4"/>
              </a:buClr>
              <a:buSzPts val="700"/>
              <a:buFont typeface="DM Sans"/>
              <a:buNone/>
              <a:defRPr sz="700">
                <a:solidFill>
                  <a:schemeClr val="accent4"/>
                </a:solidFill>
                <a:latin typeface="DM Sans"/>
                <a:ea typeface="DM Sans"/>
                <a:cs typeface="DM Sans"/>
                <a:sym typeface="DM Sans"/>
              </a:defRPr>
            </a:lvl7pPr>
            <a:lvl8pPr lvl="7">
              <a:spcBef>
                <a:spcPts val="0"/>
              </a:spcBef>
              <a:spcAft>
                <a:spcPts val="0"/>
              </a:spcAft>
              <a:buClr>
                <a:schemeClr val="accent4"/>
              </a:buClr>
              <a:buSzPts val="700"/>
              <a:buFont typeface="DM Sans"/>
              <a:buNone/>
              <a:defRPr sz="700">
                <a:solidFill>
                  <a:schemeClr val="accent4"/>
                </a:solidFill>
                <a:latin typeface="DM Sans"/>
                <a:ea typeface="DM Sans"/>
                <a:cs typeface="DM Sans"/>
                <a:sym typeface="DM Sans"/>
              </a:defRPr>
            </a:lvl8pPr>
            <a:lvl9pPr lvl="8">
              <a:spcBef>
                <a:spcPts val="0"/>
              </a:spcBef>
              <a:spcAft>
                <a:spcPts val="0"/>
              </a:spcAft>
              <a:buClr>
                <a:schemeClr val="accent4"/>
              </a:buClr>
              <a:buSzPts val="700"/>
              <a:buFont typeface="DM Sans"/>
              <a:buNone/>
              <a:defRPr sz="700">
                <a:solidFill>
                  <a:schemeClr val="accent4"/>
                </a:solidFill>
                <a:latin typeface="DM Sans"/>
                <a:ea typeface="DM Sans"/>
                <a:cs typeface="DM Sans"/>
                <a:sym typeface="DM Sans"/>
              </a:defRPr>
            </a:lvl9pPr>
          </a:lstStyle>
          <a:p>
            <a:endParaRPr/>
          </a:p>
        </p:txBody>
      </p:sp>
      <p:sp>
        <p:nvSpPr>
          <p:cNvPr id="87" name="Google Shape;87;p8"/>
          <p:cNvSpPr txBox="1"/>
          <p:nvPr/>
        </p:nvSpPr>
        <p:spPr>
          <a:xfrm>
            <a:off x="8227900" y="4802400"/>
            <a:ext cx="687600" cy="212100"/>
          </a:xfrm>
          <a:prstGeom prst="rect">
            <a:avLst/>
          </a:prstGeom>
          <a:noFill/>
          <a:ln>
            <a:noFill/>
          </a:ln>
        </p:spPr>
        <p:txBody>
          <a:bodyPr spcFirstLastPara="1" wrap="square" lIns="0" tIns="91425" rIns="0" bIns="91425" anchor="t" anchorCtr="0">
            <a:noAutofit/>
          </a:bodyPr>
          <a:lstStyle/>
          <a:p>
            <a:pPr marL="0" lvl="0" indent="0" algn="r" rtl="0">
              <a:spcBef>
                <a:spcPts val="0"/>
              </a:spcBef>
              <a:spcAft>
                <a:spcPts val="0"/>
              </a:spcAft>
              <a:buNone/>
            </a:pPr>
            <a:fld id="{00000000-1234-1234-1234-123412341234}" type="slidenum">
              <a:rPr lang="en" sz="700">
                <a:solidFill>
                  <a:schemeClr val="accent4"/>
                </a:solidFill>
                <a:latin typeface="DM Sans"/>
                <a:ea typeface="DM Sans"/>
                <a:cs typeface="DM Sans"/>
                <a:sym typeface="DM Sans"/>
              </a:rPr>
              <a:t>‹#›</a:t>
            </a:fld>
            <a:endParaRPr sz="700">
              <a:solidFill>
                <a:schemeClr val="accent4"/>
              </a:solidFill>
              <a:latin typeface="DM Sans"/>
              <a:ea typeface="DM Sans"/>
              <a:cs typeface="DM Sans"/>
              <a:sym typeface="DM Sans"/>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Next steps">
  <p:cSld name="BLANK_1_1_1_1_1_1_1_1_1_1_1_1_1_1_1_1_1_1_1_1_1_1">
    <p:spTree>
      <p:nvGrpSpPr>
        <p:cNvPr id="1" name="Shape 754"/>
        <p:cNvGrpSpPr/>
        <p:nvPr/>
      </p:nvGrpSpPr>
      <p:grpSpPr>
        <a:xfrm>
          <a:off x="0" y="0"/>
          <a:ext cx="0" cy="0"/>
          <a:chOff x="0" y="0"/>
          <a:chExt cx="0" cy="0"/>
        </a:xfrm>
      </p:grpSpPr>
      <p:sp>
        <p:nvSpPr>
          <p:cNvPr id="755" name="Google Shape;755;p72"/>
          <p:cNvSpPr/>
          <p:nvPr/>
        </p:nvSpPr>
        <p:spPr>
          <a:xfrm rot="5400000">
            <a:off x="-3989996" y="1161600"/>
            <a:ext cx="7978200" cy="7978200"/>
          </a:xfrm>
          <a:prstGeom prst="pie">
            <a:avLst>
              <a:gd name="adj1" fmla="val 10792592"/>
              <a:gd name="adj2" fmla="val 16198514"/>
            </a:avLst>
          </a:prstGeom>
          <a:gradFill>
            <a:gsLst>
              <a:gs pos="0">
                <a:schemeClr val="accent1"/>
              </a:gs>
              <a:gs pos="64000">
                <a:schemeClr val="dk2"/>
              </a:gs>
              <a:gs pos="100000">
                <a:schemeClr val="dk2"/>
              </a:gs>
            </a:gsLst>
            <a:path path="circle">
              <a:fillToRect t="100000" r="100000"/>
            </a:path>
            <a:tileRect l="-100000" b="-10000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Nunito Sans"/>
              <a:ea typeface="Nunito Sans"/>
              <a:cs typeface="Nunito Sans"/>
              <a:sym typeface="Nunito Sans"/>
            </a:endParaRPr>
          </a:p>
        </p:txBody>
      </p:sp>
      <p:pic>
        <p:nvPicPr>
          <p:cNvPr id="756" name="Google Shape;756;p72"/>
          <p:cNvPicPr preferRelativeResize="0"/>
          <p:nvPr/>
        </p:nvPicPr>
        <p:blipFill rotWithShape="1">
          <a:blip r:embed="rId2">
            <a:alphaModFix/>
          </a:blip>
          <a:srcRect l="7338" b="46245"/>
          <a:stretch/>
        </p:blipFill>
        <p:spPr>
          <a:xfrm>
            <a:off x="218592" y="3453125"/>
            <a:ext cx="2926200" cy="1697526"/>
          </a:xfrm>
          <a:prstGeom prst="rect">
            <a:avLst/>
          </a:prstGeom>
          <a:noFill/>
          <a:ln>
            <a:noFill/>
          </a:ln>
        </p:spPr>
      </p:pic>
      <p:sp>
        <p:nvSpPr>
          <p:cNvPr id="757" name="Google Shape;757;p72"/>
          <p:cNvSpPr txBox="1"/>
          <p:nvPr/>
        </p:nvSpPr>
        <p:spPr>
          <a:xfrm>
            <a:off x="6720300" y="4800275"/>
            <a:ext cx="2195100" cy="2925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fld id="{00000000-1234-1234-1234-123412341234}" type="slidenum">
              <a:rPr lang="en" sz="700">
                <a:solidFill>
                  <a:schemeClr val="accent5"/>
                </a:solidFill>
                <a:latin typeface="Nunito Sans"/>
                <a:ea typeface="Nunito Sans"/>
                <a:cs typeface="Nunito Sans"/>
                <a:sym typeface="Nunito Sans"/>
              </a:rPr>
              <a:t>‹#›</a:t>
            </a:fld>
            <a:endParaRPr sz="700">
              <a:solidFill>
                <a:schemeClr val="accent5"/>
              </a:solidFill>
              <a:latin typeface="Nunito Sans"/>
              <a:ea typeface="Nunito Sans"/>
              <a:cs typeface="Nunito Sans"/>
              <a:sym typeface="Nunito Sans"/>
            </a:endParaRPr>
          </a:p>
        </p:txBody>
      </p:sp>
      <p:sp>
        <p:nvSpPr>
          <p:cNvPr id="758" name="Google Shape;758;p72"/>
          <p:cNvSpPr txBox="1">
            <a:spLocks noGrp="1"/>
          </p:cNvSpPr>
          <p:nvPr>
            <p:ph type="title"/>
          </p:nvPr>
        </p:nvSpPr>
        <p:spPr>
          <a:xfrm>
            <a:off x="228600" y="228589"/>
            <a:ext cx="2926200" cy="587700"/>
          </a:xfrm>
          <a:prstGeom prst="rect">
            <a:avLst/>
          </a:prstGeom>
        </p:spPr>
        <p:txBody>
          <a:bodyPr spcFirstLastPara="1" wrap="square" lIns="91425" tIns="91425" rIns="91425" bIns="91425" anchor="t" anchorCtr="0">
            <a:spAutoFit/>
          </a:bodyPr>
          <a:lstStyle>
            <a:lvl1pPr lvl="0">
              <a:lnSpc>
                <a:spcPct val="90000"/>
              </a:lnSpc>
              <a:spcBef>
                <a:spcPts val="0"/>
              </a:spcBef>
              <a:spcAft>
                <a:spcPts val="0"/>
              </a:spcAft>
              <a:buNone/>
              <a:defRPr sz="5400"/>
            </a:lvl1pPr>
            <a:lvl2pPr lvl="1">
              <a:lnSpc>
                <a:spcPct val="90000"/>
              </a:lnSpc>
              <a:spcBef>
                <a:spcPts val="0"/>
              </a:spcBef>
              <a:spcAft>
                <a:spcPts val="0"/>
              </a:spcAft>
              <a:buNone/>
              <a:defRPr sz="5400">
                <a:latin typeface="Poppins SemiBold"/>
                <a:ea typeface="Poppins SemiBold"/>
                <a:cs typeface="Poppins SemiBold"/>
                <a:sym typeface="Poppins SemiBold"/>
              </a:defRPr>
            </a:lvl2pPr>
            <a:lvl3pPr lvl="2">
              <a:lnSpc>
                <a:spcPct val="90000"/>
              </a:lnSpc>
              <a:spcBef>
                <a:spcPts val="0"/>
              </a:spcBef>
              <a:spcAft>
                <a:spcPts val="0"/>
              </a:spcAft>
              <a:buNone/>
              <a:defRPr sz="5400">
                <a:latin typeface="Poppins SemiBold"/>
                <a:ea typeface="Poppins SemiBold"/>
                <a:cs typeface="Poppins SemiBold"/>
                <a:sym typeface="Poppins SemiBold"/>
              </a:defRPr>
            </a:lvl3pPr>
            <a:lvl4pPr lvl="3">
              <a:lnSpc>
                <a:spcPct val="90000"/>
              </a:lnSpc>
              <a:spcBef>
                <a:spcPts val="0"/>
              </a:spcBef>
              <a:spcAft>
                <a:spcPts val="0"/>
              </a:spcAft>
              <a:buNone/>
              <a:defRPr sz="5400">
                <a:latin typeface="Poppins SemiBold"/>
                <a:ea typeface="Poppins SemiBold"/>
                <a:cs typeface="Poppins SemiBold"/>
                <a:sym typeface="Poppins SemiBold"/>
              </a:defRPr>
            </a:lvl4pPr>
            <a:lvl5pPr lvl="4">
              <a:lnSpc>
                <a:spcPct val="90000"/>
              </a:lnSpc>
              <a:spcBef>
                <a:spcPts val="0"/>
              </a:spcBef>
              <a:spcAft>
                <a:spcPts val="0"/>
              </a:spcAft>
              <a:buNone/>
              <a:defRPr sz="5400">
                <a:latin typeface="Poppins SemiBold"/>
                <a:ea typeface="Poppins SemiBold"/>
                <a:cs typeface="Poppins SemiBold"/>
                <a:sym typeface="Poppins SemiBold"/>
              </a:defRPr>
            </a:lvl5pPr>
            <a:lvl6pPr lvl="5">
              <a:lnSpc>
                <a:spcPct val="90000"/>
              </a:lnSpc>
              <a:spcBef>
                <a:spcPts val="0"/>
              </a:spcBef>
              <a:spcAft>
                <a:spcPts val="0"/>
              </a:spcAft>
              <a:buNone/>
              <a:defRPr sz="5400">
                <a:latin typeface="Poppins SemiBold"/>
                <a:ea typeface="Poppins SemiBold"/>
                <a:cs typeface="Poppins SemiBold"/>
                <a:sym typeface="Poppins SemiBold"/>
              </a:defRPr>
            </a:lvl6pPr>
            <a:lvl7pPr lvl="6">
              <a:lnSpc>
                <a:spcPct val="90000"/>
              </a:lnSpc>
              <a:spcBef>
                <a:spcPts val="0"/>
              </a:spcBef>
              <a:spcAft>
                <a:spcPts val="0"/>
              </a:spcAft>
              <a:buNone/>
              <a:defRPr sz="5400">
                <a:latin typeface="Poppins SemiBold"/>
                <a:ea typeface="Poppins SemiBold"/>
                <a:cs typeface="Poppins SemiBold"/>
                <a:sym typeface="Poppins SemiBold"/>
              </a:defRPr>
            </a:lvl7pPr>
            <a:lvl8pPr lvl="7">
              <a:lnSpc>
                <a:spcPct val="90000"/>
              </a:lnSpc>
              <a:spcBef>
                <a:spcPts val="0"/>
              </a:spcBef>
              <a:spcAft>
                <a:spcPts val="0"/>
              </a:spcAft>
              <a:buNone/>
              <a:defRPr sz="5400">
                <a:latin typeface="Poppins SemiBold"/>
                <a:ea typeface="Poppins SemiBold"/>
                <a:cs typeface="Poppins SemiBold"/>
                <a:sym typeface="Poppins SemiBold"/>
              </a:defRPr>
            </a:lvl8pPr>
            <a:lvl9pPr lvl="8">
              <a:lnSpc>
                <a:spcPct val="90000"/>
              </a:lnSpc>
              <a:spcBef>
                <a:spcPts val="0"/>
              </a:spcBef>
              <a:spcAft>
                <a:spcPts val="0"/>
              </a:spcAft>
              <a:buNone/>
              <a:defRPr sz="5400">
                <a:latin typeface="Poppins SemiBold"/>
                <a:ea typeface="Poppins SemiBold"/>
                <a:cs typeface="Poppins SemiBold"/>
                <a:sym typeface="Poppins SemiBold"/>
              </a:defRPr>
            </a:lvl9pPr>
          </a:lstStyle>
          <a:p>
            <a:endParaRPr/>
          </a:p>
        </p:txBody>
      </p:sp>
      <p:sp>
        <p:nvSpPr>
          <p:cNvPr id="759" name="Google Shape;759;p72"/>
          <p:cNvSpPr/>
          <p:nvPr/>
        </p:nvSpPr>
        <p:spPr>
          <a:xfrm>
            <a:off x="-4" y="1992734"/>
            <a:ext cx="3736169" cy="3157919"/>
          </a:xfrm>
          <a:custGeom>
            <a:avLst/>
            <a:gdLst/>
            <a:ahLst/>
            <a:cxnLst/>
            <a:rect l="l" t="t" r="r" b="b"/>
            <a:pathLst>
              <a:path w="247921" h="209550" extrusionOk="0">
                <a:moveTo>
                  <a:pt x="0" y="0"/>
                </a:moveTo>
                <a:lnTo>
                  <a:pt x="0" y="2516"/>
                </a:lnTo>
                <a:lnTo>
                  <a:pt x="1966" y="5976"/>
                </a:lnTo>
                <a:lnTo>
                  <a:pt x="3853" y="9593"/>
                </a:lnTo>
                <a:lnTo>
                  <a:pt x="5661" y="13289"/>
                </a:lnTo>
                <a:lnTo>
                  <a:pt x="7391" y="17063"/>
                </a:lnTo>
                <a:lnTo>
                  <a:pt x="9042" y="20994"/>
                </a:lnTo>
                <a:lnTo>
                  <a:pt x="10615" y="24926"/>
                </a:lnTo>
                <a:lnTo>
                  <a:pt x="12030" y="28936"/>
                </a:lnTo>
                <a:lnTo>
                  <a:pt x="13446" y="32946"/>
                </a:lnTo>
                <a:lnTo>
                  <a:pt x="14704" y="37114"/>
                </a:lnTo>
                <a:lnTo>
                  <a:pt x="15962" y="41360"/>
                </a:lnTo>
                <a:lnTo>
                  <a:pt x="17063" y="45606"/>
                </a:lnTo>
                <a:lnTo>
                  <a:pt x="18085" y="49930"/>
                </a:lnTo>
                <a:lnTo>
                  <a:pt x="19029" y="54334"/>
                </a:lnTo>
                <a:lnTo>
                  <a:pt x="19815" y="58737"/>
                </a:lnTo>
                <a:lnTo>
                  <a:pt x="20601" y="63219"/>
                </a:lnTo>
                <a:lnTo>
                  <a:pt x="21230" y="67779"/>
                </a:lnTo>
                <a:lnTo>
                  <a:pt x="18557" y="68173"/>
                </a:lnTo>
                <a:lnTo>
                  <a:pt x="15883" y="68566"/>
                </a:lnTo>
                <a:lnTo>
                  <a:pt x="13210" y="69037"/>
                </a:lnTo>
                <a:lnTo>
                  <a:pt x="10536" y="69588"/>
                </a:lnTo>
                <a:lnTo>
                  <a:pt x="7942" y="70217"/>
                </a:lnTo>
                <a:lnTo>
                  <a:pt x="5268" y="70846"/>
                </a:lnTo>
                <a:lnTo>
                  <a:pt x="2595" y="71554"/>
                </a:lnTo>
                <a:lnTo>
                  <a:pt x="0" y="72261"/>
                </a:lnTo>
                <a:lnTo>
                  <a:pt x="0" y="73598"/>
                </a:lnTo>
                <a:lnTo>
                  <a:pt x="3302" y="72576"/>
                </a:lnTo>
                <a:lnTo>
                  <a:pt x="7784" y="71475"/>
                </a:lnTo>
                <a:lnTo>
                  <a:pt x="12345" y="70531"/>
                </a:lnTo>
                <a:lnTo>
                  <a:pt x="16827" y="69667"/>
                </a:lnTo>
                <a:lnTo>
                  <a:pt x="21387" y="69037"/>
                </a:lnTo>
                <a:lnTo>
                  <a:pt x="21859" y="72812"/>
                </a:lnTo>
                <a:lnTo>
                  <a:pt x="22174" y="76193"/>
                </a:lnTo>
                <a:lnTo>
                  <a:pt x="22488" y="79495"/>
                </a:lnTo>
                <a:lnTo>
                  <a:pt x="22724" y="82876"/>
                </a:lnTo>
                <a:lnTo>
                  <a:pt x="22881" y="86258"/>
                </a:lnTo>
                <a:lnTo>
                  <a:pt x="22960" y="89639"/>
                </a:lnTo>
                <a:lnTo>
                  <a:pt x="23039" y="92941"/>
                </a:lnTo>
                <a:lnTo>
                  <a:pt x="23039" y="96322"/>
                </a:lnTo>
                <a:lnTo>
                  <a:pt x="23039" y="99703"/>
                </a:lnTo>
                <a:lnTo>
                  <a:pt x="22960" y="103006"/>
                </a:lnTo>
                <a:lnTo>
                  <a:pt x="22803" y="106387"/>
                </a:lnTo>
                <a:lnTo>
                  <a:pt x="22645" y="109689"/>
                </a:lnTo>
                <a:lnTo>
                  <a:pt x="22410" y="113071"/>
                </a:lnTo>
                <a:lnTo>
                  <a:pt x="22095" y="116373"/>
                </a:lnTo>
                <a:lnTo>
                  <a:pt x="21781" y="119675"/>
                </a:lnTo>
                <a:lnTo>
                  <a:pt x="21387" y="122978"/>
                </a:lnTo>
                <a:lnTo>
                  <a:pt x="20916" y="126280"/>
                </a:lnTo>
                <a:lnTo>
                  <a:pt x="20444" y="129504"/>
                </a:lnTo>
                <a:lnTo>
                  <a:pt x="19893" y="132807"/>
                </a:lnTo>
                <a:lnTo>
                  <a:pt x="19264" y="136031"/>
                </a:lnTo>
                <a:lnTo>
                  <a:pt x="18635" y="139254"/>
                </a:lnTo>
                <a:lnTo>
                  <a:pt x="17928" y="142478"/>
                </a:lnTo>
                <a:lnTo>
                  <a:pt x="17220" y="145623"/>
                </a:lnTo>
                <a:lnTo>
                  <a:pt x="16434" y="148769"/>
                </a:lnTo>
                <a:lnTo>
                  <a:pt x="15569" y="151914"/>
                </a:lnTo>
                <a:lnTo>
                  <a:pt x="14625" y="155059"/>
                </a:lnTo>
                <a:lnTo>
                  <a:pt x="13760" y="158126"/>
                </a:lnTo>
                <a:lnTo>
                  <a:pt x="12738" y="161192"/>
                </a:lnTo>
                <a:lnTo>
                  <a:pt x="11716" y="164259"/>
                </a:lnTo>
                <a:lnTo>
                  <a:pt x="10615" y="167247"/>
                </a:lnTo>
                <a:lnTo>
                  <a:pt x="9514" y="170235"/>
                </a:lnTo>
                <a:lnTo>
                  <a:pt x="8256" y="173144"/>
                </a:lnTo>
                <a:lnTo>
                  <a:pt x="7077" y="176053"/>
                </a:lnTo>
                <a:lnTo>
                  <a:pt x="5425" y="179356"/>
                </a:lnTo>
                <a:lnTo>
                  <a:pt x="3696" y="182658"/>
                </a:lnTo>
                <a:lnTo>
                  <a:pt x="1887" y="185961"/>
                </a:lnTo>
                <a:lnTo>
                  <a:pt x="0" y="189185"/>
                </a:lnTo>
                <a:lnTo>
                  <a:pt x="0" y="191622"/>
                </a:lnTo>
                <a:lnTo>
                  <a:pt x="2280" y="187848"/>
                </a:lnTo>
                <a:lnTo>
                  <a:pt x="4403" y="184152"/>
                </a:lnTo>
                <a:lnTo>
                  <a:pt x="6369" y="180378"/>
                </a:lnTo>
                <a:lnTo>
                  <a:pt x="8178" y="176604"/>
                </a:lnTo>
                <a:lnTo>
                  <a:pt x="9436" y="173616"/>
                </a:lnTo>
                <a:lnTo>
                  <a:pt x="10615" y="170707"/>
                </a:lnTo>
                <a:lnTo>
                  <a:pt x="11795" y="167719"/>
                </a:lnTo>
                <a:lnTo>
                  <a:pt x="12895" y="164652"/>
                </a:lnTo>
                <a:lnTo>
                  <a:pt x="13918" y="161585"/>
                </a:lnTo>
                <a:lnTo>
                  <a:pt x="14940" y="158519"/>
                </a:lnTo>
                <a:lnTo>
                  <a:pt x="15883" y="155452"/>
                </a:lnTo>
                <a:lnTo>
                  <a:pt x="16748" y="152307"/>
                </a:lnTo>
                <a:lnTo>
                  <a:pt x="17613" y="149162"/>
                </a:lnTo>
                <a:lnTo>
                  <a:pt x="18399" y="145938"/>
                </a:lnTo>
                <a:lnTo>
                  <a:pt x="19186" y="142714"/>
                </a:lnTo>
                <a:lnTo>
                  <a:pt x="19893" y="139490"/>
                </a:lnTo>
                <a:lnTo>
                  <a:pt x="20522" y="136266"/>
                </a:lnTo>
                <a:lnTo>
                  <a:pt x="21073" y="133043"/>
                </a:lnTo>
                <a:lnTo>
                  <a:pt x="21623" y="129740"/>
                </a:lnTo>
                <a:lnTo>
                  <a:pt x="22174" y="126438"/>
                </a:lnTo>
                <a:lnTo>
                  <a:pt x="22567" y="123135"/>
                </a:lnTo>
                <a:lnTo>
                  <a:pt x="22960" y="119833"/>
                </a:lnTo>
                <a:lnTo>
                  <a:pt x="23353" y="116530"/>
                </a:lnTo>
                <a:lnTo>
                  <a:pt x="23668" y="113149"/>
                </a:lnTo>
                <a:lnTo>
                  <a:pt x="23904" y="109768"/>
                </a:lnTo>
                <a:lnTo>
                  <a:pt x="24061" y="106466"/>
                </a:lnTo>
                <a:lnTo>
                  <a:pt x="24218" y="103084"/>
                </a:lnTo>
                <a:lnTo>
                  <a:pt x="24297" y="99703"/>
                </a:lnTo>
                <a:lnTo>
                  <a:pt x="24297" y="96322"/>
                </a:lnTo>
                <a:lnTo>
                  <a:pt x="24297" y="92941"/>
                </a:lnTo>
                <a:lnTo>
                  <a:pt x="24218" y="89560"/>
                </a:lnTo>
                <a:lnTo>
                  <a:pt x="24139" y="86179"/>
                </a:lnTo>
                <a:lnTo>
                  <a:pt x="23982" y="82798"/>
                </a:lnTo>
                <a:lnTo>
                  <a:pt x="23746" y="79417"/>
                </a:lnTo>
                <a:lnTo>
                  <a:pt x="23432" y="76036"/>
                </a:lnTo>
                <a:lnTo>
                  <a:pt x="23117" y="72654"/>
                </a:lnTo>
                <a:lnTo>
                  <a:pt x="22645" y="68880"/>
                </a:lnTo>
                <a:lnTo>
                  <a:pt x="27521" y="68408"/>
                </a:lnTo>
                <a:lnTo>
                  <a:pt x="32474" y="68094"/>
                </a:lnTo>
                <a:lnTo>
                  <a:pt x="37428" y="67937"/>
                </a:lnTo>
                <a:lnTo>
                  <a:pt x="42382" y="68015"/>
                </a:lnTo>
                <a:lnTo>
                  <a:pt x="47335" y="68173"/>
                </a:lnTo>
                <a:lnTo>
                  <a:pt x="52368" y="68644"/>
                </a:lnTo>
                <a:lnTo>
                  <a:pt x="57400" y="69195"/>
                </a:lnTo>
                <a:lnTo>
                  <a:pt x="62432" y="69981"/>
                </a:lnTo>
                <a:lnTo>
                  <a:pt x="67229" y="70846"/>
                </a:lnTo>
                <a:lnTo>
                  <a:pt x="72025" y="71947"/>
                </a:lnTo>
                <a:lnTo>
                  <a:pt x="76900" y="73126"/>
                </a:lnTo>
                <a:lnTo>
                  <a:pt x="81775" y="74542"/>
                </a:lnTo>
                <a:lnTo>
                  <a:pt x="86650" y="76114"/>
                </a:lnTo>
                <a:lnTo>
                  <a:pt x="91604" y="77844"/>
                </a:lnTo>
                <a:lnTo>
                  <a:pt x="96479" y="79653"/>
                </a:lnTo>
                <a:lnTo>
                  <a:pt x="101433" y="81697"/>
                </a:lnTo>
                <a:lnTo>
                  <a:pt x="106387" y="83899"/>
                </a:lnTo>
                <a:lnTo>
                  <a:pt x="111340" y="86258"/>
                </a:lnTo>
                <a:lnTo>
                  <a:pt x="116294" y="88852"/>
                </a:lnTo>
                <a:lnTo>
                  <a:pt x="121248" y="91526"/>
                </a:lnTo>
                <a:lnTo>
                  <a:pt x="126280" y="94356"/>
                </a:lnTo>
                <a:lnTo>
                  <a:pt x="131234" y="97344"/>
                </a:lnTo>
                <a:lnTo>
                  <a:pt x="136266" y="100490"/>
                </a:lnTo>
                <a:lnTo>
                  <a:pt x="141298" y="103792"/>
                </a:lnTo>
                <a:lnTo>
                  <a:pt x="145309" y="106623"/>
                </a:lnTo>
                <a:lnTo>
                  <a:pt x="149319" y="109454"/>
                </a:lnTo>
                <a:lnTo>
                  <a:pt x="153329" y="112441"/>
                </a:lnTo>
                <a:lnTo>
                  <a:pt x="157339" y="115508"/>
                </a:lnTo>
                <a:lnTo>
                  <a:pt x="161349" y="118653"/>
                </a:lnTo>
                <a:lnTo>
                  <a:pt x="165359" y="121956"/>
                </a:lnTo>
                <a:lnTo>
                  <a:pt x="169369" y="125258"/>
                </a:lnTo>
                <a:lnTo>
                  <a:pt x="173380" y="128718"/>
                </a:lnTo>
                <a:lnTo>
                  <a:pt x="177390" y="132335"/>
                </a:lnTo>
                <a:lnTo>
                  <a:pt x="181400" y="135952"/>
                </a:lnTo>
                <a:lnTo>
                  <a:pt x="185410" y="139648"/>
                </a:lnTo>
                <a:lnTo>
                  <a:pt x="189420" y="143500"/>
                </a:lnTo>
                <a:lnTo>
                  <a:pt x="193352" y="147432"/>
                </a:lnTo>
                <a:lnTo>
                  <a:pt x="197362" y="151442"/>
                </a:lnTo>
                <a:lnTo>
                  <a:pt x="201372" y="155531"/>
                </a:lnTo>
                <a:lnTo>
                  <a:pt x="205303" y="159777"/>
                </a:lnTo>
                <a:lnTo>
                  <a:pt x="211515" y="166539"/>
                </a:lnTo>
                <a:lnTo>
                  <a:pt x="217491" y="173301"/>
                </a:lnTo>
                <a:lnTo>
                  <a:pt x="223074" y="179906"/>
                </a:lnTo>
                <a:lnTo>
                  <a:pt x="228421" y="186354"/>
                </a:lnTo>
                <a:lnTo>
                  <a:pt x="233453" y="192566"/>
                </a:lnTo>
                <a:lnTo>
                  <a:pt x="238092" y="198542"/>
                </a:lnTo>
                <a:lnTo>
                  <a:pt x="242417" y="204203"/>
                </a:lnTo>
                <a:lnTo>
                  <a:pt x="246348" y="209550"/>
                </a:lnTo>
                <a:lnTo>
                  <a:pt x="247921" y="209550"/>
                </a:lnTo>
                <a:lnTo>
                  <a:pt x="243911" y="204125"/>
                </a:lnTo>
                <a:lnTo>
                  <a:pt x="239586" y="198384"/>
                </a:lnTo>
                <a:lnTo>
                  <a:pt x="234868" y="192330"/>
                </a:lnTo>
                <a:lnTo>
                  <a:pt x="229757" y="186040"/>
                </a:lnTo>
                <a:lnTo>
                  <a:pt x="224411" y="179435"/>
                </a:lnTo>
                <a:lnTo>
                  <a:pt x="218671" y="172751"/>
                </a:lnTo>
                <a:lnTo>
                  <a:pt x="212616" y="165832"/>
                </a:lnTo>
                <a:lnTo>
                  <a:pt x="206247" y="158912"/>
                </a:lnTo>
                <a:lnTo>
                  <a:pt x="202237" y="154745"/>
                </a:lnTo>
                <a:lnTo>
                  <a:pt x="198305" y="150577"/>
                </a:lnTo>
                <a:lnTo>
                  <a:pt x="194295" y="146567"/>
                </a:lnTo>
                <a:lnTo>
                  <a:pt x="190285" y="142636"/>
                </a:lnTo>
                <a:lnTo>
                  <a:pt x="186275" y="138783"/>
                </a:lnTo>
                <a:lnTo>
                  <a:pt x="182265" y="135008"/>
                </a:lnTo>
                <a:lnTo>
                  <a:pt x="178255" y="131391"/>
                </a:lnTo>
                <a:lnTo>
                  <a:pt x="174245" y="127774"/>
                </a:lnTo>
                <a:lnTo>
                  <a:pt x="170234" y="124315"/>
                </a:lnTo>
                <a:lnTo>
                  <a:pt x="166146" y="120934"/>
                </a:lnTo>
                <a:lnTo>
                  <a:pt x="162135" y="117710"/>
                </a:lnTo>
                <a:lnTo>
                  <a:pt x="158125" y="114486"/>
                </a:lnTo>
                <a:lnTo>
                  <a:pt x="154037" y="111419"/>
                </a:lnTo>
                <a:lnTo>
                  <a:pt x="150026" y="108431"/>
                </a:lnTo>
                <a:lnTo>
                  <a:pt x="146016" y="105601"/>
                </a:lnTo>
                <a:lnTo>
                  <a:pt x="142006" y="102770"/>
                </a:lnTo>
                <a:lnTo>
                  <a:pt x="136974" y="99467"/>
                </a:lnTo>
                <a:lnTo>
                  <a:pt x="131941" y="96244"/>
                </a:lnTo>
                <a:lnTo>
                  <a:pt x="126909" y="93256"/>
                </a:lnTo>
                <a:lnTo>
                  <a:pt x="121877" y="90425"/>
                </a:lnTo>
                <a:lnTo>
                  <a:pt x="116844" y="87673"/>
                </a:lnTo>
                <a:lnTo>
                  <a:pt x="111891" y="85157"/>
                </a:lnTo>
                <a:lnTo>
                  <a:pt x="106858" y="82798"/>
                </a:lnTo>
                <a:lnTo>
                  <a:pt x="101905" y="80596"/>
                </a:lnTo>
                <a:lnTo>
                  <a:pt x="96951" y="78473"/>
                </a:lnTo>
                <a:lnTo>
                  <a:pt x="91997" y="76586"/>
                </a:lnTo>
                <a:lnTo>
                  <a:pt x="87044" y="74935"/>
                </a:lnTo>
                <a:lnTo>
                  <a:pt x="82090" y="73362"/>
                </a:lnTo>
                <a:lnTo>
                  <a:pt x="77215" y="71947"/>
                </a:lnTo>
                <a:lnTo>
                  <a:pt x="72340" y="70689"/>
                </a:lnTo>
                <a:lnTo>
                  <a:pt x="67465" y="69667"/>
                </a:lnTo>
                <a:lnTo>
                  <a:pt x="62590" y="68723"/>
                </a:lnTo>
                <a:lnTo>
                  <a:pt x="57557" y="67937"/>
                </a:lnTo>
                <a:lnTo>
                  <a:pt x="52446" y="67386"/>
                </a:lnTo>
                <a:lnTo>
                  <a:pt x="47414" y="66914"/>
                </a:lnTo>
                <a:lnTo>
                  <a:pt x="42382" y="66757"/>
                </a:lnTo>
                <a:lnTo>
                  <a:pt x="37428" y="66679"/>
                </a:lnTo>
                <a:lnTo>
                  <a:pt x="32396" y="66836"/>
                </a:lnTo>
                <a:lnTo>
                  <a:pt x="27442" y="67150"/>
                </a:lnTo>
                <a:lnTo>
                  <a:pt x="22488" y="67622"/>
                </a:lnTo>
                <a:lnTo>
                  <a:pt x="21781" y="62904"/>
                </a:lnTo>
                <a:lnTo>
                  <a:pt x="21073" y="58265"/>
                </a:lnTo>
                <a:lnTo>
                  <a:pt x="20129" y="53626"/>
                </a:lnTo>
                <a:lnTo>
                  <a:pt x="19186" y="49065"/>
                </a:lnTo>
                <a:lnTo>
                  <a:pt x="18085" y="44583"/>
                </a:lnTo>
                <a:lnTo>
                  <a:pt x="16905" y="40102"/>
                </a:lnTo>
                <a:lnTo>
                  <a:pt x="15647" y="35777"/>
                </a:lnTo>
                <a:lnTo>
                  <a:pt x="14232" y="31452"/>
                </a:lnTo>
                <a:lnTo>
                  <a:pt x="12817" y="27285"/>
                </a:lnTo>
                <a:lnTo>
                  <a:pt x="11244" y="23117"/>
                </a:lnTo>
                <a:lnTo>
                  <a:pt x="9593" y="19029"/>
                </a:lnTo>
                <a:lnTo>
                  <a:pt x="7863" y="15018"/>
                </a:lnTo>
                <a:lnTo>
                  <a:pt x="5976" y="11166"/>
                </a:lnTo>
                <a:lnTo>
                  <a:pt x="4089" y="7313"/>
                </a:lnTo>
                <a:lnTo>
                  <a:pt x="2123" y="3617"/>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latin typeface="Nunito Sans"/>
              <a:ea typeface="Nunito Sans"/>
              <a:cs typeface="Nunito Sans"/>
              <a:sym typeface="Nunito Sans"/>
            </a:endParaRPr>
          </a:p>
        </p:txBody>
      </p:sp>
      <p:sp>
        <p:nvSpPr>
          <p:cNvPr id="760" name="Google Shape;760;p72"/>
          <p:cNvSpPr txBox="1">
            <a:spLocks noGrp="1"/>
          </p:cNvSpPr>
          <p:nvPr>
            <p:ph type="body" idx="1"/>
          </p:nvPr>
        </p:nvSpPr>
        <p:spPr>
          <a:xfrm>
            <a:off x="4819600" y="3701256"/>
            <a:ext cx="4095900" cy="5877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Clr>
                <a:schemeClr val="dk1"/>
              </a:buClr>
              <a:buSzPts val="1100"/>
              <a:buFont typeface="Nunito Sans"/>
              <a:buChar char="●"/>
              <a:defRPr sz="1100"/>
            </a:lvl1pPr>
            <a:lvl2pPr marL="914400" lvl="1" indent="-298450">
              <a:spcBef>
                <a:spcPts val="0"/>
              </a:spcBef>
              <a:spcAft>
                <a:spcPts val="0"/>
              </a:spcAft>
              <a:buClr>
                <a:schemeClr val="dk1"/>
              </a:buClr>
              <a:buSzPts val="1100"/>
              <a:buFont typeface="Nunito Sans"/>
              <a:buChar char="○"/>
              <a:defRPr sz="1100"/>
            </a:lvl2pPr>
            <a:lvl3pPr marL="1371600" lvl="2" indent="-298450">
              <a:spcBef>
                <a:spcPts val="0"/>
              </a:spcBef>
              <a:spcAft>
                <a:spcPts val="0"/>
              </a:spcAft>
              <a:buClr>
                <a:schemeClr val="dk1"/>
              </a:buClr>
              <a:buSzPts val="1100"/>
              <a:buFont typeface="Nunito Sans"/>
              <a:buChar char="■"/>
              <a:defRPr sz="1100"/>
            </a:lvl3pPr>
            <a:lvl4pPr marL="1828800" lvl="3" indent="-298450">
              <a:spcBef>
                <a:spcPts val="0"/>
              </a:spcBef>
              <a:spcAft>
                <a:spcPts val="0"/>
              </a:spcAft>
              <a:buClr>
                <a:schemeClr val="dk1"/>
              </a:buClr>
              <a:buSzPts val="1100"/>
              <a:buFont typeface="Nunito Sans"/>
              <a:buChar char="●"/>
              <a:defRPr sz="1100"/>
            </a:lvl4pPr>
            <a:lvl5pPr marL="2286000" lvl="4" indent="-298450">
              <a:spcBef>
                <a:spcPts val="0"/>
              </a:spcBef>
              <a:spcAft>
                <a:spcPts val="0"/>
              </a:spcAft>
              <a:buClr>
                <a:schemeClr val="dk1"/>
              </a:buClr>
              <a:buSzPts val="1100"/>
              <a:buFont typeface="Nunito Sans"/>
              <a:buChar char="○"/>
              <a:defRPr sz="1100"/>
            </a:lvl5pPr>
            <a:lvl6pPr marL="2743200" lvl="5" indent="-298450">
              <a:spcBef>
                <a:spcPts val="0"/>
              </a:spcBef>
              <a:spcAft>
                <a:spcPts val="0"/>
              </a:spcAft>
              <a:buClr>
                <a:schemeClr val="dk1"/>
              </a:buClr>
              <a:buSzPts val="1100"/>
              <a:buFont typeface="Nunito Sans"/>
              <a:buChar char="■"/>
              <a:defRPr sz="1100"/>
            </a:lvl6pPr>
            <a:lvl7pPr marL="3200400" lvl="6" indent="-298450">
              <a:spcBef>
                <a:spcPts val="0"/>
              </a:spcBef>
              <a:spcAft>
                <a:spcPts val="0"/>
              </a:spcAft>
              <a:buClr>
                <a:schemeClr val="dk1"/>
              </a:buClr>
              <a:buSzPts val="1100"/>
              <a:buFont typeface="Nunito Sans"/>
              <a:buChar char="●"/>
              <a:defRPr sz="1100"/>
            </a:lvl7pPr>
            <a:lvl8pPr marL="3657600" lvl="7" indent="-298450">
              <a:spcBef>
                <a:spcPts val="0"/>
              </a:spcBef>
              <a:spcAft>
                <a:spcPts val="0"/>
              </a:spcAft>
              <a:buClr>
                <a:schemeClr val="dk1"/>
              </a:buClr>
              <a:buSzPts val="1100"/>
              <a:buFont typeface="Nunito Sans"/>
              <a:buChar char="○"/>
              <a:defRPr sz="1100"/>
            </a:lvl8pPr>
            <a:lvl9pPr marL="4114800" lvl="8" indent="-298450">
              <a:spcBef>
                <a:spcPts val="0"/>
              </a:spcBef>
              <a:spcAft>
                <a:spcPts val="0"/>
              </a:spcAft>
              <a:buClr>
                <a:schemeClr val="dk1"/>
              </a:buClr>
              <a:buSzPts val="1100"/>
              <a:buFont typeface="Nunito Sans"/>
              <a:buChar char="■"/>
              <a:defRPr sz="1100"/>
            </a:lvl9pPr>
          </a:lstStyle>
          <a:p>
            <a:endParaRPr/>
          </a:p>
        </p:txBody>
      </p:sp>
      <p:sp>
        <p:nvSpPr>
          <p:cNvPr id="761" name="Google Shape;761;p72"/>
          <p:cNvSpPr txBox="1">
            <a:spLocks noGrp="1"/>
          </p:cNvSpPr>
          <p:nvPr>
            <p:ph type="body" idx="2"/>
          </p:nvPr>
        </p:nvSpPr>
        <p:spPr>
          <a:xfrm>
            <a:off x="4819600" y="2342406"/>
            <a:ext cx="4095900" cy="587700"/>
          </a:xfrm>
          <a:prstGeom prst="rect">
            <a:avLst/>
          </a:prstGeom>
        </p:spPr>
        <p:txBody>
          <a:bodyPr spcFirstLastPara="1" wrap="square" lIns="91425" tIns="91425" rIns="91425" bIns="91425" anchor="t" anchorCtr="0">
            <a:noAutofit/>
          </a:bodyPr>
          <a:lstStyle>
            <a:lvl1pPr marL="457200" lvl="0" indent="-298450">
              <a:lnSpc>
                <a:spcPct val="115000"/>
              </a:lnSpc>
              <a:spcBef>
                <a:spcPts val="0"/>
              </a:spcBef>
              <a:spcAft>
                <a:spcPts val="0"/>
              </a:spcAft>
              <a:buClr>
                <a:schemeClr val="dk1"/>
              </a:buClr>
              <a:buSzPts val="1100"/>
              <a:buFont typeface="Nunito Sans"/>
              <a:buChar char="●"/>
              <a:defRPr sz="1100"/>
            </a:lvl1pPr>
            <a:lvl2pPr marL="914400" lvl="1" indent="-298450">
              <a:lnSpc>
                <a:spcPct val="115000"/>
              </a:lnSpc>
              <a:spcBef>
                <a:spcPts val="0"/>
              </a:spcBef>
              <a:spcAft>
                <a:spcPts val="0"/>
              </a:spcAft>
              <a:buClr>
                <a:schemeClr val="dk1"/>
              </a:buClr>
              <a:buSzPts val="1100"/>
              <a:buFont typeface="Nunito Sans"/>
              <a:buChar char="○"/>
              <a:defRPr sz="1100"/>
            </a:lvl2pPr>
            <a:lvl3pPr marL="1371600" lvl="2" indent="-298450">
              <a:lnSpc>
                <a:spcPct val="115000"/>
              </a:lnSpc>
              <a:spcBef>
                <a:spcPts val="0"/>
              </a:spcBef>
              <a:spcAft>
                <a:spcPts val="0"/>
              </a:spcAft>
              <a:buClr>
                <a:schemeClr val="dk1"/>
              </a:buClr>
              <a:buSzPts val="1100"/>
              <a:buFont typeface="Nunito Sans"/>
              <a:buChar char="■"/>
              <a:defRPr sz="1100"/>
            </a:lvl3pPr>
            <a:lvl4pPr marL="1828800" lvl="3" indent="-298450">
              <a:lnSpc>
                <a:spcPct val="115000"/>
              </a:lnSpc>
              <a:spcBef>
                <a:spcPts val="0"/>
              </a:spcBef>
              <a:spcAft>
                <a:spcPts val="0"/>
              </a:spcAft>
              <a:buClr>
                <a:schemeClr val="dk1"/>
              </a:buClr>
              <a:buSzPts val="1100"/>
              <a:buFont typeface="Nunito Sans"/>
              <a:buChar char="●"/>
              <a:defRPr sz="1100"/>
            </a:lvl4pPr>
            <a:lvl5pPr marL="2286000" lvl="4" indent="-298450">
              <a:lnSpc>
                <a:spcPct val="115000"/>
              </a:lnSpc>
              <a:spcBef>
                <a:spcPts val="0"/>
              </a:spcBef>
              <a:spcAft>
                <a:spcPts val="0"/>
              </a:spcAft>
              <a:buClr>
                <a:schemeClr val="dk1"/>
              </a:buClr>
              <a:buSzPts val="1100"/>
              <a:buFont typeface="Nunito Sans"/>
              <a:buChar char="○"/>
              <a:defRPr sz="1100"/>
            </a:lvl5pPr>
            <a:lvl6pPr marL="2743200" lvl="5" indent="-298450">
              <a:lnSpc>
                <a:spcPct val="115000"/>
              </a:lnSpc>
              <a:spcBef>
                <a:spcPts val="0"/>
              </a:spcBef>
              <a:spcAft>
                <a:spcPts val="0"/>
              </a:spcAft>
              <a:buClr>
                <a:schemeClr val="dk1"/>
              </a:buClr>
              <a:buSzPts val="1100"/>
              <a:buFont typeface="Nunito Sans"/>
              <a:buChar char="■"/>
              <a:defRPr sz="1100"/>
            </a:lvl6pPr>
            <a:lvl7pPr marL="3200400" lvl="6" indent="-298450">
              <a:lnSpc>
                <a:spcPct val="115000"/>
              </a:lnSpc>
              <a:spcBef>
                <a:spcPts val="0"/>
              </a:spcBef>
              <a:spcAft>
                <a:spcPts val="0"/>
              </a:spcAft>
              <a:buClr>
                <a:schemeClr val="dk1"/>
              </a:buClr>
              <a:buSzPts val="1100"/>
              <a:buFont typeface="Nunito Sans"/>
              <a:buChar char="●"/>
              <a:defRPr sz="1100"/>
            </a:lvl7pPr>
            <a:lvl8pPr marL="3657600" lvl="7" indent="-298450">
              <a:lnSpc>
                <a:spcPct val="115000"/>
              </a:lnSpc>
              <a:spcBef>
                <a:spcPts val="0"/>
              </a:spcBef>
              <a:spcAft>
                <a:spcPts val="0"/>
              </a:spcAft>
              <a:buClr>
                <a:schemeClr val="dk1"/>
              </a:buClr>
              <a:buSzPts val="1100"/>
              <a:buFont typeface="Nunito Sans"/>
              <a:buChar char="○"/>
              <a:defRPr sz="1100"/>
            </a:lvl8pPr>
            <a:lvl9pPr marL="4114800" lvl="8" indent="-298450">
              <a:lnSpc>
                <a:spcPct val="115000"/>
              </a:lnSpc>
              <a:spcBef>
                <a:spcPts val="0"/>
              </a:spcBef>
              <a:spcAft>
                <a:spcPts val="0"/>
              </a:spcAft>
              <a:buClr>
                <a:schemeClr val="dk1"/>
              </a:buClr>
              <a:buSzPts val="1100"/>
              <a:buFont typeface="Nunito Sans"/>
              <a:buChar char="■"/>
              <a:defRPr sz="1100"/>
            </a:lvl9pPr>
          </a:lstStyle>
          <a:p>
            <a:endParaRPr/>
          </a:p>
        </p:txBody>
      </p:sp>
      <p:sp>
        <p:nvSpPr>
          <p:cNvPr id="762" name="Google Shape;762;p72"/>
          <p:cNvSpPr txBox="1">
            <a:spLocks noGrp="1"/>
          </p:cNvSpPr>
          <p:nvPr>
            <p:ph type="body" idx="3"/>
          </p:nvPr>
        </p:nvSpPr>
        <p:spPr>
          <a:xfrm>
            <a:off x="4819600" y="983556"/>
            <a:ext cx="4095900" cy="587700"/>
          </a:xfrm>
          <a:prstGeom prst="rect">
            <a:avLst/>
          </a:prstGeom>
        </p:spPr>
        <p:txBody>
          <a:bodyPr spcFirstLastPara="1" wrap="square" lIns="91425" tIns="91425" rIns="91425" bIns="91425" anchor="t" anchorCtr="0">
            <a:noAutofit/>
          </a:bodyPr>
          <a:lstStyle>
            <a:lvl1pPr marL="457200" lvl="0" indent="-298450">
              <a:lnSpc>
                <a:spcPct val="115000"/>
              </a:lnSpc>
              <a:spcBef>
                <a:spcPts val="0"/>
              </a:spcBef>
              <a:spcAft>
                <a:spcPts val="0"/>
              </a:spcAft>
              <a:buClr>
                <a:schemeClr val="dk1"/>
              </a:buClr>
              <a:buSzPts val="1100"/>
              <a:buFont typeface="Nunito Sans"/>
              <a:buChar char="●"/>
              <a:defRPr sz="1100"/>
            </a:lvl1pPr>
            <a:lvl2pPr marL="914400" lvl="1" indent="-298450">
              <a:lnSpc>
                <a:spcPct val="115000"/>
              </a:lnSpc>
              <a:spcBef>
                <a:spcPts val="0"/>
              </a:spcBef>
              <a:spcAft>
                <a:spcPts val="0"/>
              </a:spcAft>
              <a:buClr>
                <a:schemeClr val="dk1"/>
              </a:buClr>
              <a:buSzPts val="1100"/>
              <a:buFont typeface="Nunito Sans"/>
              <a:buChar char="○"/>
              <a:defRPr sz="1100"/>
            </a:lvl2pPr>
            <a:lvl3pPr marL="1371600" lvl="2" indent="-298450">
              <a:lnSpc>
                <a:spcPct val="115000"/>
              </a:lnSpc>
              <a:spcBef>
                <a:spcPts val="0"/>
              </a:spcBef>
              <a:spcAft>
                <a:spcPts val="0"/>
              </a:spcAft>
              <a:buClr>
                <a:schemeClr val="dk1"/>
              </a:buClr>
              <a:buSzPts val="1100"/>
              <a:buFont typeface="Nunito Sans"/>
              <a:buChar char="■"/>
              <a:defRPr sz="1100"/>
            </a:lvl3pPr>
            <a:lvl4pPr marL="1828800" lvl="3" indent="-298450">
              <a:lnSpc>
                <a:spcPct val="115000"/>
              </a:lnSpc>
              <a:spcBef>
                <a:spcPts val="0"/>
              </a:spcBef>
              <a:spcAft>
                <a:spcPts val="0"/>
              </a:spcAft>
              <a:buClr>
                <a:schemeClr val="dk1"/>
              </a:buClr>
              <a:buSzPts val="1100"/>
              <a:buFont typeface="Nunito Sans"/>
              <a:buChar char="●"/>
              <a:defRPr sz="1100"/>
            </a:lvl4pPr>
            <a:lvl5pPr marL="2286000" lvl="4" indent="-298450">
              <a:lnSpc>
                <a:spcPct val="115000"/>
              </a:lnSpc>
              <a:spcBef>
                <a:spcPts val="0"/>
              </a:spcBef>
              <a:spcAft>
                <a:spcPts val="0"/>
              </a:spcAft>
              <a:buClr>
                <a:schemeClr val="dk1"/>
              </a:buClr>
              <a:buSzPts val="1100"/>
              <a:buFont typeface="Nunito Sans"/>
              <a:buChar char="○"/>
              <a:defRPr sz="1100"/>
            </a:lvl5pPr>
            <a:lvl6pPr marL="2743200" lvl="5" indent="-298450">
              <a:lnSpc>
                <a:spcPct val="115000"/>
              </a:lnSpc>
              <a:spcBef>
                <a:spcPts val="0"/>
              </a:spcBef>
              <a:spcAft>
                <a:spcPts val="0"/>
              </a:spcAft>
              <a:buClr>
                <a:schemeClr val="dk1"/>
              </a:buClr>
              <a:buSzPts val="1100"/>
              <a:buFont typeface="Nunito Sans"/>
              <a:buChar char="■"/>
              <a:defRPr sz="1100"/>
            </a:lvl6pPr>
            <a:lvl7pPr marL="3200400" lvl="6" indent="-298450">
              <a:lnSpc>
                <a:spcPct val="115000"/>
              </a:lnSpc>
              <a:spcBef>
                <a:spcPts val="0"/>
              </a:spcBef>
              <a:spcAft>
                <a:spcPts val="0"/>
              </a:spcAft>
              <a:buClr>
                <a:schemeClr val="dk1"/>
              </a:buClr>
              <a:buSzPts val="1100"/>
              <a:buFont typeface="Nunito Sans"/>
              <a:buChar char="●"/>
              <a:defRPr sz="1100"/>
            </a:lvl7pPr>
            <a:lvl8pPr marL="3657600" lvl="7" indent="-298450">
              <a:lnSpc>
                <a:spcPct val="115000"/>
              </a:lnSpc>
              <a:spcBef>
                <a:spcPts val="0"/>
              </a:spcBef>
              <a:spcAft>
                <a:spcPts val="0"/>
              </a:spcAft>
              <a:buClr>
                <a:schemeClr val="dk1"/>
              </a:buClr>
              <a:buSzPts val="1100"/>
              <a:buFont typeface="Nunito Sans"/>
              <a:buChar char="○"/>
              <a:defRPr sz="1100"/>
            </a:lvl8pPr>
            <a:lvl9pPr marL="4114800" lvl="8" indent="-298450">
              <a:lnSpc>
                <a:spcPct val="115000"/>
              </a:lnSpc>
              <a:spcBef>
                <a:spcPts val="0"/>
              </a:spcBef>
              <a:spcAft>
                <a:spcPts val="0"/>
              </a:spcAft>
              <a:buClr>
                <a:schemeClr val="dk1"/>
              </a:buClr>
              <a:buSzPts val="1100"/>
              <a:buFont typeface="Nunito Sans"/>
              <a:buChar char="■"/>
              <a:defRPr sz="1100"/>
            </a:lvl9pPr>
          </a:lstStyle>
          <a:p>
            <a:endParaRPr/>
          </a:p>
        </p:txBody>
      </p:sp>
      <p:sp>
        <p:nvSpPr>
          <p:cNvPr id="763" name="Google Shape;763;p72"/>
          <p:cNvSpPr txBox="1">
            <a:spLocks noGrp="1"/>
          </p:cNvSpPr>
          <p:nvPr>
            <p:ph type="subTitle" idx="4"/>
          </p:nvPr>
        </p:nvSpPr>
        <p:spPr>
          <a:xfrm>
            <a:off x="228600" y="4800275"/>
            <a:ext cx="1115700" cy="311400"/>
          </a:xfrm>
          <a:prstGeom prst="rect">
            <a:avLst/>
          </a:prstGeom>
        </p:spPr>
        <p:txBody>
          <a:bodyPr spcFirstLastPara="1" wrap="square" lIns="91425" tIns="91425" rIns="91425" bIns="91425" anchor="t" anchorCtr="0">
            <a:noAutofit/>
          </a:bodyPr>
          <a:lstStyle>
            <a:lvl1pPr lvl="0">
              <a:spcBef>
                <a:spcPts val="0"/>
              </a:spcBef>
              <a:spcAft>
                <a:spcPts val="0"/>
              </a:spcAft>
              <a:buNone/>
              <a:defRPr sz="700">
                <a:solidFill>
                  <a:schemeClr val="dk2"/>
                </a:solidFill>
                <a:latin typeface="Nunito Sans"/>
                <a:ea typeface="Nunito Sans"/>
                <a:cs typeface="Nunito Sans"/>
                <a:sym typeface="Nunito Sans"/>
              </a:defRPr>
            </a:lvl1pPr>
            <a:lvl2pPr lvl="1">
              <a:spcBef>
                <a:spcPts val="0"/>
              </a:spcBef>
              <a:spcAft>
                <a:spcPts val="0"/>
              </a:spcAft>
              <a:buClr>
                <a:schemeClr val="dk2"/>
              </a:buClr>
              <a:buSzPts val="700"/>
              <a:buFont typeface="Nunito Sans"/>
              <a:buNone/>
              <a:defRPr sz="700">
                <a:solidFill>
                  <a:schemeClr val="dk2"/>
                </a:solidFill>
                <a:latin typeface="Nunito Sans"/>
                <a:ea typeface="Nunito Sans"/>
                <a:cs typeface="Nunito Sans"/>
                <a:sym typeface="Nunito Sans"/>
              </a:defRPr>
            </a:lvl2pPr>
            <a:lvl3pPr lvl="2">
              <a:spcBef>
                <a:spcPts val="0"/>
              </a:spcBef>
              <a:spcAft>
                <a:spcPts val="0"/>
              </a:spcAft>
              <a:buClr>
                <a:schemeClr val="dk2"/>
              </a:buClr>
              <a:buSzPts val="700"/>
              <a:buFont typeface="Nunito Sans"/>
              <a:buNone/>
              <a:defRPr sz="700">
                <a:solidFill>
                  <a:schemeClr val="dk2"/>
                </a:solidFill>
                <a:latin typeface="Nunito Sans"/>
                <a:ea typeface="Nunito Sans"/>
                <a:cs typeface="Nunito Sans"/>
                <a:sym typeface="Nunito Sans"/>
              </a:defRPr>
            </a:lvl3pPr>
            <a:lvl4pPr lvl="3">
              <a:spcBef>
                <a:spcPts val="0"/>
              </a:spcBef>
              <a:spcAft>
                <a:spcPts val="0"/>
              </a:spcAft>
              <a:buClr>
                <a:schemeClr val="dk2"/>
              </a:buClr>
              <a:buSzPts val="700"/>
              <a:buFont typeface="Nunito Sans"/>
              <a:buNone/>
              <a:defRPr sz="700">
                <a:solidFill>
                  <a:schemeClr val="dk2"/>
                </a:solidFill>
                <a:latin typeface="Nunito Sans"/>
                <a:ea typeface="Nunito Sans"/>
                <a:cs typeface="Nunito Sans"/>
                <a:sym typeface="Nunito Sans"/>
              </a:defRPr>
            </a:lvl4pPr>
            <a:lvl5pPr lvl="4">
              <a:spcBef>
                <a:spcPts val="0"/>
              </a:spcBef>
              <a:spcAft>
                <a:spcPts val="0"/>
              </a:spcAft>
              <a:buClr>
                <a:schemeClr val="dk2"/>
              </a:buClr>
              <a:buSzPts val="700"/>
              <a:buFont typeface="Nunito Sans"/>
              <a:buNone/>
              <a:defRPr sz="700">
                <a:solidFill>
                  <a:schemeClr val="dk2"/>
                </a:solidFill>
                <a:latin typeface="Nunito Sans"/>
                <a:ea typeface="Nunito Sans"/>
                <a:cs typeface="Nunito Sans"/>
                <a:sym typeface="Nunito Sans"/>
              </a:defRPr>
            </a:lvl5pPr>
            <a:lvl6pPr lvl="5">
              <a:spcBef>
                <a:spcPts val="0"/>
              </a:spcBef>
              <a:spcAft>
                <a:spcPts val="0"/>
              </a:spcAft>
              <a:buClr>
                <a:schemeClr val="dk2"/>
              </a:buClr>
              <a:buSzPts val="700"/>
              <a:buFont typeface="Nunito Sans"/>
              <a:buNone/>
              <a:defRPr sz="700">
                <a:solidFill>
                  <a:schemeClr val="dk2"/>
                </a:solidFill>
                <a:latin typeface="Nunito Sans"/>
                <a:ea typeface="Nunito Sans"/>
                <a:cs typeface="Nunito Sans"/>
                <a:sym typeface="Nunito Sans"/>
              </a:defRPr>
            </a:lvl6pPr>
            <a:lvl7pPr lvl="6">
              <a:spcBef>
                <a:spcPts val="0"/>
              </a:spcBef>
              <a:spcAft>
                <a:spcPts val="0"/>
              </a:spcAft>
              <a:buClr>
                <a:schemeClr val="dk2"/>
              </a:buClr>
              <a:buSzPts val="700"/>
              <a:buFont typeface="Nunito Sans"/>
              <a:buNone/>
              <a:defRPr sz="700">
                <a:solidFill>
                  <a:schemeClr val="dk2"/>
                </a:solidFill>
                <a:latin typeface="Nunito Sans"/>
                <a:ea typeface="Nunito Sans"/>
                <a:cs typeface="Nunito Sans"/>
                <a:sym typeface="Nunito Sans"/>
              </a:defRPr>
            </a:lvl7pPr>
            <a:lvl8pPr lvl="7">
              <a:spcBef>
                <a:spcPts val="0"/>
              </a:spcBef>
              <a:spcAft>
                <a:spcPts val="0"/>
              </a:spcAft>
              <a:buClr>
                <a:schemeClr val="dk2"/>
              </a:buClr>
              <a:buSzPts val="700"/>
              <a:buFont typeface="Nunito Sans"/>
              <a:buNone/>
              <a:defRPr sz="700">
                <a:solidFill>
                  <a:schemeClr val="dk2"/>
                </a:solidFill>
                <a:latin typeface="Nunito Sans"/>
                <a:ea typeface="Nunito Sans"/>
                <a:cs typeface="Nunito Sans"/>
                <a:sym typeface="Nunito Sans"/>
              </a:defRPr>
            </a:lvl8pPr>
            <a:lvl9pPr lvl="8">
              <a:spcBef>
                <a:spcPts val="0"/>
              </a:spcBef>
              <a:spcAft>
                <a:spcPts val="0"/>
              </a:spcAft>
              <a:buClr>
                <a:schemeClr val="dk2"/>
              </a:buClr>
              <a:buSzPts val="700"/>
              <a:buFont typeface="Nunito Sans"/>
              <a:buNone/>
              <a:defRPr sz="700">
                <a:solidFill>
                  <a:schemeClr val="dk2"/>
                </a:solidFill>
                <a:latin typeface="Nunito Sans"/>
                <a:ea typeface="Nunito Sans"/>
                <a:cs typeface="Nunito Sans"/>
                <a:sym typeface="Nunito Sans"/>
              </a:defRPr>
            </a:lvl9pPr>
          </a:lstStyle>
          <a:p>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Thank You Slide">
  <p:cSld name="BLANK_1_1_1_1_1_1_2">
    <p:bg>
      <p:bgPr>
        <a:solidFill>
          <a:schemeClr val="accent1"/>
        </a:solidFill>
        <a:effectLst/>
      </p:bgPr>
    </p:bg>
    <p:spTree>
      <p:nvGrpSpPr>
        <p:cNvPr id="1" name="Shape 764"/>
        <p:cNvGrpSpPr/>
        <p:nvPr/>
      </p:nvGrpSpPr>
      <p:grpSpPr>
        <a:xfrm>
          <a:off x="0" y="0"/>
          <a:ext cx="0" cy="0"/>
          <a:chOff x="0" y="0"/>
          <a:chExt cx="0" cy="0"/>
        </a:xfrm>
      </p:grpSpPr>
      <p:pic>
        <p:nvPicPr>
          <p:cNvPr id="765" name="Google Shape;765;p73"/>
          <p:cNvPicPr preferRelativeResize="0"/>
          <p:nvPr/>
        </p:nvPicPr>
        <p:blipFill rotWithShape="1">
          <a:blip r:embed="rId2">
            <a:alphaModFix/>
          </a:blip>
          <a:srcRect t="51307" r="54483"/>
          <a:stretch/>
        </p:blipFill>
        <p:spPr>
          <a:xfrm rot="10800000" flipH="1">
            <a:off x="6802800" y="2639053"/>
            <a:ext cx="2341200" cy="2504451"/>
          </a:xfrm>
          <a:prstGeom prst="rect">
            <a:avLst/>
          </a:prstGeom>
          <a:noFill/>
          <a:ln>
            <a:noFill/>
          </a:ln>
        </p:spPr>
      </p:pic>
      <p:sp>
        <p:nvSpPr>
          <p:cNvPr id="766" name="Google Shape;766;p73"/>
          <p:cNvSpPr txBox="1"/>
          <p:nvPr/>
        </p:nvSpPr>
        <p:spPr>
          <a:xfrm>
            <a:off x="6720300" y="4800275"/>
            <a:ext cx="2195100" cy="2925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fld id="{00000000-1234-1234-1234-123412341234}" type="slidenum">
              <a:rPr lang="en" sz="700">
                <a:solidFill>
                  <a:schemeClr val="dk2"/>
                </a:solidFill>
                <a:latin typeface="Nunito Sans"/>
                <a:ea typeface="Nunito Sans"/>
                <a:cs typeface="Nunito Sans"/>
                <a:sym typeface="Nunito Sans"/>
              </a:rPr>
              <a:t>‹#›</a:t>
            </a:fld>
            <a:endParaRPr sz="700">
              <a:solidFill>
                <a:schemeClr val="dk2"/>
              </a:solidFill>
              <a:latin typeface="Nunito Sans"/>
              <a:ea typeface="Nunito Sans"/>
              <a:cs typeface="Nunito Sans"/>
              <a:sym typeface="Nunito Sans"/>
            </a:endParaRPr>
          </a:p>
        </p:txBody>
      </p:sp>
      <p:sp>
        <p:nvSpPr>
          <p:cNvPr id="767" name="Google Shape;767;p73"/>
          <p:cNvSpPr txBox="1">
            <a:spLocks noGrp="1"/>
          </p:cNvSpPr>
          <p:nvPr>
            <p:ph type="title"/>
          </p:nvPr>
        </p:nvSpPr>
        <p:spPr>
          <a:xfrm>
            <a:off x="1230200" y="1930281"/>
            <a:ext cx="6683700" cy="1726500"/>
          </a:xfrm>
          <a:prstGeom prst="rect">
            <a:avLst/>
          </a:prstGeom>
        </p:spPr>
        <p:txBody>
          <a:bodyPr spcFirstLastPara="1" wrap="square" lIns="91425" tIns="91425" rIns="91425" bIns="91425" anchor="t" anchorCtr="0">
            <a:noAutofit/>
          </a:bodyPr>
          <a:lstStyle>
            <a:lvl1pPr lvl="0" algn="ctr">
              <a:lnSpc>
                <a:spcPct val="90000"/>
              </a:lnSpc>
              <a:spcBef>
                <a:spcPts val="0"/>
              </a:spcBef>
              <a:spcAft>
                <a:spcPts val="0"/>
              </a:spcAft>
              <a:buNone/>
              <a:defRPr sz="5400">
                <a:solidFill>
                  <a:schemeClr val="dk2"/>
                </a:solidFill>
              </a:defRPr>
            </a:lvl1pPr>
            <a:lvl2pPr lvl="1" algn="ctr">
              <a:lnSpc>
                <a:spcPct val="115000"/>
              </a:lnSpc>
              <a:spcBef>
                <a:spcPts val="0"/>
              </a:spcBef>
              <a:spcAft>
                <a:spcPts val="0"/>
              </a:spcAft>
              <a:buNone/>
              <a:defRPr sz="4800">
                <a:solidFill>
                  <a:schemeClr val="dk2"/>
                </a:solidFill>
                <a:latin typeface="Poppins SemiBold"/>
                <a:ea typeface="Poppins SemiBold"/>
                <a:cs typeface="Poppins SemiBold"/>
                <a:sym typeface="Poppins SemiBold"/>
              </a:defRPr>
            </a:lvl2pPr>
            <a:lvl3pPr lvl="2" algn="ctr">
              <a:lnSpc>
                <a:spcPct val="115000"/>
              </a:lnSpc>
              <a:spcBef>
                <a:spcPts val="0"/>
              </a:spcBef>
              <a:spcAft>
                <a:spcPts val="0"/>
              </a:spcAft>
              <a:buNone/>
              <a:defRPr sz="4800">
                <a:solidFill>
                  <a:schemeClr val="dk2"/>
                </a:solidFill>
                <a:latin typeface="Poppins SemiBold"/>
                <a:ea typeface="Poppins SemiBold"/>
                <a:cs typeface="Poppins SemiBold"/>
                <a:sym typeface="Poppins SemiBold"/>
              </a:defRPr>
            </a:lvl3pPr>
            <a:lvl4pPr lvl="3" algn="ctr">
              <a:lnSpc>
                <a:spcPct val="115000"/>
              </a:lnSpc>
              <a:spcBef>
                <a:spcPts val="0"/>
              </a:spcBef>
              <a:spcAft>
                <a:spcPts val="0"/>
              </a:spcAft>
              <a:buNone/>
              <a:defRPr sz="4800">
                <a:solidFill>
                  <a:schemeClr val="dk2"/>
                </a:solidFill>
                <a:latin typeface="Poppins SemiBold"/>
                <a:ea typeface="Poppins SemiBold"/>
                <a:cs typeface="Poppins SemiBold"/>
                <a:sym typeface="Poppins SemiBold"/>
              </a:defRPr>
            </a:lvl4pPr>
            <a:lvl5pPr lvl="4" algn="ctr">
              <a:lnSpc>
                <a:spcPct val="115000"/>
              </a:lnSpc>
              <a:spcBef>
                <a:spcPts val="0"/>
              </a:spcBef>
              <a:spcAft>
                <a:spcPts val="0"/>
              </a:spcAft>
              <a:buNone/>
              <a:defRPr sz="4800">
                <a:solidFill>
                  <a:schemeClr val="dk2"/>
                </a:solidFill>
                <a:latin typeface="Poppins SemiBold"/>
                <a:ea typeface="Poppins SemiBold"/>
                <a:cs typeface="Poppins SemiBold"/>
                <a:sym typeface="Poppins SemiBold"/>
              </a:defRPr>
            </a:lvl5pPr>
            <a:lvl6pPr lvl="5" algn="ctr">
              <a:lnSpc>
                <a:spcPct val="115000"/>
              </a:lnSpc>
              <a:spcBef>
                <a:spcPts val="0"/>
              </a:spcBef>
              <a:spcAft>
                <a:spcPts val="0"/>
              </a:spcAft>
              <a:buNone/>
              <a:defRPr sz="4800">
                <a:solidFill>
                  <a:schemeClr val="dk2"/>
                </a:solidFill>
                <a:latin typeface="Poppins SemiBold"/>
                <a:ea typeface="Poppins SemiBold"/>
                <a:cs typeface="Poppins SemiBold"/>
                <a:sym typeface="Poppins SemiBold"/>
              </a:defRPr>
            </a:lvl6pPr>
            <a:lvl7pPr lvl="6" algn="ctr">
              <a:lnSpc>
                <a:spcPct val="115000"/>
              </a:lnSpc>
              <a:spcBef>
                <a:spcPts val="0"/>
              </a:spcBef>
              <a:spcAft>
                <a:spcPts val="0"/>
              </a:spcAft>
              <a:buNone/>
              <a:defRPr sz="4800">
                <a:solidFill>
                  <a:schemeClr val="dk2"/>
                </a:solidFill>
                <a:latin typeface="Poppins SemiBold"/>
                <a:ea typeface="Poppins SemiBold"/>
                <a:cs typeface="Poppins SemiBold"/>
                <a:sym typeface="Poppins SemiBold"/>
              </a:defRPr>
            </a:lvl7pPr>
            <a:lvl8pPr lvl="7" algn="ctr">
              <a:lnSpc>
                <a:spcPct val="115000"/>
              </a:lnSpc>
              <a:spcBef>
                <a:spcPts val="0"/>
              </a:spcBef>
              <a:spcAft>
                <a:spcPts val="0"/>
              </a:spcAft>
              <a:buNone/>
              <a:defRPr sz="4800">
                <a:solidFill>
                  <a:schemeClr val="dk2"/>
                </a:solidFill>
                <a:latin typeface="Poppins SemiBold"/>
                <a:ea typeface="Poppins SemiBold"/>
                <a:cs typeface="Poppins SemiBold"/>
                <a:sym typeface="Poppins SemiBold"/>
              </a:defRPr>
            </a:lvl8pPr>
            <a:lvl9pPr lvl="8" algn="ctr">
              <a:lnSpc>
                <a:spcPct val="115000"/>
              </a:lnSpc>
              <a:spcBef>
                <a:spcPts val="0"/>
              </a:spcBef>
              <a:spcAft>
                <a:spcPts val="0"/>
              </a:spcAft>
              <a:buNone/>
              <a:defRPr sz="4800">
                <a:solidFill>
                  <a:schemeClr val="dk2"/>
                </a:solidFill>
                <a:latin typeface="Poppins SemiBold"/>
                <a:ea typeface="Poppins SemiBold"/>
                <a:cs typeface="Poppins SemiBold"/>
                <a:sym typeface="Poppins SemiBold"/>
              </a:defRPr>
            </a:lvl9pPr>
          </a:lstStyle>
          <a:p>
            <a:endParaRPr/>
          </a:p>
        </p:txBody>
      </p:sp>
      <p:sp>
        <p:nvSpPr>
          <p:cNvPr id="768" name="Google Shape;768;p73"/>
          <p:cNvSpPr txBox="1">
            <a:spLocks noGrp="1"/>
          </p:cNvSpPr>
          <p:nvPr>
            <p:ph type="subTitle" idx="1"/>
          </p:nvPr>
        </p:nvSpPr>
        <p:spPr>
          <a:xfrm>
            <a:off x="2398650" y="3194700"/>
            <a:ext cx="4346700" cy="4527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1pPr>
            <a:lvl2pPr lvl="1">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2pPr>
            <a:lvl3pPr lvl="2">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3pPr>
            <a:lvl4pPr lvl="3">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4pPr>
            <a:lvl5pPr lvl="4">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5pPr>
            <a:lvl6pPr lvl="5">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6pPr>
            <a:lvl7pPr lvl="6">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7pPr>
            <a:lvl8pPr lvl="7">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8pPr>
            <a:lvl9pPr lvl="8">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9pPr>
          </a:lstStyle>
          <a:p>
            <a:endParaRPr/>
          </a:p>
        </p:txBody>
      </p:sp>
      <p:sp>
        <p:nvSpPr>
          <p:cNvPr id="769" name="Google Shape;769;p73"/>
          <p:cNvSpPr/>
          <p:nvPr/>
        </p:nvSpPr>
        <p:spPr>
          <a:xfrm flipH="1">
            <a:off x="11" y="148752"/>
            <a:ext cx="1377568" cy="2421760"/>
          </a:xfrm>
          <a:custGeom>
            <a:avLst/>
            <a:gdLst/>
            <a:ahLst/>
            <a:cxnLst/>
            <a:rect l="l" t="t" r="r" b="b"/>
            <a:pathLst>
              <a:path w="43049" h="75680" extrusionOk="0">
                <a:moveTo>
                  <a:pt x="10456" y="1"/>
                </a:moveTo>
                <a:lnTo>
                  <a:pt x="9414" y="38"/>
                </a:lnTo>
                <a:lnTo>
                  <a:pt x="8409" y="112"/>
                </a:lnTo>
                <a:lnTo>
                  <a:pt x="7479" y="187"/>
                </a:lnTo>
                <a:lnTo>
                  <a:pt x="6586" y="336"/>
                </a:lnTo>
                <a:lnTo>
                  <a:pt x="5768" y="522"/>
                </a:lnTo>
                <a:lnTo>
                  <a:pt x="4986" y="708"/>
                </a:lnTo>
                <a:lnTo>
                  <a:pt x="4279" y="931"/>
                </a:lnTo>
                <a:lnTo>
                  <a:pt x="3610" y="1229"/>
                </a:lnTo>
                <a:lnTo>
                  <a:pt x="3014" y="1526"/>
                </a:lnTo>
                <a:lnTo>
                  <a:pt x="2456" y="1861"/>
                </a:lnTo>
                <a:lnTo>
                  <a:pt x="1972" y="2270"/>
                </a:lnTo>
                <a:lnTo>
                  <a:pt x="1526" y="2680"/>
                </a:lnTo>
                <a:lnTo>
                  <a:pt x="1154" y="3126"/>
                </a:lnTo>
                <a:lnTo>
                  <a:pt x="893" y="3461"/>
                </a:lnTo>
                <a:lnTo>
                  <a:pt x="707" y="3796"/>
                </a:lnTo>
                <a:lnTo>
                  <a:pt x="521" y="4168"/>
                </a:lnTo>
                <a:lnTo>
                  <a:pt x="373" y="4540"/>
                </a:lnTo>
                <a:lnTo>
                  <a:pt x="261" y="4912"/>
                </a:lnTo>
                <a:lnTo>
                  <a:pt x="149" y="5321"/>
                </a:lnTo>
                <a:lnTo>
                  <a:pt x="75" y="5731"/>
                </a:lnTo>
                <a:lnTo>
                  <a:pt x="38" y="6177"/>
                </a:lnTo>
                <a:lnTo>
                  <a:pt x="0" y="6624"/>
                </a:lnTo>
                <a:lnTo>
                  <a:pt x="0" y="7070"/>
                </a:lnTo>
                <a:lnTo>
                  <a:pt x="38" y="7554"/>
                </a:lnTo>
                <a:lnTo>
                  <a:pt x="112" y="8075"/>
                </a:lnTo>
                <a:lnTo>
                  <a:pt x="187" y="8558"/>
                </a:lnTo>
                <a:lnTo>
                  <a:pt x="298" y="9117"/>
                </a:lnTo>
                <a:lnTo>
                  <a:pt x="596" y="10196"/>
                </a:lnTo>
                <a:lnTo>
                  <a:pt x="1005" y="11386"/>
                </a:lnTo>
                <a:lnTo>
                  <a:pt x="1489" y="12614"/>
                </a:lnTo>
                <a:lnTo>
                  <a:pt x="2121" y="13916"/>
                </a:lnTo>
                <a:lnTo>
                  <a:pt x="2828" y="15256"/>
                </a:lnTo>
                <a:lnTo>
                  <a:pt x="3684" y="16707"/>
                </a:lnTo>
                <a:lnTo>
                  <a:pt x="4614" y="18195"/>
                </a:lnTo>
                <a:lnTo>
                  <a:pt x="5656" y="19758"/>
                </a:lnTo>
                <a:lnTo>
                  <a:pt x="6772" y="21358"/>
                </a:lnTo>
                <a:lnTo>
                  <a:pt x="9525" y="25190"/>
                </a:lnTo>
                <a:lnTo>
                  <a:pt x="12204" y="28985"/>
                </a:lnTo>
                <a:lnTo>
                  <a:pt x="14809" y="32706"/>
                </a:lnTo>
                <a:lnTo>
                  <a:pt x="17376" y="36426"/>
                </a:lnTo>
                <a:lnTo>
                  <a:pt x="22325" y="43682"/>
                </a:lnTo>
                <a:lnTo>
                  <a:pt x="27050" y="50714"/>
                </a:lnTo>
                <a:lnTo>
                  <a:pt x="31478" y="57486"/>
                </a:lnTo>
                <a:lnTo>
                  <a:pt x="35645" y="63922"/>
                </a:lnTo>
                <a:lnTo>
                  <a:pt x="39514" y="69987"/>
                </a:lnTo>
                <a:lnTo>
                  <a:pt x="43049" y="75680"/>
                </a:lnTo>
                <a:lnTo>
                  <a:pt x="43049" y="74526"/>
                </a:lnTo>
                <a:lnTo>
                  <a:pt x="39514" y="68908"/>
                </a:lnTo>
                <a:lnTo>
                  <a:pt x="35682" y="62918"/>
                </a:lnTo>
                <a:lnTo>
                  <a:pt x="31589" y="56555"/>
                </a:lnTo>
                <a:lnTo>
                  <a:pt x="27199" y="49895"/>
                </a:lnTo>
                <a:lnTo>
                  <a:pt x="22548" y="42975"/>
                </a:lnTo>
                <a:lnTo>
                  <a:pt x="17674" y="35831"/>
                </a:lnTo>
                <a:lnTo>
                  <a:pt x="15144" y="32185"/>
                </a:lnTo>
                <a:lnTo>
                  <a:pt x="12576" y="28501"/>
                </a:lnTo>
                <a:lnTo>
                  <a:pt x="9935" y="24781"/>
                </a:lnTo>
                <a:lnTo>
                  <a:pt x="7256" y="21023"/>
                </a:lnTo>
                <a:lnTo>
                  <a:pt x="6177" y="19460"/>
                </a:lnTo>
                <a:lnTo>
                  <a:pt x="5172" y="17972"/>
                </a:lnTo>
                <a:lnTo>
                  <a:pt x="4279" y="16521"/>
                </a:lnTo>
                <a:lnTo>
                  <a:pt x="3461" y="15144"/>
                </a:lnTo>
                <a:lnTo>
                  <a:pt x="2754" y="13805"/>
                </a:lnTo>
                <a:lnTo>
                  <a:pt x="2158" y="12577"/>
                </a:lnTo>
                <a:lnTo>
                  <a:pt x="1638" y="11386"/>
                </a:lnTo>
                <a:lnTo>
                  <a:pt x="1266" y="10233"/>
                </a:lnTo>
                <a:lnTo>
                  <a:pt x="931" y="9191"/>
                </a:lnTo>
                <a:lnTo>
                  <a:pt x="745" y="8186"/>
                </a:lnTo>
                <a:lnTo>
                  <a:pt x="670" y="7703"/>
                </a:lnTo>
                <a:lnTo>
                  <a:pt x="633" y="7219"/>
                </a:lnTo>
                <a:lnTo>
                  <a:pt x="633" y="6773"/>
                </a:lnTo>
                <a:lnTo>
                  <a:pt x="633" y="6363"/>
                </a:lnTo>
                <a:lnTo>
                  <a:pt x="670" y="5954"/>
                </a:lnTo>
                <a:lnTo>
                  <a:pt x="745" y="5545"/>
                </a:lnTo>
                <a:lnTo>
                  <a:pt x="819" y="5173"/>
                </a:lnTo>
                <a:lnTo>
                  <a:pt x="931" y="4801"/>
                </a:lnTo>
                <a:lnTo>
                  <a:pt x="1042" y="4428"/>
                </a:lnTo>
                <a:lnTo>
                  <a:pt x="1228" y="4094"/>
                </a:lnTo>
                <a:lnTo>
                  <a:pt x="1414" y="3796"/>
                </a:lnTo>
                <a:lnTo>
                  <a:pt x="1600" y="3498"/>
                </a:lnTo>
                <a:lnTo>
                  <a:pt x="1972" y="3089"/>
                </a:lnTo>
                <a:lnTo>
                  <a:pt x="2382" y="2680"/>
                </a:lnTo>
                <a:lnTo>
                  <a:pt x="2865" y="2345"/>
                </a:lnTo>
                <a:lnTo>
                  <a:pt x="3386" y="2010"/>
                </a:lnTo>
                <a:lnTo>
                  <a:pt x="3944" y="1750"/>
                </a:lnTo>
                <a:lnTo>
                  <a:pt x="4577" y="1489"/>
                </a:lnTo>
                <a:lnTo>
                  <a:pt x="5284" y="1266"/>
                </a:lnTo>
                <a:lnTo>
                  <a:pt x="6028" y="1080"/>
                </a:lnTo>
                <a:lnTo>
                  <a:pt x="6809" y="894"/>
                </a:lnTo>
                <a:lnTo>
                  <a:pt x="7665" y="782"/>
                </a:lnTo>
                <a:lnTo>
                  <a:pt x="8595" y="708"/>
                </a:lnTo>
                <a:lnTo>
                  <a:pt x="9563" y="633"/>
                </a:lnTo>
                <a:lnTo>
                  <a:pt x="10567" y="596"/>
                </a:lnTo>
                <a:lnTo>
                  <a:pt x="11646" y="633"/>
                </a:lnTo>
                <a:lnTo>
                  <a:pt x="12762" y="671"/>
                </a:lnTo>
                <a:lnTo>
                  <a:pt x="13953" y="745"/>
                </a:lnTo>
                <a:lnTo>
                  <a:pt x="16223" y="931"/>
                </a:lnTo>
                <a:lnTo>
                  <a:pt x="18641" y="1266"/>
                </a:lnTo>
                <a:lnTo>
                  <a:pt x="21246" y="1675"/>
                </a:lnTo>
                <a:lnTo>
                  <a:pt x="24036" y="2196"/>
                </a:lnTo>
                <a:lnTo>
                  <a:pt x="26976" y="2829"/>
                </a:lnTo>
                <a:lnTo>
                  <a:pt x="30138" y="3573"/>
                </a:lnTo>
                <a:lnTo>
                  <a:pt x="33487" y="4428"/>
                </a:lnTo>
                <a:lnTo>
                  <a:pt x="37021" y="5359"/>
                </a:lnTo>
                <a:lnTo>
                  <a:pt x="39998" y="6214"/>
                </a:lnTo>
                <a:lnTo>
                  <a:pt x="43049" y="7107"/>
                </a:lnTo>
                <a:lnTo>
                  <a:pt x="43049" y="6475"/>
                </a:lnTo>
                <a:lnTo>
                  <a:pt x="40072" y="5619"/>
                </a:lnTo>
                <a:lnTo>
                  <a:pt x="37170" y="4801"/>
                </a:lnTo>
                <a:lnTo>
                  <a:pt x="33636" y="3833"/>
                </a:lnTo>
                <a:lnTo>
                  <a:pt x="30250" y="2977"/>
                </a:lnTo>
                <a:lnTo>
                  <a:pt x="27087" y="2233"/>
                </a:lnTo>
                <a:lnTo>
                  <a:pt x="24111" y="1601"/>
                </a:lnTo>
                <a:lnTo>
                  <a:pt x="21320" y="1080"/>
                </a:lnTo>
                <a:lnTo>
                  <a:pt x="18716" y="671"/>
                </a:lnTo>
                <a:lnTo>
                  <a:pt x="16260" y="336"/>
                </a:lnTo>
                <a:lnTo>
                  <a:pt x="13990" y="150"/>
                </a:lnTo>
                <a:lnTo>
                  <a:pt x="12762" y="75"/>
                </a:lnTo>
                <a:lnTo>
                  <a:pt x="11609" y="38"/>
                </a:lnTo>
                <a:lnTo>
                  <a:pt x="104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latin typeface="Nunito Sans"/>
              <a:ea typeface="Nunito Sans"/>
              <a:cs typeface="Nunito Sans"/>
              <a:sym typeface="Nunito Sans"/>
            </a:endParaRPr>
          </a:p>
        </p:txBody>
      </p:sp>
      <p:sp>
        <p:nvSpPr>
          <p:cNvPr id="770" name="Google Shape;770;p73"/>
          <p:cNvSpPr txBox="1">
            <a:spLocks noGrp="1"/>
          </p:cNvSpPr>
          <p:nvPr>
            <p:ph type="body" idx="2"/>
          </p:nvPr>
        </p:nvSpPr>
        <p:spPr>
          <a:xfrm>
            <a:off x="3447988" y="3693650"/>
            <a:ext cx="2247900" cy="400200"/>
          </a:xfrm>
          <a:prstGeom prst="rect">
            <a:avLst/>
          </a:prstGeom>
        </p:spPr>
        <p:txBody>
          <a:bodyPr spcFirstLastPara="1" wrap="square" lIns="91425" tIns="91425" rIns="91425" bIns="91425" anchor="t" anchorCtr="0">
            <a:noAutofit/>
          </a:bodyPr>
          <a:lstStyle>
            <a:lvl1pPr marL="457200" lvl="0" indent="-292100" algn="ctr">
              <a:spcBef>
                <a:spcPts val="0"/>
              </a:spcBef>
              <a:spcAft>
                <a:spcPts val="0"/>
              </a:spcAft>
              <a:buClr>
                <a:schemeClr val="dk2"/>
              </a:buClr>
              <a:buSzPts val="1000"/>
              <a:buFont typeface="Nunito Sans"/>
              <a:buChar char="●"/>
              <a:defRPr sz="1000">
                <a:solidFill>
                  <a:schemeClr val="dk2"/>
                </a:solidFill>
              </a:defRPr>
            </a:lvl1pPr>
            <a:lvl2pPr marL="914400" lvl="1" indent="-292100" algn="ctr">
              <a:spcBef>
                <a:spcPts val="0"/>
              </a:spcBef>
              <a:spcAft>
                <a:spcPts val="0"/>
              </a:spcAft>
              <a:buClr>
                <a:schemeClr val="dk2"/>
              </a:buClr>
              <a:buSzPts val="1000"/>
              <a:buFont typeface="Nunito Sans"/>
              <a:buChar char="○"/>
              <a:defRPr sz="1000">
                <a:solidFill>
                  <a:schemeClr val="dk2"/>
                </a:solidFill>
              </a:defRPr>
            </a:lvl2pPr>
            <a:lvl3pPr marL="1371600" lvl="2" indent="-292100" algn="ctr">
              <a:spcBef>
                <a:spcPts val="0"/>
              </a:spcBef>
              <a:spcAft>
                <a:spcPts val="0"/>
              </a:spcAft>
              <a:buClr>
                <a:schemeClr val="dk2"/>
              </a:buClr>
              <a:buSzPts val="1000"/>
              <a:buFont typeface="Nunito Sans"/>
              <a:buChar char="■"/>
              <a:defRPr sz="1000">
                <a:solidFill>
                  <a:schemeClr val="dk2"/>
                </a:solidFill>
              </a:defRPr>
            </a:lvl3pPr>
            <a:lvl4pPr marL="1828800" lvl="3" indent="-292100" algn="ctr">
              <a:spcBef>
                <a:spcPts val="0"/>
              </a:spcBef>
              <a:spcAft>
                <a:spcPts val="0"/>
              </a:spcAft>
              <a:buClr>
                <a:schemeClr val="dk2"/>
              </a:buClr>
              <a:buSzPts val="1000"/>
              <a:buFont typeface="Nunito Sans"/>
              <a:buChar char="●"/>
              <a:defRPr sz="1000">
                <a:solidFill>
                  <a:schemeClr val="dk2"/>
                </a:solidFill>
              </a:defRPr>
            </a:lvl4pPr>
            <a:lvl5pPr marL="2286000" lvl="4" indent="-292100" algn="ctr">
              <a:spcBef>
                <a:spcPts val="0"/>
              </a:spcBef>
              <a:spcAft>
                <a:spcPts val="0"/>
              </a:spcAft>
              <a:buClr>
                <a:schemeClr val="dk2"/>
              </a:buClr>
              <a:buSzPts val="1000"/>
              <a:buFont typeface="Nunito Sans"/>
              <a:buChar char="○"/>
              <a:defRPr sz="1000">
                <a:solidFill>
                  <a:schemeClr val="dk2"/>
                </a:solidFill>
              </a:defRPr>
            </a:lvl5pPr>
            <a:lvl6pPr marL="2743200" lvl="5" indent="-292100" algn="ctr">
              <a:spcBef>
                <a:spcPts val="0"/>
              </a:spcBef>
              <a:spcAft>
                <a:spcPts val="0"/>
              </a:spcAft>
              <a:buClr>
                <a:schemeClr val="dk2"/>
              </a:buClr>
              <a:buSzPts val="1000"/>
              <a:buFont typeface="Nunito Sans"/>
              <a:buChar char="■"/>
              <a:defRPr sz="1000">
                <a:solidFill>
                  <a:schemeClr val="dk2"/>
                </a:solidFill>
              </a:defRPr>
            </a:lvl6pPr>
            <a:lvl7pPr marL="3200400" lvl="6" indent="-292100" algn="ctr">
              <a:spcBef>
                <a:spcPts val="0"/>
              </a:spcBef>
              <a:spcAft>
                <a:spcPts val="0"/>
              </a:spcAft>
              <a:buClr>
                <a:schemeClr val="dk2"/>
              </a:buClr>
              <a:buSzPts val="1000"/>
              <a:buFont typeface="Nunito Sans"/>
              <a:buChar char="●"/>
              <a:defRPr sz="1000">
                <a:solidFill>
                  <a:schemeClr val="dk2"/>
                </a:solidFill>
              </a:defRPr>
            </a:lvl7pPr>
            <a:lvl8pPr marL="3657600" lvl="7" indent="-292100" algn="ctr">
              <a:spcBef>
                <a:spcPts val="0"/>
              </a:spcBef>
              <a:spcAft>
                <a:spcPts val="0"/>
              </a:spcAft>
              <a:buClr>
                <a:schemeClr val="dk2"/>
              </a:buClr>
              <a:buSzPts val="1000"/>
              <a:buFont typeface="Nunito Sans"/>
              <a:buChar char="○"/>
              <a:defRPr sz="1000">
                <a:solidFill>
                  <a:schemeClr val="dk2"/>
                </a:solidFill>
              </a:defRPr>
            </a:lvl8pPr>
            <a:lvl9pPr marL="4114800" lvl="8" indent="-292100" algn="ctr">
              <a:spcBef>
                <a:spcPts val="0"/>
              </a:spcBef>
              <a:spcAft>
                <a:spcPts val="0"/>
              </a:spcAft>
              <a:buClr>
                <a:schemeClr val="dk2"/>
              </a:buClr>
              <a:buSzPts val="1000"/>
              <a:buFont typeface="Nunito Sans"/>
              <a:buChar char="■"/>
              <a:defRPr sz="1000">
                <a:solidFill>
                  <a:schemeClr val="dk2"/>
                </a:solidFill>
              </a:defRPr>
            </a:lvl9pPr>
          </a:lstStyle>
          <a:p>
            <a:endParaRPr/>
          </a:p>
        </p:txBody>
      </p:sp>
      <p:sp>
        <p:nvSpPr>
          <p:cNvPr id="771" name="Google Shape;771;p73"/>
          <p:cNvSpPr txBox="1">
            <a:spLocks noGrp="1"/>
          </p:cNvSpPr>
          <p:nvPr>
            <p:ph type="subTitle" idx="3"/>
          </p:nvPr>
        </p:nvSpPr>
        <p:spPr>
          <a:xfrm>
            <a:off x="228600" y="4800275"/>
            <a:ext cx="1115700" cy="311400"/>
          </a:xfrm>
          <a:prstGeom prst="rect">
            <a:avLst/>
          </a:prstGeom>
        </p:spPr>
        <p:txBody>
          <a:bodyPr spcFirstLastPara="1" wrap="square" lIns="91425" tIns="91425" rIns="91425" bIns="91425" anchor="t" anchorCtr="0">
            <a:noAutofit/>
          </a:bodyPr>
          <a:lstStyle>
            <a:lvl1pPr lvl="0">
              <a:spcBef>
                <a:spcPts val="0"/>
              </a:spcBef>
              <a:spcAft>
                <a:spcPts val="0"/>
              </a:spcAft>
              <a:buNone/>
              <a:defRPr sz="700">
                <a:solidFill>
                  <a:schemeClr val="dk2"/>
                </a:solidFill>
                <a:latin typeface="Nunito Sans"/>
                <a:ea typeface="Nunito Sans"/>
                <a:cs typeface="Nunito Sans"/>
                <a:sym typeface="Nunito Sans"/>
              </a:defRPr>
            </a:lvl1pPr>
            <a:lvl2pPr lvl="1">
              <a:spcBef>
                <a:spcPts val="0"/>
              </a:spcBef>
              <a:spcAft>
                <a:spcPts val="0"/>
              </a:spcAft>
              <a:buClr>
                <a:schemeClr val="dk2"/>
              </a:buClr>
              <a:buSzPts val="700"/>
              <a:buFont typeface="Nunito Sans"/>
              <a:buNone/>
              <a:defRPr sz="700">
                <a:solidFill>
                  <a:schemeClr val="dk2"/>
                </a:solidFill>
                <a:latin typeface="Nunito Sans"/>
                <a:ea typeface="Nunito Sans"/>
                <a:cs typeface="Nunito Sans"/>
                <a:sym typeface="Nunito Sans"/>
              </a:defRPr>
            </a:lvl2pPr>
            <a:lvl3pPr lvl="2">
              <a:spcBef>
                <a:spcPts val="0"/>
              </a:spcBef>
              <a:spcAft>
                <a:spcPts val="0"/>
              </a:spcAft>
              <a:buClr>
                <a:schemeClr val="dk2"/>
              </a:buClr>
              <a:buSzPts val="700"/>
              <a:buFont typeface="Nunito Sans"/>
              <a:buNone/>
              <a:defRPr sz="700">
                <a:solidFill>
                  <a:schemeClr val="dk2"/>
                </a:solidFill>
                <a:latin typeface="Nunito Sans"/>
                <a:ea typeface="Nunito Sans"/>
                <a:cs typeface="Nunito Sans"/>
                <a:sym typeface="Nunito Sans"/>
              </a:defRPr>
            </a:lvl3pPr>
            <a:lvl4pPr lvl="3">
              <a:spcBef>
                <a:spcPts val="0"/>
              </a:spcBef>
              <a:spcAft>
                <a:spcPts val="0"/>
              </a:spcAft>
              <a:buClr>
                <a:schemeClr val="dk2"/>
              </a:buClr>
              <a:buSzPts val="700"/>
              <a:buFont typeface="Nunito Sans"/>
              <a:buNone/>
              <a:defRPr sz="700">
                <a:solidFill>
                  <a:schemeClr val="dk2"/>
                </a:solidFill>
                <a:latin typeface="Nunito Sans"/>
                <a:ea typeface="Nunito Sans"/>
                <a:cs typeface="Nunito Sans"/>
                <a:sym typeface="Nunito Sans"/>
              </a:defRPr>
            </a:lvl4pPr>
            <a:lvl5pPr lvl="4">
              <a:spcBef>
                <a:spcPts val="0"/>
              </a:spcBef>
              <a:spcAft>
                <a:spcPts val="0"/>
              </a:spcAft>
              <a:buClr>
                <a:schemeClr val="dk2"/>
              </a:buClr>
              <a:buSzPts val="700"/>
              <a:buFont typeface="Nunito Sans"/>
              <a:buNone/>
              <a:defRPr sz="700">
                <a:solidFill>
                  <a:schemeClr val="dk2"/>
                </a:solidFill>
                <a:latin typeface="Nunito Sans"/>
                <a:ea typeface="Nunito Sans"/>
                <a:cs typeface="Nunito Sans"/>
                <a:sym typeface="Nunito Sans"/>
              </a:defRPr>
            </a:lvl5pPr>
            <a:lvl6pPr lvl="5">
              <a:spcBef>
                <a:spcPts val="0"/>
              </a:spcBef>
              <a:spcAft>
                <a:spcPts val="0"/>
              </a:spcAft>
              <a:buClr>
                <a:schemeClr val="dk2"/>
              </a:buClr>
              <a:buSzPts val="700"/>
              <a:buFont typeface="Nunito Sans"/>
              <a:buNone/>
              <a:defRPr sz="700">
                <a:solidFill>
                  <a:schemeClr val="dk2"/>
                </a:solidFill>
                <a:latin typeface="Nunito Sans"/>
                <a:ea typeface="Nunito Sans"/>
                <a:cs typeface="Nunito Sans"/>
                <a:sym typeface="Nunito Sans"/>
              </a:defRPr>
            </a:lvl6pPr>
            <a:lvl7pPr lvl="6">
              <a:spcBef>
                <a:spcPts val="0"/>
              </a:spcBef>
              <a:spcAft>
                <a:spcPts val="0"/>
              </a:spcAft>
              <a:buClr>
                <a:schemeClr val="dk2"/>
              </a:buClr>
              <a:buSzPts val="700"/>
              <a:buFont typeface="Nunito Sans"/>
              <a:buNone/>
              <a:defRPr sz="700">
                <a:solidFill>
                  <a:schemeClr val="dk2"/>
                </a:solidFill>
                <a:latin typeface="Nunito Sans"/>
                <a:ea typeface="Nunito Sans"/>
                <a:cs typeface="Nunito Sans"/>
                <a:sym typeface="Nunito Sans"/>
              </a:defRPr>
            </a:lvl7pPr>
            <a:lvl8pPr lvl="7">
              <a:spcBef>
                <a:spcPts val="0"/>
              </a:spcBef>
              <a:spcAft>
                <a:spcPts val="0"/>
              </a:spcAft>
              <a:buClr>
                <a:schemeClr val="dk2"/>
              </a:buClr>
              <a:buSzPts val="700"/>
              <a:buFont typeface="Nunito Sans"/>
              <a:buNone/>
              <a:defRPr sz="700">
                <a:solidFill>
                  <a:schemeClr val="dk2"/>
                </a:solidFill>
                <a:latin typeface="Nunito Sans"/>
                <a:ea typeface="Nunito Sans"/>
                <a:cs typeface="Nunito Sans"/>
                <a:sym typeface="Nunito Sans"/>
              </a:defRPr>
            </a:lvl8pPr>
            <a:lvl9pPr lvl="8">
              <a:spcBef>
                <a:spcPts val="0"/>
              </a:spcBef>
              <a:spcAft>
                <a:spcPts val="0"/>
              </a:spcAft>
              <a:buClr>
                <a:schemeClr val="dk2"/>
              </a:buClr>
              <a:buSzPts val="700"/>
              <a:buFont typeface="Nunito Sans"/>
              <a:buNone/>
              <a:defRPr sz="700">
                <a:solidFill>
                  <a:schemeClr val="dk2"/>
                </a:solidFill>
                <a:latin typeface="Nunito Sans"/>
                <a:ea typeface="Nunito Sans"/>
                <a:cs typeface="Nunito Sans"/>
                <a:sym typeface="Nunito Sans"/>
              </a:defRPr>
            </a:lvl9pPr>
          </a:lstStyle>
          <a:p>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Section header">
  <p:cSld name="Section header">
    <p:spTree>
      <p:nvGrpSpPr>
        <p:cNvPr id="1" name="Shape 772"/>
        <p:cNvGrpSpPr/>
        <p:nvPr/>
      </p:nvGrpSpPr>
      <p:grpSpPr>
        <a:xfrm>
          <a:off x="0" y="0"/>
          <a:ext cx="0" cy="0"/>
          <a:chOff x="0" y="0"/>
          <a:chExt cx="0" cy="0"/>
        </a:xfrm>
      </p:grpSpPr>
      <p:sp>
        <p:nvSpPr>
          <p:cNvPr id="773" name="Google Shape;773;p74"/>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spAutoFit/>
          </a:bodyPr>
          <a:lstStyle>
            <a:lvl1pPr lvl="0" algn="ctr">
              <a:spcBef>
                <a:spcPts val="0"/>
              </a:spcBef>
              <a:spcAft>
                <a:spcPts val="0"/>
              </a:spcAft>
              <a:buSzPts val="3600"/>
              <a:buChar char="●"/>
              <a:defRPr sz="3600"/>
            </a:lvl1pPr>
            <a:lvl2pPr lvl="1" algn="ctr">
              <a:spcBef>
                <a:spcPts val="0"/>
              </a:spcBef>
              <a:spcAft>
                <a:spcPts val="0"/>
              </a:spcAft>
              <a:buSzPts val="3600"/>
              <a:buChar char="○"/>
              <a:defRPr sz="3600"/>
            </a:lvl2pPr>
            <a:lvl3pPr lvl="2" algn="ctr">
              <a:spcBef>
                <a:spcPts val="0"/>
              </a:spcBef>
              <a:spcAft>
                <a:spcPts val="0"/>
              </a:spcAft>
              <a:buSzPts val="3600"/>
              <a:buChar char="■"/>
              <a:defRPr sz="3600"/>
            </a:lvl3pPr>
            <a:lvl4pPr lvl="3" algn="ctr">
              <a:spcBef>
                <a:spcPts val="0"/>
              </a:spcBef>
              <a:spcAft>
                <a:spcPts val="0"/>
              </a:spcAft>
              <a:buSzPts val="3600"/>
              <a:buChar char="●"/>
              <a:defRPr sz="3600"/>
            </a:lvl4pPr>
            <a:lvl5pPr lvl="4" algn="ctr">
              <a:spcBef>
                <a:spcPts val="0"/>
              </a:spcBef>
              <a:spcAft>
                <a:spcPts val="0"/>
              </a:spcAft>
              <a:buSzPts val="3600"/>
              <a:buChar char="○"/>
              <a:defRPr sz="3600"/>
            </a:lvl5pPr>
            <a:lvl6pPr lvl="5" algn="ctr">
              <a:spcBef>
                <a:spcPts val="0"/>
              </a:spcBef>
              <a:spcAft>
                <a:spcPts val="0"/>
              </a:spcAft>
              <a:buSzPts val="3600"/>
              <a:buChar char="■"/>
              <a:defRPr sz="3600"/>
            </a:lvl6pPr>
            <a:lvl7pPr lvl="6" algn="ctr">
              <a:spcBef>
                <a:spcPts val="0"/>
              </a:spcBef>
              <a:spcAft>
                <a:spcPts val="0"/>
              </a:spcAft>
              <a:buSzPts val="3600"/>
              <a:buChar char="●"/>
              <a:defRPr sz="3600"/>
            </a:lvl7pPr>
            <a:lvl8pPr lvl="7" algn="ctr">
              <a:spcBef>
                <a:spcPts val="0"/>
              </a:spcBef>
              <a:spcAft>
                <a:spcPts val="0"/>
              </a:spcAft>
              <a:buSzPts val="3600"/>
              <a:buChar char="○"/>
              <a:defRPr sz="3600"/>
            </a:lvl8pPr>
            <a:lvl9pPr lvl="8" algn="ctr">
              <a:spcBef>
                <a:spcPts val="0"/>
              </a:spcBef>
              <a:spcAft>
                <a:spcPts val="0"/>
              </a:spcAft>
              <a:buSzPts val="3600"/>
              <a:buChar char="■"/>
              <a:defRPr sz="3600"/>
            </a:lvl9pPr>
          </a:lstStyle>
          <a:p>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Title and body">
  <p:cSld name="Title and body">
    <p:spTree>
      <p:nvGrpSpPr>
        <p:cNvPr id="1" name="Shape 774"/>
        <p:cNvGrpSpPr/>
        <p:nvPr/>
      </p:nvGrpSpPr>
      <p:grpSpPr>
        <a:xfrm>
          <a:off x="0" y="0"/>
          <a:ext cx="0" cy="0"/>
          <a:chOff x="0" y="0"/>
          <a:chExt cx="0" cy="0"/>
        </a:xfrm>
      </p:grpSpPr>
      <p:sp>
        <p:nvSpPr>
          <p:cNvPr id="775" name="Google Shape;775;p7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spAutoFit/>
          </a:bodyPr>
          <a:lstStyle>
            <a:lvl1pPr lvl="0">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a:endParaRPr/>
          </a:p>
        </p:txBody>
      </p:sp>
      <p:sp>
        <p:nvSpPr>
          <p:cNvPr id="776" name="Google Shape;776;p7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Title and two columns">
  <p:cSld name="Title and two columns">
    <p:spTree>
      <p:nvGrpSpPr>
        <p:cNvPr id="1" name="Shape 777"/>
        <p:cNvGrpSpPr/>
        <p:nvPr/>
      </p:nvGrpSpPr>
      <p:grpSpPr>
        <a:xfrm>
          <a:off x="0" y="0"/>
          <a:ext cx="0" cy="0"/>
          <a:chOff x="0" y="0"/>
          <a:chExt cx="0" cy="0"/>
        </a:xfrm>
      </p:grpSpPr>
      <p:sp>
        <p:nvSpPr>
          <p:cNvPr id="778" name="Google Shape;778;p7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spAutoFit/>
          </a:bodyPr>
          <a:lstStyle>
            <a:lvl1pPr lvl="0">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a:endParaRPr/>
          </a:p>
        </p:txBody>
      </p:sp>
      <p:sp>
        <p:nvSpPr>
          <p:cNvPr id="779" name="Google Shape;779;p76"/>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780" name="Google Shape;780;p76"/>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spAutoFit/>
          </a:bodyPr>
          <a:lstStyle>
            <a:lvl1pPr marL="457200" lvl="0" indent="-317500">
              <a:spcBef>
                <a:spcPts val="0"/>
              </a:spcBef>
              <a:spcAft>
                <a:spcPts val="0"/>
              </a:spcAft>
              <a:buSzPts val="1400"/>
              <a:buChar char="●"/>
              <a:defRPr sz="1400"/>
            </a:lvl1pPr>
            <a:lvl2pPr marL="914400" lvl="1" indent="-304800">
              <a:spcBef>
                <a:spcPts val="800"/>
              </a:spcBef>
              <a:spcAft>
                <a:spcPts val="0"/>
              </a:spcAft>
              <a:buSzPts val="1200"/>
              <a:buChar char="○"/>
              <a:defRPr/>
            </a:lvl2pPr>
            <a:lvl3pPr marL="1371600" lvl="2" indent="-304800">
              <a:spcBef>
                <a:spcPts val="800"/>
              </a:spcBef>
              <a:spcAft>
                <a:spcPts val="0"/>
              </a:spcAft>
              <a:buSzPts val="1200"/>
              <a:buChar char="■"/>
              <a:defRPr/>
            </a:lvl3pPr>
            <a:lvl4pPr marL="1828800" lvl="3" indent="-304800">
              <a:spcBef>
                <a:spcPts val="800"/>
              </a:spcBef>
              <a:spcAft>
                <a:spcPts val="0"/>
              </a:spcAft>
              <a:buSzPts val="1200"/>
              <a:buChar char="●"/>
              <a:defRPr/>
            </a:lvl4pPr>
            <a:lvl5pPr marL="2286000" lvl="4" indent="-304800">
              <a:spcBef>
                <a:spcPts val="800"/>
              </a:spcBef>
              <a:spcAft>
                <a:spcPts val="0"/>
              </a:spcAft>
              <a:buSzPts val="1200"/>
              <a:buChar char="○"/>
              <a:defRPr/>
            </a:lvl5pPr>
            <a:lvl6pPr marL="2743200" lvl="5" indent="-304800">
              <a:spcBef>
                <a:spcPts val="800"/>
              </a:spcBef>
              <a:spcAft>
                <a:spcPts val="0"/>
              </a:spcAft>
              <a:buSzPts val="1200"/>
              <a:buChar char="■"/>
              <a:defRPr/>
            </a:lvl6pPr>
            <a:lvl7pPr marL="3200400" lvl="6" indent="-304800">
              <a:spcBef>
                <a:spcPts val="800"/>
              </a:spcBef>
              <a:spcAft>
                <a:spcPts val="0"/>
              </a:spcAft>
              <a:buSzPts val="1200"/>
              <a:buChar char="●"/>
              <a:defRPr/>
            </a:lvl7pPr>
            <a:lvl8pPr marL="3657600" lvl="7" indent="-304800">
              <a:spcBef>
                <a:spcPts val="800"/>
              </a:spcBef>
              <a:spcAft>
                <a:spcPts val="0"/>
              </a:spcAft>
              <a:buSzPts val="1200"/>
              <a:buChar char="○"/>
              <a:defRPr/>
            </a:lvl8pPr>
            <a:lvl9pPr marL="4114800" lvl="8" indent="-304800">
              <a:spcBef>
                <a:spcPts val="800"/>
              </a:spcBef>
              <a:spcAft>
                <a:spcPts val="800"/>
              </a:spcAft>
              <a:buSzPts val="1200"/>
              <a:buChar char="■"/>
              <a:defRPr/>
            </a:lvl9pPr>
          </a:lstStyle>
          <a:p>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781"/>
        <p:cNvGrpSpPr/>
        <p:nvPr/>
      </p:nvGrpSpPr>
      <p:grpSpPr>
        <a:xfrm>
          <a:off x="0" y="0"/>
          <a:ext cx="0" cy="0"/>
          <a:chOff x="0" y="0"/>
          <a:chExt cx="0" cy="0"/>
        </a:xfrm>
      </p:grpSpPr>
      <p:sp>
        <p:nvSpPr>
          <p:cNvPr id="782" name="Google Shape;782;p7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spAutoFit/>
          </a:bodyPr>
          <a:lstStyle>
            <a:lvl1pPr lvl="0">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783"/>
        <p:cNvGrpSpPr/>
        <p:nvPr/>
      </p:nvGrpSpPr>
      <p:grpSpPr>
        <a:xfrm>
          <a:off x="0" y="0"/>
          <a:ext cx="0" cy="0"/>
          <a:chOff x="0" y="0"/>
          <a:chExt cx="0" cy="0"/>
        </a:xfrm>
      </p:grpSpPr>
      <p:sp>
        <p:nvSpPr>
          <p:cNvPr id="784" name="Google Shape;784;p78"/>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spAutoFit/>
          </a:bodyPr>
          <a:lstStyle>
            <a:lvl1pPr lvl="0">
              <a:spcBef>
                <a:spcPts val="0"/>
              </a:spcBef>
              <a:spcAft>
                <a:spcPts val="0"/>
              </a:spcAft>
              <a:buSzPts val="2400"/>
              <a:buChar char="●"/>
              <a:defRPr sz="2400"/>
            </a:lvl1pPr>
            <a:lvl2pPr lvl="1">
              <a:spcBef>
                <a:spcPts val="0"/>
              </a:spcBef>
              <a:spcAft>
                <a:spcPts val="0"/>
              </a:spcAft>
              <a:buSzPts val="2400"/>
              <a:buChar char="○"/>
              <a:defRPr sz="2400"/>
            </a:lvl2pPr>
            <a:lvl3pPr lvl="2">
              <a:spcBef>
                <a:spcPts val="0"/>
              </a:spcBef>
              <a:spcAft>
                <a:spcPts val="0"/>
              </a:spcAft>
              <a:buSzPts val="2400"/>
              <a:buChar char="■"/>
              <a:defRPr sz="2400"/>
            </a:lvl3pPr>
            <a:lvl4pPr lvl="3">
              <a:spcBef>
                <a:spcPts val="0"/>
              </a:spcBef>
              <a:spcAft>
                <a:spcPts val="0"/>
              </a:spcAft>
              <a:buSzPts val="2400"/>
              <a:buChar char="●"/>
              <a:defRPr sz="2400"/>
            </a:lvl4pPr>
            <a:lvl5pPr lvl="4">
              <a:spcBef>
                <a:spcPts val="0"/>
              </a:spcBef>
              <a:spcAft>
                <a:spcPts val="0"/>
              </a:spcAft>
              <a:buSzPts val="2400"/>
              <a:buChar char="○"/>
              <a:defRPr sz="2400"/>
            </a:lvl5pPr>
            <a:lvl6pPr lvl="5">
              <a:spcBef>
                <a:spcPts val="0"/>
              </a:spcBef>
              <a:spcAft>
                <a:spcPts val="0"/>
              </a:spcAft>
              <a:buSzPts val="2400"/>
              <a:buChar char="■"/>
              <a:defRPr sz="2400"/>
            </a:lvl6pPr>
            <a:lvl7pPr lvl="6">
              <a:spcBef>
                <a:spcPts val="0"/>
              </a:spcBef>
              <a:spcAft>
                <a:spcPts val="0"/>
              </a:spcAft>
              <a:buSzPts val="2400"/>
              <a:buChar char="●"/>
              <a:defRPr sz="2400"/>
            </a:lvl7pPr>
            <a:lvl8pPr lvl="7">
              <a:spcBef>
                <a:spcPts val="0"/>
              </a:spcBef>
              <a:spcAft>
                <a:spcPts val="0"/>
              </a:spcAft>
              <a:buSzPts val="2400"/>
              <a:buChar char="○"/>
              <a:defRPr sz="2400"/>
            </a:lvl8pPr>
            <a:lvl9pPr lvl="8">
              <a:spcBef>
                <a:spcPts val="0"/>
              </a:spcBef>
              <a:spcAft>
                <a:spcPts val="0"/>
              </a:spcAft>
              <a:buSzPts val="2400"/>
              <a:buChar char="■"/>
              <a:defRPr sz="2400"/>
            </a:lvl9pPr>
          </a:lstStyle>
          <a:p>
            <a:endParaRPr/>
          </a:p>
        </p:txBody>
      </p:sp>
      <p:sp>
        <p:nvSpPr>
          <p:cNvPr id="785" name="Google Shape;785;p78"/>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786"/>
        <p:cNvGrpSpPr/>
        <p:nvPr/>
      </p:nvGrpSpPr>
      <p:grpSpPr>
        <a:xfrm>
          <a:off x="0" y="0"/>
          <a:ext cx="0" cy="0"/>
          <a:chOff x="0" y="0"/>
          <a:chExt cx="0" cy="0"/>
        </a:xfrm>
      </p:grpSpPr>
      <p:sp>
        <p:nvSpPr>
          <p:cNvPr id="787" name="Google Shape;787;p7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spAutoFit/>
          </a:bodyPr>
          <a:lstStyle>
            <a:lvl1pPr lvl="0" algn="ctr">
              <a:spcBef>
                <a:spcPts val="0"/>
              </a:spcBef>
              <a:spcAft>
                <a:spcPts val="0"/>
              </a:spcAft>
              <a:buSzPts val="4200"/>
              <a:buChar char="●"/>
              <a:defRPr sz="4200"/>
            </a:lvl1pPr>
            <a:lvl2pPr lvl="1" algn="ctr">
              <a:spcBef>
                <a:spcPts val="0"/>
              </a:spcBef>
              <a:spcAft>
                <a:spcPts val="0"/>
              </a:spcAft>
              <a:buSzPts val="4200"/>
              <a:buChar char="○"/>
              <a:defRPr sz="4200"/>
            </a:lvl2pPr>
            <a:lvl3pPr lvl="2" algn="ctr">
              <a:spcBef>
                <a:spcPts val="0"/>
              </a:spcBef>
              <a:spcAft>
                <a:spcPts val="0"/>
              </a:spcAft>
              <a:buSzPts val="4200"/>
              <a:buChar char="■"/>
              <a:defRPr sz="4200"/>
            </a:lvl3pPr>
            <a:lvl4pPr lvl="3" algn="ctr">
              <a:spcBef>
                <a:spcPts val="0"/>
              </a:spcBef>
              <a:spcAft>
                <a:spcPts val="0"/>
              </a:spcAft>
              <a:buSzPts val="4200"/>
              <a:buChar char="●"/>
              <a:defRPr sz="4200"/>
            </a:lvl4pPr>
            <a:lvl5pPr lvl="4" algn="ctr">
              <a:spcBef>
                <a:spcPts val="0"/>
              </a:spcBef>
              <a:spcAft>
                <a:spcPts val="0"/>
              </a:spcAft>
              <a:buSzPts val="4200"/>
              <a:buChar char="○"/>
              <a:defRPr sz="4200"/>
            </a:lvl5pPr>
            <a:lvl6pPr lvl="5" algn="ctr">
              <a:spcBef>
                <a:spcPts val="0"/>
              </a:spcBef>
              <a:spcAft>
                <a:spcPts val="0"/>
              </a:spcAft>
              <a:buSzPts val="4200"/>
              <a:buChar char="■"/>
              <a:defRPr sz="4200"/>
            </a:lvl6pPr>
            <a:lvl7pPr lvl="6" algn="ctr">
              <a:spcBef>
                <a:spcPts val="0"/>
              </a:spcBef>
              <a:spcAft>
                <a:spcPts val="0"/>
              </a:spcAft>
              <a:buSzPts val="4200"/>
              <a:buChar char="●"/>
              <a:defRPr sz="4200"/>
            </a:lvl7pPr>
            <a:lvl8pPr lvl="7" algn="ctr">
              <a:spcBef>
                <a:spcPts val="0"/>
              </a:spcBef>
              <a:spcAft>
                <a:spcPts val="0"/>
              </a:spcAft>
              <a:buSzPts val="4200"/>
              <a:buChar char="○"/>
              <a:defRPr sz="4200"/>
            </a:lvl8pPr>
            <a:lvl9pPr lvl="8" algn="ctr">
              <a:spcBef>
                <a:spcPts val="0"/>
              </a:spcBef>
              <a:spcAft>
                <a:spcPts val="0"/>
              </a:spcAft>
              <a:buSzPts val="4200"/>
              <a:buChar char="■"/>
              <a:defRPr sz="4200"/>
            </a:lvl9pPr>
          </a:lstStyle>
          <a:p>
            <a:endParaRPr/>
          </a:p>
        </p:txBody>
      </p:sp>
      <p:sp>
        <p:nvSpPr>
          <p:cNvPr id="788" name="Google Shape;788;p7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spcBef>
                <a:spcPts val="0"/>
              </a:spcBef>
              <a:spcAft>
                <a:spcPts val="0"/>
              </a:spcAft>
              <a:buSzPts val="2100"/>
              <a:buNone/>
              <a:defRPr sz="2100"/>
            </a:lvl1pPr>
            <a:lvl2pPr lvl="1" algn="ctr">
              <a:spcBef>
                <a:spcPts val="0"/>
              </a:spcBef>
              <a:spcAft>
                <a:spcPts val="0"/>
              </a:spcAft>
              <a:buSzPts val="2100"/>
              <a:buNone/>
              <a:defRPr sz="2100"/>
            </a:lvl2pPr>
            <a:lvl3pPr lvl="2" algn="ctr">
              <a:spcBef>
                <a:spcPts val="0"/>
              </a:spcBef>
              <a:spcAft>
                <a:spcPts val="0"/>
              </a:spcAft>
              <a:buSzPts val="2100"/>
              <a:buNone/>
              <a:defRPr sz="2100"/>
            </a:lvl3pPr>
            <a:lvl4pPr lvl="3" algn="ctr">
              <a:spcBef>
                <a:spcPts val="0"/>
              </a:spcBef>
              <a:spcAft>
                <a:spcPts val="0"/>
              </a:spcAft>
              <a:buSzPts val="2100"/>
              <a:buNone/>
              <a:defRPr sz="2100"/>
            </a:lvl4pPr>
            <a:lvl5pPr lvl="4" algn="ctr">
              <a:spcBef>
                <a:spcPts val="0"/>
              </a:spcBef>
              <a:spcAft>
                <a:spcPts val="0"/>
              </a:spcAft>
              <a:buSzPts val="2100"/>
              <a:buNone/>
              <a:defRPr sz="2100"/>
            </a:lvl5pPr>
            <a:lvl6pPr lvl="5" algn="ctr">
              <a:spcBef>
                <a:spcPts val="0"/>
              </a:spcBef>
              <a:spcAft>
                <a:spcPts val="0"/>
              </a:spcAft>
              <a:buSzPts val="2100"/>
              <a:buNone/>
              <a:defRPr sz="2100"/>
            </a:lvl6pPr>
            <a:lvl7pPr lvl="6" algn="ctr">
              <a:spcBef>
                <a:spcPts val="0"/>
              </a:spcBef>
              <a:spcAft>
                <a:spcPts val="0"/>
              </a:spcAft>
              <a:buSzPts val="2100"/>
              <a:buNone/>
              <a:defRPr sz="2100"/>
            </a:lvl7pPr>
            <a:lvl8pPr lvl="7" algn="ctr">
              <a:spcBef>
                <a:spcPts val="0"/>
              </a:spcBef>
              <a:spcAft>
                <a:spcPts val="0"/>
              </a:spcAft>
              <a:buSzPts val="2100"/>
              <a:buNone/>
              <a:defRPr sz="2100"/>
            </a:lvl8pPr>
            <a:lvl9pPr lvl="8" algn="ctr">
              <a:spcBef>
                <a:spcPts val="0"/>
              </a:spcBef>
              <a:spcAft>
                <a:spcPts val="0"/>
              </a:spcAft>
              <a:buSzPts val="2100"/>
              <a:buNone/>
              <a:defRPr sz="2100"/>
            </a:lvl9pPr>
          </a:lstStyle>
          <a:p>
            <a:endParaRPr/>
          </a:p>
        </p:txBody>
      </p:sp>
      <p:sp>
        <p:nvSpPr>
          <p:cNvPr id="789" name="Google Shape;789;p7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790"/>
        <p:cNvGrpSpPr/>
        <p:nvPr/>
      </p:nvGrpSpPr>
      <p:grpSpPr>
        <a:xfrm>
          <a:off x="0" y="0"/>
          <a:ext cx="0" cy="0"/>
          <a:chOff x="0" y="0"/>
          <a:chExt cx="0" cy="0"/>
        </a:xfrm>
      </p:grpSpPr>
      <p:sp>
        <p:nvSpPr>
          <p:cNvPr id="791" name="Google Shape;791;p8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spcBef>
                <a:spcPts val="0"/>
              </a:spcBef>
              <a:spcAft>
                <a:spcPts val="0"/>
              </a:spcAft>
              <a:buSzPts val="1200"/>
              <a:buNone/>
              <a:defRPr/>
            </a:lvl1pPr>
          </a:lstStyle>
          <a:p>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792"/>
        <p:cNvGrpSpPr/>
        <p:nvPr/>
      </p:nvGrpSpPr>
      <p:grpSpPr>
        <a:xfrm>
          <a:off x="0" y="0"/>
          <a:ext cx="0" cy="0"/>
          <a:chOff x="0" y="0"/>
          <a:chExt cx="0" cy="0"/>
        </a:xfrm>
      </p:grpSpPr>
      <p:sp>
        <p:nvSpPr>
          <p:cNvPr id="793" name="Google Shape;793;p8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spAutoFit/>
          </a:bodyPr>
          <a:lstStyle>
            <a:lvl1pPr lvl="0" algn="ctr">
              <a:spcBef>
                <a:spcPts val="0"/>
              </a:spcBef>
              <a:spcAft>
                <a:spcPts val="0"/>
              </a:spcAft>
              <a:buSzPts val="12000"/>
              <a:buChar char="●"/>
              <a:defRPr sz="12000"/>
            </a:lvl1pPr>
            <a:lvl2pPr lvl="1" algn="ctr">
              <a:spcBef>
                <a:spcPts val="0"/>
              </a:spcBef>
              <a:spcAft>
                <a:spcPts val="0"/>
              </a:spcAft>
              <a:buSzPts val="12000"/>
              <a:buChar char="○"/>
              <a:defRPr sz="12000"/>
            </a:lvl2pPr>
            <a:lvl3pPr lvl="2" algn="ctr">
              <a:spcBef>
                <a:spcPts val="0"/>
              </a:spcBef>
              <a:spcAft>
                <a:spcPts val="0"/>
              </a:spcAft>
              <a:buSzPts val="12000"/>
              <a:buChar char="■"/>
              <a:defRPr sz="12000"/>
            </a:lvl3pPr>
            <a:lvl4pPr lvl="3" algn="ctr">
              <a:spcBef>
                <a:spcPts val="0"/>
              </a:spcBef>
              <a:spcAft>
                <a:spcPts val="0"/>
              </a:spcAft>
              <a:buSzPts val="12000"/>
              <a:buChar char="●"/>
              <a:defRPr sz="12000"/>
            </a:lvl4pPr>
            <a:lvl5pPr lvl="4" algn="ctr">
              <a:spcBef>
                <a:spcPts val="0"/>
              </a:spcBef>
              <a:spcAft>
                <a:spcPts val="0"/>
              </a:spcAft>
              <a:buSzPts val="12000"/>
              <a:buChar char="○"/>
              <a:defRPr sz="12000"/>
            </a:lvl5pPr>
            <a:lvl6pPr lvl="5" algn="ctr">
              <a:spcBef>
                <a:spcPts val="0"/>
              </a:spcBef>
              <a:spcAft>
                <a:spcPts val="0"/>
              </a:spcAft>
              <a:buSzPts val="12000"/>
              <a:buChar char="■"/>
              <a:defRPr sz="12000"/>
            </a:lvl6pPr>
            <a:lvl7pPr lvl="6" algn="ctr">
              <a:spcBef>
                <a:spcPts val="0"/>
              </a:spcBef>
              <a:spcAft>
                <a:spcPts val="0"/>
              </a:spcAft>
              <a:buSzPts val="12000"/>
              <a:buChar char="●"/>
              <a:defRPr sz="12000"/>
            </a:lvl7pPr>
            <a:lvl8pPr lvl="7" algn="ctr">
              <a:spcBef>
                <a:spcPts val="0"/>
              </a:spcBef>
              <a:spcAft>
                <a:spcPts val="0"/>
              </a:spcAft>
              <a:buSzPts val="12000"/>
              <a:buChar char="○"/>
              <a:defRPr sz="12000"/>
            </a:lvl8pPr>
            <a:lvl9pPr lvl="8" algn="ctr">
              <a:spcBef>
                <a:spcPts val="0"/>
              </a:spcBef>
              <a:spcAft>
                <a:spcPts val="0"/>
              </a:spcAft>
              <a:buSzPts val="12000"/>
              <a:buChar char="■"/>
              <a:defRPr sz="12000"/>
            </a:lvl9pPr>
          </a:lstStyle>
          <a:p>
            <a:r>
              <a:t>xx%</a:t>
            </a:r>
          </a:p>
        </p:txBody>
      </p:sp>
      <p:sp>
        <p:nvSpPr>
          <p:cNvPr id="794" name="Google Shape;794;p8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04800" algn="ctr">
              <a:spcBef>
                <a:spcPts val="0"/>
              </a:spcBef>
              <a:spcAft>
                <a:spcPts val="0"/>
              </a:spcAft>
              <a:buSzPts val="1200"/>
              <a:buChar char="●"/>
              <a:defRPr/>
            </a:lvl1pPr>
            <a:lvl2pPr marL="914400" lvl="1" indent="-304800" algn="ctr">
              <a:spcBef>
                <a:spcPts val="0"/>
              </a:spcBef>
              <a:spcAft>
                <a:spcPts val="0"/>
              </a:spcAft>
              <a:buSzPts val="1200"/>
              <a:buChar char="○"/>
              <a:defRPr/>
            </a:lvl2pPr>
            <a:lvl3pPr marL="1371600" lvl="2" indent="-304800" algn="ctr">
              <a:spcBef>
                <a:spcPts val="0"/>
              </a:spcBef>
              <a:spcAft>
                <a:spcPts val="0"/>
              </a:spcAft>
              <a:buSzPts val="1200"/>
              <a:buChar char="■"/>
              <a:defRPr/>
            </a:lvl3pPr>
            <a:lvl4pPr marL="1828800" lvl="3" indent="-304800" algn="ctr">
              <a:spcBef>
                <a:spcPts val="0"/>
              </a:spcBef>
              <a:spcAft>
                <a:spcPts val="0"/>
              </a:spcAft>
              <a:buSzPts val="1200"/>
              <a:buChar char="●"/>
              <a:defRPr/>
            </a:lvl4pPr>
            <a:lvl5pPr marL="2286000" lvl="4" indent="-304800" algn="ctr">
              <a:spcBef>
                <a:spcPts val="0"/>
              </a:spcBef>
              <a:spcAft>
                <a:spcPts val="0"/>
              </a:spcAft>
              <a:buSzPts val="1200"/>
              <a:buChar char="○"/>
              <a:defRPr/>
            </a:lvl5pPr>
            <a:lvl6pPr marL="2743200" lvl="5" indent="-304800" algn="ctr">
              <a:spcBef>
                <a:spcPts val="0"/>
              </a:spcBef>
              <a:spcAft>
                <a:spcPts val="0"/>
              </a:spcAft>
              <a:buSzPts val="1200"/>
              <a:buChar char="■"/>
              <a:defRPr/>
            </a:lvl6pPr>
            <a:lvl7pPr marL="3200400" lvl="6" indent="-304800" algn="ctr">
              <a:spcBef>
                <a:spcPts val="0"/>
              </a:spcBef>
              <a:spcAft>
                <a:spcPts val="0"/>
              </a:spcAft>
              <a:buSzPts val="1200"/>
              <a:buChar char="●"/>
              <a:defRPr/>
            </a:lvl7pPr>
            <a:lvl8pPr marL="3657600" lvl="7" indent="-304800" algn="ctr">
              <a:spcBef>
                <a:spcPts val="0"/>
              </a:spcBef>
              <a:spcAft>
                <a:spcPts val="0"/>
              </a:spcAft>
              <a:buSzPts val="1200"/>
              <a:buChar char="○"/>
              <a:defRPr/>
            </a:lvl8pPr>
            <a:lvl9pPr marL="4114800" lvl="8" indent="-304800" algn="ctr">
              <a:spcBef>
                <a:spcPts val="0"/>
              </a:spcBef>
              <a:spcAft>
                <a:spcPts val="0"/>
              </a:spcAft>
              <a:buSzPts val="1200"/>
              <a:buChar char="■"/>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Meet the team Large">
  <p:cSld name="BLANK_1_1_2_1_1">
    <p:spTree>
      <p:nvGrpSpPr>
        <p:cNvPr id="1" name="Shape 88"/>
        <p:cNvGrpSpPr/>
        <p:nvPr/>
      </p:nvGrpSpPr>
      <p:grpSpPr>
        <a:xfrm>
          <a:off x="0" y="0"/>
          <a:ext cx="0" cy="0"/>
          <a:chOff x="0" y="0"/>
          <a:chExt cx="0" cy="0"/>
        </a:xfrm>
      </p:grpSpPr>
      <p:sp>
        <p:nvSpPr>
          <p:cNvPr id="89" name="Google Shape;89;p9"/>
          <p:cNvSpPr txBox="1"/>
          <p:nvPr/>
        </p:nvSpPr>
        <p:spPr>
          <a:xfrm>
            <a:off x="8227900" y="4802400"/>
            <a:ext cx="687600" cy="212100"/>
          </a:xfrm>
          <a:prstGeom prst="rect">
            <a:avLst/>
          </a:prstGeom>
          <a:noFill/>
          <a:ln>
            <a:noFill/>
          </a:ln>
        </p:spPr>
        <p:txBody>
          <a:bodyPr spcFirstLastPara="1" wrap="square" lIns="0" tIns="91425" rIns="0" bIns="91425" anchor="t" anchorCtr="0">
            <a:noAutofit/>
          </a:bodyPr>
          <a:lstStyle/>
          <a:p>
            <a:pPr marL="0" lvl="0" indent="0" algn="r" rtl="0">
              <a:spcBef>
                <a:spcPts val="0"/>
              </a:spcBef>
              <a:spcAft>
                <a:spcPts val="0"/>
              </a:spcAft>
              <a:buNone/>
            </a:pPr>
            <a:fld id="{00000000-1234-1234-1234-123412341234}" type="slidenum">
              <a:rPr lang="en" sz="700">
                <a:solidFill>
                  <a:schemeClr val="accent4"/>
                </a:solidFill>
                <a:latin typeface="DM Sans"/>
                <a:ea typeface="DM Sans"/>
                <a:cs typeface="DM Sans"/>
                <a:sym typeface="DM Sans"/>
              </a:rPr>
              <a:t>‹#›</a:t>
            </a:fld>
            <a:endParaRPr sz="700">
              <a:solidFill>
                <a:schemeClr val="accent4"/>
              </a:solidFill>
              <a:latin typeface="DM Sans"/>
              <a:ea typeface="DM Sans"/>
              <a:cs typeface="DM Sans"/>
              <a:sym typeface="DM Sans"/>
            </a:endParaRPr>
          </a:p>
        </p:txBody>
      </p:sp>
      <p:sp>
        <p:nvSpPr>
          <p:cNvPr id="90" name="Google Shape;90;p9"/>
          <p:cNvSpPr txBox="1">
            <a:spLocks noGrp="1"/>
          </p:cNvSpPr>
          <p:nvPr>
            <p:ph type="subTitle" idx="1"/>
          </p:nvPr>
        </p:nvSpPr>
        <p:spPr>
          <a:xfrm>
            <a:off x="228600" y="4891059"/>
            <a:ext cx="1475700" cy="125400"/>
          </a:xfrm>
          <a:prstGeom prst="rect">
            <a:avLst/>
          </a:prstGeom>
        </p:spPr>
        <p:txBody>
          <a:bodyPr spcFirstLastPara="1" wrap="square" lIns="0" tIns="0" rIns="0" bIns="0" anchor="t" anchorCtr="0">
            <a:noAutofit/>
          </a:bodyPr>
          <a:lstStyle>
            <a:lvl1pPr lvl="0">
              <a:spcBef>
                <a:spcPts val="0"/>
              </a:spcBef>
              <a:spcAft>
                <a:spcPts val="0"/>
              </a:spcAft>
              <a:buClr>
                <a:schemeClr val="accent4"/>
              </a:buClr>
              <a:buSzPts val="700"/>
              <a:buFont typeface="DM Sans"/>
              <a:buNone/>
              <a:defRPr sz="700">
                <a:solidFill>
                  <a:schemeClr val="accent4"/>
                </a:solidFill>
                <a:latin typeface="DM Sans"/>
                <a:ea typeface="DM Sans"/>
                <a:cs typeface="DM Sans"/>
                <a:sym typeface="DM Sans"/>
              </a:defRPr>
            </a:lvl1pPr>
            <a:lvl2pPr lvl="1">
              <a:spcBef>
                <a:spcPts val="0"/>
              </a:spcBef>
              <a:spcAft>
                <a:spcPts val="0"/>
              </a:spcAft>
              <a:buClr>
                <a:schemeClr val="accent4"/>
              </a:buClr>
              <a:buSzPts val="700"/>
              <a:buFont typeface="DM Sans"/>
              <a:buNone/>
              <a:defRPr sz="700">
                <a:solidFill>
                  <a:schemeClr val="accent4"/>
                </a:solidFill>
                <a:latin typeface="DM Sans"/>
                <a:ea typeface="DM Sans"/>
                <a:cs typeface="DM Sans"/>
                <a:sym typeface="DM Sans"/>
              </a:defRPr>
            </a:lvl2pPr>
            <a:lvl3pPr lvl="2">
              <a:spcBef>
                <a:spcPts val="0"/>
              </a:spcBef>
              <a:spcAft>
                <a:spcPts val="0"/>
              </a:spcAft>
              <a:buClr>
                <a:schemeClr val="accent4"/>
              </a:buClr>
              <a:buSzPts val="700"/>
              <a:buFont typeface="DM Sans"/>
              <a:buNone/>
              <a:defRPr sz="700">
                <a:solidFill>
                  <a:schemeClr val="accent4"/>
                </a:solidFill>
                <a:latin typeface="DM Sans"/>
                <a:ea typeface="DM Sans"/>
                <a:cs typeface="DM Sans"/>
                <a:sym typeface="DM Sans"/>
              </a:defRPr>
            </a:lvl3pPr>
            <a:lvl4pPr lvl="3">
              <a:spcBef>
                <a:spcPts val="0"/>
              </a:spcBef>
              <a:spcAft>
                <a:spcPts val="0"/>
              </a:spcAft>
              <a:buClr>
                <a:schemeClr val="accent4"/>
              </a:buClr>
              <a:buSzPts val="700"/>
              <a:buFont typeface="DM Sans"/>
              <a:buNone/>
              <a:defRPr sz="700">
                <a:solidFill>
                  <a:schemeClr val="accent4"/>
                </a:solidFill>
                <a:latin typeface="DM Sans"/>
                <a:ea typeface="DM Sans"/>
                <a:cs typeface="DM Sans"/>
                <a:sym typeface="DM Sans"/>
              </a:defRPr>
            </a:lvl4pPr>
            <a:lvl5pPr lvl="4">
              <a:spcBef>
                <a:spcPts val="0"/>
              </a:spcBef>
              <a:spcAft>
                <a:spcPts val="0"/>
              </a:spcAft>
              <a:buClr>
                <a:schemeClr val="accent4"/>
              </a:buClr>
              <a:buSzPts val="700"/>
              <a:buFont typeface="DM Sans"/>
              <a:buNone/>
              <a:defRPr sz="700">
                <a:solidFill>
                  <a:schemeClr val="accent4"/>
                </a:solidFill>
                <a:latin typeface="DM Sans"/>
                <a:ea typeface="DM Sans"/>
                <a:cs typeface="DM Sans"/>
                <a:sym typeface="DM Sans"/>
              </a:defRPr>
            </a:lvl5pPr>
            <a:lvl6pPr lvl="5">
              <a:spcBef>
                <a:spcPts val="0"/>
              </a:spcBef>
              <a:spcAft>
                <a:spcPts val="0"/>
              </a:spcAft>
              <a:buClr>
                <a:schemeClr val="accent4"/>
              </a:buClr>
              <a:buSzPts val="700"/>
              <a:buFont typeface="DM Sans"/>
              <a:buNone/>
              <a:defRPr sz="700">
                <a:solidFill>
                  <a:schemeClr val="accent4"/>
                </a:solidFill>
                <a:latin typeface="DM Sans"/>
                <a:ea typeface="DM Sans"/>
                <a:cs typeface="DM Sans"/>
                <a:sym typeface="DM Sans"/>
              </a:defRPr>
            </a:lvl6pPr>
            <a:lvl7pPr lvl="6">
              <a:spcBef>
                <a:spcPts val="0"/>
              </a:spcBef>
              <a:spcAft>
                <a:spcPts val="0"/>
              </a:spcAft>
              <a:buClr>
                <a:schemeClr val="accent4"/>
              </a:buClr>
              <a:buSzPts val="700"/>
              <a:buFont typeface="DM Sans"/>
              <a:buNone/>
              <a:defRPr sz="700">
                <a:solidFill>
                  <a:schemeClr val="accent4"/>
                </a:solidFill>
                <a:latin typeface="DM Sans"/>
                <a:ea typeface="DM Sans"/>
                <a:cs typeface="DM Sans"/>
                <a:sym typeface="DM Sans"/>
              </a:defRPr>
            </a:lvl7pPr>
            <a:lvl8pPr lvl="7">
              <a:spcBef>
                <a:spcPts val="0"/>
              </a:spcBef>
              <a:spcAft>
                <a:spcPts val="0"/>
              </a:spcAft>
              <a:buClr>
                <a:schemeClr val="accent4"/>
              </a:buClr>
              <a:buSzPts val="700"/>
              <a:buFont typeface="DM Sans"/>
              <a:buNone/>
              <a:defRPr sz="700">
                <a:solidFill>
                  <a:schemeClr val="accent4"/>
                </a:solidFill>
                <a:latin typeface="DM Sans"/>
                <a:ea typeface="DM Sans"/>
                <a:cs typeface="DM Sans"/>
                <a:sym typeface="DM Sans"/>
              </a:defRPr>
            </a:lvl8pPr>
            <a:lvl9pPr lvl="8">
              <a:spcBef>
                <a:spcPts val="0"/>
              </a:spcBef>
              <a:spcAft>
                <a:spcPts val="0"/>
              </a:spcAft>
              <a:buClr>
                <a:schemeClr val="accent4"/>
              </a:buClr>
              <a:buSzPts val="700"/>
              <a:buFont typeface="DM Sans"/>
              <a:buNone/>
              <a:defRPr sz="700">
                <a:solidFill>
                  <a:schemeClr val="accent4"/>
                </a:solidFill>
                <a:latin typeface="DM Sans"/>
                <a:ea typeface="DM Sans"/>
                <a:cs typeface="DM Sans"/>
                <a:sym typeface="DM Sans"/>
              </a:defRPr>
            </a:lvl9pPr>
          </a:lstStyle>
          <a:p>
            <a:endParaRPr/>
          </a:p>
        </p:txBody>
      </p:sp>
      <p:sp>
        <p:nvSpPr>
          <p:cNvPr id="91" name="Google Shape;91;p9"/>
          <p:cNvSpPr txBox="1">
            <a:spLocks noGrp="1"/>
          </p:cNvSpPr>
          <p:nvPr>
            <p:ph type="subTitle" idx="2"/>
          </p:nvPr>
        </p:nvSpPr>
        <p:spPr>
          <a:xfrm>
            <a:off x="228600" y="3337825"/>
            <a:ext cx="2118600" cy="345000"/>
          </a:xfrm>
          <a:prstGeom prst="rect">
            <a:avLst/>
          </a:prstGeom>
        </p:spPr>
        <p:txBody>
          <a:bodyPr spcFirstLastPara="1" wrap="square" lIns="0" tIns="91425" rIns="91425" bIns="91425" anchor="b" anchorCtr="0">
            <a:noAutofit/>
          </a:bodyPr>
          <a:lstStyle>
            <a:lvl1pPr lvl="0">
              <a:lnSpc>
                <a:spcPct val="90000"/>
              </a:lnSpc>
              <a:spcBef>
                <a:spcPts val="0"/>
              </a:spcBef>
              <a:spcAft>
                <a:spcPts val="0"/>
              </a:spcAft>
              <a:buNone/>
              <a:defRPr/>
            </a:lvl1pPr>
            <a:lvl2pPr lvl="1">
              <a:lnSpc>
                <a:spcPct val="90000"/>
              </a:lnSpc>
              <a:spcBef>
                <a:spcPts val="0"/>
              </a:spcBef>
              <a:spcAft>
                <a:spcPts val="0"/>
              </a:spcAft>
              <a:buClr>
                <a:schemeClr val="lt1"/>
              </a:buClr>
              <a:buSzPts val="1800"/>
              <a:buFont typeface="Forum"/>
              <a:buNone/>
              <a:defRPr sz="1800">
                <a:latin typeface="Forum"/>
                <a:ea typeface="Forum"/>
                <a:cs typeface="Forum"/>
                <a:sym typeface="Forum"/>
              </a:defRPr>
            </a:lvl2pPr>
            <a:lvl3pPr lvl="2">
              <a:lnSpc>
                <a:spcPct val="90000"/>
              </a:lnSpc>
              <a:spcBef>
                <a:spcPts val="0"/>
              </a:spcBef>
              <a:spcAft>
                <a:spcPts val="0"/>
              </a:spcAft>
              <a:buClr>
                <a:schemeClr val="lt1"/>
              </a:buClr>
              <a:buSzPts val="1800"/>
              <a:buFont typeface="Forum"/>
              <a:buNone/>
              <a:defRPr sz="1800">
                <a:latin typeface="Forum"/>
                <a:ea typeface="Forum"/>
                <a:cs typeface="Forum"/>
                <a:sym typeface="Forum"/>
              </a:defRPr>
            </a:lvl3pPr>
            <a:lvl4pPr lvl="3">
              <a:lnSpc>
                <a:spcPct val="90000"/>
              </a:lnSpc>
              <a:spcBef>
                <a:spcPts val="0"/>
              </a:spcBef>
              <a:spcAft>
                <a:spcPts val="0"/>
              </a:spcAft>
              <a:buClr>
                <a:schemeClr val="lt1"/>
              </a:buClr>
              <a:buSzPts val="1800"/>
              <a:buFont typeface="Forum"/>
              <a:buNone/>
              <a:defRPr sz="1800">
                <a:latin typeface="Forum"/>
                <a:ea typeface="Forum"/>
                <a:cs typeface="Forum"/>
                <a:sym typeface="Forum"/>
              </a:defRPr>
            </a:lvl4pPr>
            <a:lvl5pPr lvl="4">
              <a:lnSpc>
                <a:spcPct val="90000"/>
              </a:lnSpc>
              <a:spcBef>
                <a:spcPts val="0"/>
              </a:spcBef>
              <a:spcAft>
                <a:spcPts val="0"/>
              </a:spcAft>
              <a:buClr>
                <a:schemeClr val="lt1"/>
              </a:buClr>
              <a:buSzPts val="1800"/>
              <a:buFont typeface="Forum"/>
              <a:buNone/>
              <a:defRPr sz="1800">
                <a:latin typeface="Forum"/>
                <a:ea typeface="Forum"/>
                <a:cs typeface="Forum"/>
                <a:sym typeface="Forum"/>
              </a:defRPr>
            </a:lvl5pPr>
            <a:lvl6pPr lvl="5">
              <a:lnSpc>
                <a:spcPct val="90000"/>
              </a:lnSpc>
              <a:spcBef>
                <a:spcPts val="0"/>
              </a:spcBef>
              <a:spcAft>
                <a:spcPts val="0"/>
              </a:spcAft>
              <a:buClr>
                <a:schemeClr val="lt1"/>
              </a:buClr>
              <a:buSzPts val="1800"/>
              <a:buFont typeface="Forum"/>
              <a:buNone/>
              <a:defRPr sz="1800">
                <a:latin typeface="Forum"/>
                <a:ea typeface="Forum"/>
                <a:cs typeface="Forum"/>
                <a:sym typeface="Forum"/>
              </a:defRPr>
            </a:lvl6pPr>
            <a:lvl7pPr lvl="6">
              <a:lnSpc>
                <a:spcPct val="90000"/>
              </a:lnSpc>
              <a:spcBef>
                <a:spcPts val="0"/>
              </a:spcBef>
              <a:spcAft>
                <a:spcPts val="0"/>
              </a:spcAft>
              <a:buClr>
                <a:schemeClr val="lt1"/>
              </a:buClr>
              <a:buSzPts val="1800"/>
              <a:buFont typeface="Forum"/>
              <a:buNone/>
              <a:defRPr sz="1800">
                <a:latin typeface="Forum"/>
                <a:ea typeface="Forum"/>
                <a:cs typeface="Forum"/>
                <a:sym typeface="Forum"/>
              </a:defRPr>
            </a:lvl7pPr>
            <a:lvl8pPr lvl="7">
              <a:lnSpc>
                <a:spcPct val="90000"/>
              </a:lnSpc>
              <a:spcBef>
                <a:spcPts val="0"/>
              </a:spcBef>
              <a:spcAft>
                <a:spcPts val="0"/>
              </a:spcAft>
              <a:buClr>
                <a:schemeClr val="lt1"/>
              </a:buClr>
              <a:buSzPts val="1800"/>
              <a:buFont typeface="Forum"/>
              <a:buNone/>
              <a:defRPr sz="1800">
                <a:latin typeface="Forum"/>
                <a:ea typeface="Forum"/>
                <a:cs typeface="Forum"/>
                <a:sym typeface="Forum"/>
              </a:defRPr>
            </a:lvl8pPr>
            <a:lvl9pPr lvl="8">
              <a:lnSpc>
                <a:spcPct val="90000"/>
              </a:lnSpc>
              <a:spcBef>
                <a:spcPts val="0"/>
              </a:spcBef>
              <a:spcAft>
                <a:spcPts val="0"/>
              </a:spcAft>
              <a:buClr>
                <a:schemeClr val="lt1"/>
              </a:buClr>
              <a:buSzPts val="1800"/>
              <a:buFont typeface="Forum"/>
              <a:buNone/>
              <a:defRPr sz="1800">
                <a:latin typeface="Forum"/>
                <a:ea typeface="Forum"/>
                <a:cs typeface="Forum"/>
                <a:sym typeface="Forum"/>
              </a:defRPr>
            </a:lvl9pPr>
          </a:lstStyle>
          <a:p>
            <a:endParaRPr/>
          </a:p>
        </p:txBody>
      </p:sp>
      <p:sp>
        <p:nvSpPr>
          <p:cNvPr id="92" name="Google Shape;92;p9"/>
          <p:cNvSpPr txBox="1">
            <a:spLocks noGrp="1"/>
          </p:cNvSpPr>
          <p:nvPr>
            <p:ph type="subTitle" idx="3"/>
          </p:nvPr>
        </p:nvSpPr>
        <p:spPr>
          <a:xfrm>
            <a:off x="228600" y="3547550"/>
            <a:ext cx="2062200" cy="345000"/>
          </a:xfrm>
          <a:prstGeom prst="rect">
            <a:avLst/>
          </a:prstGeom>
        </p:spPr>
        <p:txBody>
          <a:bodyPr spcFirstLastPara="1" wrap="square" lIns="0" tIns="91425" rIns="91425" bIns="91425" anchor="t" anchorCtr="0">
            <a:noAutofit/>
          </a:bodyPr>
          <a:lstStyle>
            <a:lvl1pPr lvl="0">
              <a:lnSpc>
                <a:spcPct val="90000"/>
              </a:lnSpc>
              <a:spcBef>
                <a:spcPts val="0"/>
              </a:spcBef>
              <a:spcAft>
                <a:spcPts val="0"/>
              </a:spcAft>
              <a:buNone/>
              <a:defRPr sz="1100">
                <a:solidFill>
                  <a:schemeClr val="accent1"/>
                </a:solidFill>
                <a:latin typeface="DM Sans Light"/>
                <a:ea typeface="DM Sans Light"/>
                <a:cs typeface="DM Sans Light"/>
                <a:sym typeface="DM Sans Light"/>
              </a:defRPr>
            </a:lvl1pPr>
            <a:lvl2pPr lvl="1">
              <a:lnSpc>
                <a:spcPct val="90000"/>
              </a:lnSpc>
              <a:spcBef>
                <a:spcPts val="0"/>
              </a:spcBef>
              <a:spcAft>
                <a:spcPts val="0"/>
              </a:spcAft>
              <a:buClr>
                <a:schemeClr val="accent1"/>
              </a:buClr>
              <a:buSzPts val="900"/>
              <a:buFont typeface="DM Sans Light"/>
              <a:buNone/>
              <a:defRPr sz="900">
                <a:solidFill>
                  <a:schemeClr val="accent1"/>
                </a:solidFill>
                <a:latin typeface="DM Sans Light"/>
                <a:ea typeface="DM Sans Light"/>
                <a:cs typeface="DM Sans Light"/>
                <a:sym typeface="DM Sans Light"/>
              </a:defRPr>
            </a:lvl2pPr>
            <a:lvl3pPr lvl="2">
              <a:lnSpc>
                <a:spcPct val="90000"/>
              </a:lnSpc>
              <a:spcBef>
                <a:spcPts val="0"/>
              </a:spcBef>
              <a:spcAft>
                <a:spcPts val="0"/>
              </a:spcAft>
              <a:buClr>
                <a:schemeClr val="accent1"/>
              </a:buClr>
              <a:buSzPts val="900"/>
              <a:buFont typeface="DM Sans Light"/>
              <a:buNone/>
              <a:defRPr sz="900">
                <a:solidFill>
                  <a:schemeClr val="accent1"/>
                </a:solidFill>
                <a:latin typeface="DM Sans Light"/>
                <a:ea typeface="DM Sans Light"/>
                <a:cs typeface="DM Sans Light"/>
                <a:sym typeface="DM Sans Light"/>
              </a:defRPr>
            </a:lvl3pPr>
            <a:lvl4pPr lvl="3">
              <a:lnSpc>
                <a:spcPct val="90000"/>
              </a:lnSpc>
              <a:spcBef>
                <a:spcPts val="0"/>
              </a:spcBef>
              <a:spcAft>
                <a:spcPts val="0"/>
              </a:spcAft>
              <a:buClr>
                <a:schemeClr val="accent1"/>
              </a:buClr>
              <a:buSzPts val="900"/>
              <a:buFont typeface="DM Sans Light"/>
              <a:buNone/>
              <a:defRPr sz="900">
                <a:solidFill>
                  <a:schemeClr val="accent1"/>
                </a:solidFill>
                <a:latin typeface="DM Sans Light"/>
                <a:ea typeface="DM Sans Light"/>
                <a:cs typeface="DM Sans Light"/>
                <a:sym typeface="DM Sans Light"/>
              </a:defRPr>
            </a:lvl4pPr>
            <a:lvl5pPr lvl="4">
              <a:lnSpc>
                <a:spcPct val="90000"/>
              </a:lnSpc>
              <a:spcBef>
                <a:spcPts val="0"/>
              </a:spcBef>
              <a:spcAft>
                <a:spcPts val="0"/>
              </a:spcAft>
              <a:buClr>
                <a:schemeClr val="accent1"/>
              </a:buClr>
              <a:buSzPts val="900"/>
              <a:buFont typeface="DM Sans Light"/>
              <a:buNone/>
              <a:defRPr sz="900">
                <a:solidFill>
                  <a:schemeClr val="accent1"/>
                </a:solidFill>
                <a:latin typeface="DM Sans Light"/>
                <a:ea typeface="DM Sans Light"/>
                <a:cs typeface="DM Sans Light"/>
                <a:sym typeface="DM Sans Light"/>
              </a:defRPr>
            </a:lvl5pPr>
            <a:lvl6pPr lvl="5">
              <a:lnSpc>
                <a:spcPct val="90000"/>
              </a:lnSpc>
              <a:spcBef>
                <a:spcPts val="0"/>
              </a:spcBef>
              <a:spcAft>
                <a:spcPts val="0"/>
              </a:spcAft>
              <a:buClr>
                <a:schemeClr val="accent1"/>
              </a:buClr>
              <a:buSzPts val="900"/>
              <a:buFont typeface="DM Sans Light"/>
              <a:buNone/>
              <a:defRPr sz="900">
                <a:solidFill>
                  <a:schemeClr val="accent1"/>
                </a:solidFill>
                <a:latin typeface="DM Sans Light"/>
                <a:ea typeface="DM Sans Light"/>
                <a:cs typeface="DM Sans Light"/>
                <a:sym typeface="DM Sans Light"/>
              </a:defRPr>
            </a:lvl6pPr>
            <a:lvl7pPr lvl="6">
              <a:lnSpc>
                <a:spcPct val="90000"/>
              </a:lnSpc>
              <a:spcBef>
                <a:spcPts val="0"/>
              </a:spcBef>
              <a:spcAft>
                <a:spcPts val="0"/>
              </a:spcAft>
              <a:buClr>
                <a:schemeClr val="accent1"/>
              </a:buClr>
              <a:buSzPts val="900"/>
              <a:buFont typeface="DM Sans Light"/>
              <a:buNone/>
              <a:defRPr sz="900">
                <a:solidFill>
                  <a:schemeClr val="accent1"/>
                </a:solidFill>
                <a:latin typeface="DM Sans Light"/>
                <a:ea typeface="DM Sans Light"/>
                <a:cs typeface="DM Sans Light"/>
                <a:sym typeface="DM Sans Light"/>
              </a:defRPr>
            </a:lvl7pPr>
            <a:lvl8pPr lvl="7">
              <a:lnSpc>
                <a:spcPct val="90000"/>
              </a:lnSpc>
              <a:spcBef>
                <a:spcPts val="0"/>
              </a:spcBef>
              <a:spcAft>
                <a:spcPts val="0"/>
              </a:spcAft>
              <a:buClr>
                <a:schemeClr val="accent1"/>
              </a:buClr>
              <a:buSzPts val="900"/>
              <a:buFont typeface="DM Sans Light"/>
              <a:buNone/>
              <a:defRPr sz="900">
                <a:solidFill>
                  <a:schemeClr val="accent1"/>
                </a:solidFill>
                <a:latin typeface="DM Sans Light"/>
                <a:ea typeface="DM Sans Light"/>
                <a:cs typeface="DM Sans Light"/>
                <a:sym typeface="DM Sans Light"/>
              </a:defRPr>
            </a:lvl8pPr>
            <a:lvl9pPr lvl="8">
              <a:lnSpc>
                <a:spcPct val="90000"/>
              </a:lnSpc>
              <a:spcBef>
                <a:spcPts val="0"/>
              </a:spcBef>
              <a:spcAft>
                <a:spcPts val="0"/>
              </a:spcAft>
              <a:buClr>
                <a:schemeClr val="accent1"/>
              </a:buClr>
              <a:buSzPts val="900"/>
              <a:buFont typeface="DM Sans Light"/>
              <a:buNone/>
              <a:defRPr sz="900">
                <a:solidFill>
                  <a:schemeClr val="accent1"/>
                </a:solidFill>
                <a:latin typeface="DM Sans Light"/>
                <a:ea typeface="DM Sans Light"/>
                <a:cs typeface="DM Sans Light"/>
                <a:sym typeface="DM Sans Light"/>
              </a:defRPr>
            </a:lvl9pPr>
          </a:lstStyle>
          <a:p>
            <a:endParaRPr/>
          </a:p>
        </p:txBody>
      </p:sp>
      <p:sp>
        <p:nvSpPr>
          <p:cNvPr id="93" name="Google Shape;93;p9"/>
          <p:cNvSpPr>
            <a:spLocks noGrp="1"/>
          </p:cNvSpPr>
          <p:nvPr>
            <p:ph type="pic" idx="4"/>
          </p:nvPr>
        </p:nvSpPr>
        <p:spPr>
          <a:xfrm>
            <a:off x="228600" y="1457950"/>
            <a:ext cx="1023900" cy="1536300"/>
          </a:xfrm>
          <a:prstGeom prst="roundRect">
            <a:avLst>
              <a:gd name="adj" fmla="val 17439"/>
            </a:avLst>
          </a:prstGeom>
          <a:noFill/>
          <a:ln>
            <a:noFill/>
          </a:ln>
        </p:spPr>
      </p:sp>
      <p:sp>
        <p:nvSpPr>
          <p:cNvPr id="94" name="Google Shape;94;p9"/>
          <p:cNvSpPr txBox="1">
            <a:spLocks noGrp="1"/>
          </p:cNvSpPr>
          <p:nvPr>
            <p:ph type="body" idx="5"/>
          </p:nvPr>
        </p:nvSpPr>
        <p:spPr>
          <a:xfrm>
            <a:off x="228600" y="3939125"/>
            <a:ext cx="1785300" cy="744600"/>
          </a:xfrm>
          <a:prstGeom prst="rect">
            <a:avLst/>
          </a:prstGeom>
        </p:spPr>
        <p:txBody>
          <a:bodyPr spcFirstLastPara="1" wrap="square" lIns="0" tIns="0" rIns="0" bIns="0" anchor="t" anchorCtr="0">
            <a:noAutofit/>
          </a:bodyPr>
          <a:lstStyle>
            <a:lvl1pPr marL="457200" lvl="0" indent="-292100">
              <a:spcBef>
                <a:spcPts val="0"/>
              </a:spcBef>
              <a:spcAft>
                <a:spcPts val="0"/>
              </a:spcAft>
              <a:buClr>
                <a:schemeClr val="lt1"/>
              </a:buClr>
              <a:buSzPts val="1000"/>
              <a:buFont typeface="DM Sans"/>
              <a:buChar char="●"/>
              <a:defRPr/>
            </a:lvl1pPr>
            <a:lvl2pPr marL="914400" lvl="1" indent="-292100">
              <a:spcBef>
                <a:spcPts val="0"/>
              </a:spcBef>
              <a:spcAft>
                <a:spcPts val="0"/>
              </a:spcAft>
              <a:buClr>
                <a:schemeClr val="lt1"/>
              </a:buClr>
              <a:buSzPts val="1000"/>
              <a:buFont typeface="DM Sans"/>
              <a:buChar char="○"/>
              <a:defRPr/>
            </a:lvl2pPr>
            <a:lvl3pPr marL="1371600" lvl="2" indent="-292100">
              <a:spcBef>
                <a:spcPts val="0"/>
              </a:spcBef>
              <a:spcAft>
                <a:spcPts val="0"/>
              </a:spcAft>
              <a:buClr>
                <a:schemeClr val="lt1"/>
              </a:buClr>
              <a:buSzPts val="1000"/>
              <a:buFont typeface="DM Sans"/>
              <a:buChar char="■"/>
              <a:defRPr/>
            </a:lvl3pPr>
            <a:lvl4pPr marL="1828800" lvl="3" indent="-292100">
              <a:spcBef>
                <a:spcPts val="0"/>
              </a:spcBef>
              <a:spcAft>
                <a:spcPts val="0"/>
              </a:spcAft>
              <a:buClr>
                <a:schemeClr val="lt1"/>
              </a:buClr>
              <a:buSzPts val="1000"/>
              <a:buFont typeface="DM Sans"/>
              <a:buChar char="●"/>
              <a:defRPr/>
            </a:lvl4pPr>
            <a:lvl5pPr marL="2286000" lvl="4" indent="-292100">
              <a:spcBef>
                <a:spcPts val="0"/>
              </a:spcBef>
              <a:spcAft>
                <a:spcPts val="0"/>
              </a:spcAft>
              <a:buClr>
                <a:schemeClr val="lt1"/>
              </a:buClr>
              <a:buSzPts val="1000"/>
              <a:buFont typeface="DM Sans"/>
              <a:buChar char="○"/>
              <a:defRPr/>
            </a:lvl5pPr>
            <a:lvl6pPr marL="2743200" lvl="5" indent="-292100">
              <a:spcBef>
                <a:spcPts val="0"/>
              </a:spcBef>
              <a:spcAft>
                <a:spcPts val="0"/>
              </a:spcAft>
              <a:buClr>
                <a:schemeClr val="lt1"/>
              </a:buClr>
              <a:buSzPts val="1000"/>
              <a:buFont typeface="DM Sans"/>
              <a:buChar char="■"/>
              <a:defRPr/>
            </a:lvl6pPr>
            <a:lvl7pPr marL="3200400" lvl="6" indent="-292100">
              <a:spcBef>
                <a:spcPts val="0"/>
              </a:spcBef>
              <a:spcAft>
                <a:spcPts val="0"/>
              </a:spcAft>
              <a:buClr>
                <a:schemeClr val="lt1"/>
              </a:buClr>
              <a:buSzPts val="1000"/>
              <a:buFont typeface="DM Sans"/>
              <a:buChar char="●"/>
              <a:defRPr/>
            </a:lvl7pPr>
            <a:lvl8pPr marL="3657600" lvl="7" indent="-292100">
              <a:spcBef>
                <a:spcPts val="0"/>
              </a:spcBef>
              <a:spcAft>
                <a:spcPts val="0"/>
              </a:spcAft>
              <a:buClr>
                <a:schemeClr val="lt1"/>
              </a:buClr>
              <a:buSzPts val="1000"/>
              <a:buFont typeface="DM Sans"/>
              <a:buChar char="○"/>
              <a:defRPr/>
            </a:lvl8pPr>
            <a:lvl9pPr marL="4114800" lvl="8" indent="-292100">
              <a:spcBef>
                <a:spcPts val="0"/>
              </a:spcBef>
              <a:spcAft>
                <a:spcPts val="0"/>
              </a:spcAft>
              <a:buClr>
                <a:schemeClr val="lt1"/>
              </a:buClr>
              <a:buSzPts val="1000"/>
              <a:buFont typeface="DM Sans"/>
              <a:buChar char="■"/>
              <a:defRPr/>
            </a:lvl9pPr>
          </a:lstStyle>
          <a:p>
            <a:endParaRPr/>
          </a:p>
        </p:txBody>
      </p:sp>
      <p:sp>
        <p:nvSpPr>
          <p:cNvPr id="95" name="Google Shape;95;p9"/>
          <p:cNvSpPr txBox="1">
            <a:spLocks noGrp="1"/>
          </p:cNvSpPr>
          <p:nvPr>
            <p:ph type="subTitle" idx="6"/>
          </p:nvPr>
        </p:nvSpPr>
        <p:spPr>
          <a:xfrm>
            <a:off x="2423700" y="3337825"/>
            <a:ext cx="2118600" cy="345000"/>
          </a:xfrm>
          <a:prstGeom prst="rect">
            <a:avLst/>
          </a:prstGeom>
        </p:spPr>
        <p:txBody>
          <a:bodyPr spcFirstLastPara="1" wrap="square" lIns="0" tIns="91425" rIns="91425" bIns="91425" anchor="b" anchorCtr="0">
            <a:noAutofit/>
          </a:bodyPr>
          <a:lstStyle>
            <a:lvl1pPr lvl="0">
              <a:lnSpc>
                <a:spcPct val="90000"/>
              </a:lnSpc>
              <a:spcBef>
                <a:spcPts val="0"/>
              </a:spcBef>
              <a:spcAft>
                <a:spcPts val="0"/>
              </a:spcAft>
              <a:buNone/>
              <a:defRPr/>
            </a:lvl1pPr>
            <a:lvl2pPr lvl="1">
              <a:lnSpc>
                <a:spcPct val="90000"/>
              </a:lnSpc>
              <a:spcBef>
                <a:spcPts val="0"/>
              </a:spcBef>
              <a:spcAft>
                <a:spcPts val="0"/>
              </a:spcAft>
              <a:buClr>
                <a:schemeClr val="lt1"/>
              </a:buClr>
              <a:buSzPts val="1800"/>
              <a:buFont typeface="Forum"/>
              <a:buNone/>
              <a:defRPr sz="1800">
                <a:latin typeface="Forum"/>
                <a:ea typeface="Forum"/>
                <a:cs typeface="Forum"/>
                <a:sym typeface="Forum"/>
              </a:defRPr>
            </a:lvl2pPr>
            <a:lvl3pPr lvl="2">
              <a:lnSpc>
                <a:spcPct val="90000"/>
              </a:lnSpc>
              <a:spcBef>
                <a:spcPts val="0"/>
              </a:spcBef>
              <a:spcAft>
                <a:spcPts val="0"/>
              </a:spcAft>
              <a:buClr>
                <a:schemeClr val="lt1"/>
              </a:buClr>
              <a:buSzPts val="1800"/>
              <a:buFont typeface="Forum"/>
              <a:buNone/>
              <a:defRPr sz="1800">
                <a:latin typeface="Forum"/>
                <a:ea typeface="Forum"/>
                <a:cs typeface="Forum"/>
                <a:sym typeface="Forum"/>
              </a:defRPr>
            </a:lvl3pPr>
            <a:lvl4pPr lvl="3">
              <a:lnSpc>
                <a:spcPct val="90000"/>
              </a:lnSpc>
              <a:spcBef>
                <a:spcPts val="0"/>
              </a:spcBef>
              <a:spcAft>
                <a:spcPts val="0"/>
              </a:spcAft>
              <a:buClr>
                <a:schemeClr val="lt1"/>
              </a:buClr>
              <a:buSzPts val="1800"/>
              <a:buFont typeface="Forum"/>
              <a:buNone/>
              <a:defRPr sz="1800">
                <a:latin typeface="Forum"/>
                <a:ea typeface="Forum"/>
                <a:cs typeface="Forum"/>
                <a:sym typeface="Forum"/>
              </a:defRPr>
            </a:lvl4pPr>
            <a:lvl5pPr lvl="4">
              <a:lnSpc>
                <a:spcPct val="90000"/>
              </a:lnSpc>
              <a:spcBef>
                <a:spcPts val="0"/>
              </a:spcBef>
              <a:spcAft>
                <a:spcPts val="0"/>
              </a:spcAft>
              <a:buClr>
                <a:schemeClr val="lt1"/>
              </a:buClr>
              <a:buSzPts val="1800"/>
              <a:buFont typeface="Forum"/>
              <a:buNone/>
              <a:defRPr sz="1800">
                <a:latin typeface="Forum"/>
                <a:ea typeface="Forum"/>
                <a:cs typeface="Forum"/>
                <a:sym typeface="Forum"/>
              </a:defRPr>
            </a:lvl5pPr>
            <a:lvl6pPr lvl="5">
              <a:lnSpc>
                <a:spcPct val="90000"/>
              </a:lnSpc>
              <a:spcBef>
                <a:spcPts val="0"/>
              </a:spcBef>
              <a:spcAft>
                <a:spcPts val="0"/>
              </a:spcAft>
              <a:buClr>
                <a:schemeClr val="lt1"/>
              </a:buClr>
              <a:buSzPts val="1800"/>
              <a:buFont typeface="Forum"/>
              <a:buNone/>
              <a:defRPr sz="1800">
                <a:latin typeface="Forum"/>
                <a:ea typeface="Forum"/>
                <a:cs typeface="Forum"/>
                <a:sym typeface="Forum"/>
              </a:defRPr>
            </a:lvl6pPr>
            <a:lvl7pPr lvl="6">
              <a:lnSpc>
                <a:spcPct val="90000"/>
              </a:lnSpc>
              <a:spcBef>
                <a:spcPts val="0"/>
              </a:spcBef>
              <a:spcAft>
                <a:spcPts val="0"/>
              </a:spcAft>
              <a:buClr>
                <a:schemeClr val="lt1"/>
              </a:buClr>
              <a:buSzPts val="1800"/>
              <a:buFont typeface="Forum"/>
              <a:buNone/>
              <a:defRPr sz="1800">
                <a:latin typeface="Forum"/>
                <a:ea typeface="Forum"/>
                <a:cs typeface="Forum"/>
                <a:sym typeface="Forum"/>
              </a:defRPr>
            </a:lvl7pPr>
            <a:lvl8pPr lvl="7">
              <a:lnSpc>
                <a:spcPct val="90000"/>
              </a:lnSpc>
              <a:spcBef>
                <a:spcPts val="0"/>
              </a:spcBef>
              <a:spcAft>
                <a:spcPts val="0"/>
              </a:spcAft>
              <a:buClr>
                <a:schemeClr val="lt1"/>
              </a:buClr>
              <a:buSzPts val="1800"/>
              <a:buFont typeface="Forum"/>
              <a:buNone/>
              <a:defRPr sz="1800">
                <a:latin typeface="Forum"/>
                <a:ea typeface="Forum"/>
                <a:cs typeface="Forum"/>
                <a:sym typeface="Forum"/>
              </a:defRPr>
            </a:lvl8pPr>
            <a:lvl9pPr lvl="8">
              <a:lnSpc>
                <a:spcPct val="90000"/>
              </a:lnSpc>
              <a:spcBef>
                <a:spcPts val="0"/>
              </a:spcBef>
              <a:spcAft>
                <a:spcPts val="0"/>
              </a:spcAft>
              <a:buClr>
                <a:schemeClr val="lt1"/>
              </a:buClr>
              <a:buSzPts val="1800"/>
              <a:buFont typeface="Forum"/>
              <a:buNone/>
              <a:defRPr sz="1800">
                <a:latin typeface="Forum"/>
                <a:ea typeface="Forum"/>
                <a:cs typeface="Forum"/>
                <a:sym typeface="Forum"/>
              </a:defRPr>
            </a:lvl9pPr>
          </a:lstStyle>
          <a:p>
            <a:endParaRPr/>
          </a:p>
        </p:txBody>
      </p:sp>
      <p:sp>
        <p:nvSpPr>
          <p:cNvPr id="96" name="Google Shape;96;p9"/>
          <p:cNvSpPr txBox="1">
            <a:spLocks noGrp="1"/>
          </p:cNvSpPr>
          <p:nvPr>
            <p:ph type="subTitle" idx="7"/>
          </p:nvPr>
        </p:nvSpPr>
        <p:spPr>
          <a:xfrm>
            <a:off x="2423700" y="3547550"/>
            <a:ext cx="2118600" cy="345000"/>
          </a:xfrm>
          <a:prstGeom prst="rect">
            <a:avLst/>
          </a:prstGeom>
        </p:spPr>
        <p:txBody>
          <a:bodyPr spcFirstLastPara="1" wrap="square" lIns="0" tIns="91425" rIns="91425" bIns="91425" anchor="t" anchorCtr="0">
            <a:noAutofit/>
          </a:bodyPr>
          <a:lstStyle>
            <a:lvl1pPr lvl="0">
              <a:lnSpc>
                <a:spcPct val="90000"/>
              </a:lnSpc>
              <a:spcBef>
                <a:spcPts val="0"/>
              </a:spcBef>
              <a:spcAft>
                <a:spcPts val="0"/>
              </a:spcAft>
              <a:buNone/>
              <a:defRPr sz="1100">
                <a:solidFill>
                  <a:schemeClr val="accent1"/>
                </a:solidFill>
                <a:latin typeface="DM Sans Light"/>
                <a:ea typeface="DM Sans Light"/>
                <a:cs typeface="DM Sans Light"/>
                <a:sym typeface="DM Sans Light"/>
              </a:defRPr>
            </a:lvl1pPr>
            <a:lvl2pPr lvl="1">
              <a:lnSpc>
                <a:spcPct val="90000"/>
              </a:lnSpc>
              <a:spcBef>
                <a:spcPts val="0"/>
              </a:spcBef>
              <a:spcAft>
                <a:spcPts val="0"/>
              </a:spcAft>
              <a:buClr>
                <a:schemeClr val="accent1"/>
              </a:buClr>
              <a:buSzPts val="900"/>
              <a:buFont typeface="DM Sans Light"/>
              <a:buNone/>
              <a:defRPr sz="900">
                <a:solidFill>
                  <a:schemeClr val="accent1"/>
                </a:solidFill>
                <a:latin typeface="DM Sans Light"/>
                <a:ea typeface="DM Sans Light"/>
                <a:cs typeface="DM Sans Light"/>
                <a:sym typeface="DM Sans Light"/>
              </a:defRPr>
            </a:lvl2pPr>
            <a:lvl3pPr lvl="2">
              <a:lnSpc>
                <a:spcPct val="90000"/>
              </a:lnSpc>
              <a:spcBef>
                <a:spcPts val="0"/>
              </a:spcBef>
              <a:spcAft>
                <a:spcPts val="0"/>
              </a:spcAft>
              <a:buClr>
                <a:schemeClr val="accent1"/>
              </a:buClr>
              <a:buSzPts val="900"/>
              <a:buFont typeface="DM Sans Light"/>
              <a:buNone/>
              <a:defRPr sz="900">
                <a:solidFill>
                  <a:schemeClr val="accent1"/>
                </a:solidFill>
                <a:latin typeface="DM Sans Light"/>
                <a:ea typeface="DM Sans Light"/>
                <a:cs typeface="DM Sans Light"/>
                <a:sym typeface="DM Sans Light"/>
              </a:defRPr>
            </a:lvl3pPr>
            <a:lvl4pPr lvl="3">
              <a:lnSpc>
                <a:spcPct val="90000"/>
              </a:lnSpc>
              <a:spcBef>
                <a:spcPts val="0"/>
              </a:spcBef>
              <a:spcAft>
                <a:spcPts val="0"/>
              </a:spcAft>
              <a:buClr>
                <a:schemeClr val="accent1"/>
              </a:buClr>
              <a:buSzPts val="900"/>
              <a:buFont typeface="DM Sans Light"/>
              <a:buNone/>
              <a:defRPr sz="900">
                <a:solidFill>
                  <a:schemeClr val="accent1"/>
                </a:solidFill>
                <a:latin typeface="DM Sans Light"/>
                <a:ea typeface="DM Sans Light"/>
                <a:cs typeface="DM Sans Light"/>
                <a:sym typeface="DM Sans Light"/>
              </a:defRPr>
            </a:lvl4pPr>
            <a:lvl5pPr lvl="4">
              <a:lnSpc>
                <a:spcPct val="90000"/>
              </a:lnSpc>
              <a:spcBef>
                <a:spcPts val="0"/>
              </a:spcBef>
              <a:spcAft>
                <a:spcPts val="0"/>
              </a:spcAft>
              <a:buClr>
                <a:schemeClr val="accent1"/>
              </a:buClr>
              <a:buSzPts val="900"/>
              <a:buFont typeface="DM Sans Light"/>
              <a:buNone/>
              <a:defRPr sz="900">
                <a:solidFill>
                  <a:schemeClr val="accent1"/>
                </a:solidFill>
                <a:latin typeface="DM Sans Light"/>
                <a:ea typeface="DM Sans Light"/>
                <a:cs typeface="DM Sans Light"/>
                <a:sym typeface="DM Sans Light"/>
              </a:defRPr>
            </a:lvl5pPr>
            <a:lvl6pPr lvl="5">
              <a:lnSpc>
                <a:spcPct val="90000"/>
              </a:lnSpc>
              <a:spcBef>
                <a:spcPts val="0"/>
              </a:spcBef>
              <a:spcAft>
                <a:spcPts val="0"/>
              </a:spcAft>
              <a:buClr>
                <a:schemeClr val="accent1"/>
              </a:buClr>
              <a:buSzPts val="900"/>
              <a:buFont typeface="DM Sans Light"/>
              <a:buNone/>
              <a:defRPr sz="900">
                <a:solidFill>
                  <a:schemeClr val="accent1"/>
                </a:solidFill>
                <a:latin typeface="DM Sans Light"/>
                <a:ea typeface="DM Sans Light"/>
                <a:cs typeface="DM Sans Light"/>
                <a:sym typeface="DM Sans Light"/>
              </a:defRPr>
            </a:lvl6pPr>
            <a:lvl7pPr lvl="6">
              <a:lnSpc>
                <a:spcPct val="90000"/>
              </a:lnSpc>
              <a:spcBef>
                <a:spcPts val="0"/>
              </a:spcBef>
              <a:spcAft>
                <a:spcPts val="0"/>
              </a:spcAft>
              <a:buClr>
                <a:schemeClr val="accent1"/>
              </a:buClr>
              <a:buSzPts val="900"/>
              <a:buFont typeface="DM Sans Light"/>
              <a:buNone/>
              <a:defRPr sz="900">
                <a:solidFill>
                  <a:schemeClr val="accent1"/>
                </a:solidFill>
                <a:latin typeface="DM Sans Light"/>
                <a:ea typeface="DM Sans Light"/>
                <a:cs typeface="DM Sans Light"/>
                <a:sym typeface="DM Sans Light"/>
              </a:defRPr>
            </a:lvl7pPr>
            <a:lvl8pPr lvl="7">
              <a:lnSpc>
                <a:spcPct val="90000"/>
              </a:lnSpc>
              <a:spcBef>
                <a:spcPts val="0"/>
              </a:spcBef>
              <a:spcAft>
                <a:spcPts val="0"/>
              </a:spcAft>
              <a:buClr>
                <a:schemeClr val="accent1"/>
              </a:buClr>
              <a:buSzPts val="900"/>
              <a:buFont typeface="DM Sans Light"/>
              <a:buNone/>
              <a:defRPr sz="900">
                <a:solidFill>
                  <a:schemeClr val="accent1"/>
                </a:solidFill>
                <a:latin typeface="DM Sans Light"/>
                <a:ea typeface="DM Sans Light"/>
                <a:cs typeface="DM Sans Light"/>
                <a:sym typeface="DM Sans Light"/>
              </a:defRPr>
            </a:lvl8pPr>
            <a:lvl9pPr lvl="8">
              <a:lnSpc>
                <a:spcPct val="90000"/>
              </a:lnSpc>
              <a:spcBef>
                <a:spcPts val="0"/>
              </a:spcBef>
              <a:spcAft>
                <a:spcPts val="0"/>
              </a:spcAft>
              <a:buClr>
                <a:schemeClr val="accent1"/>
              </a:buClr>
              <a:buSzPts val="900"/>
              <a:buFont typeface="DM Sans Light"/>
              <a:buNone/>
              <a:defRPr sz="900">
                <a:solidFill>
                  <a:schemeClr val="accent1"/>
                </a:solidFill>
                <a:latin typeface="DM Sans Light"/>
                <a:ea typeface="DM Sans Light"/>
                <a:cs typeface="DM Sans Light"/>
                <a:sym typeface="DM Sans Light"/>
              </a:defRPr>
            </a:lvl9pPr>
          </a:lstStyle>
          <a:p>
            <a:endParaRPr/>
          </a:p>
        </p:txBody>
      </p:sp>
      <p:sp>
        <p:nvSpPr>
          <p:cNvPr id="97" name="Google Shape;97;p9"/>
          <p:cNvSpPr>
            <a:spLocks noGrp="1"/>
          </p:cNvSpPr>
          <p:nvPr>
            <p:ph type="pic" idx="8"/>
          </p:nvPr>
        </p:nvSpPr>
        <p:spPr>
          <a:xfrm>
            <a:off x="2423700" y="1457950"/>
            <a:ext cx="1023900" cy="1536300"/>
          </a:xfrm>
          <a:prstGeom prst="roundRect">
            <a:avLst>
              <a:gd name="adj" fmla="val 17439"/>
            </a:avLst>
          </a:prstGeom>
          <a:noFill/>
          <a:ln>
            <a:noFill/>
          </a:ln>
        </p:spPr>
      </p:sp>
      <p:sp>
        <p:nvSpPr>
          <p:cNvPr id="98" name="Google Shape;98;p9"/>
          <p:cNvSpPr txBox="1">
            <a:spLocks noGrp="1"/>
          </p:cNvSpPr>
          <p:nvPr>
            <p:ph type="body" idx="9"/>
          </p:nvPr>
        </p:nvSpPr>
        <p:spPr>
          <a:xfrm>
            <a:off x="2423700" y="3939125"/>
            <a:ext cx="1785300" cy="744600"/>
          </a:xfrm>
          <a:prstGeom prst="rect">
            <a:avLst/>
          </a:prstGeom>
        </p:spPr>
        <p:txBody>
          <a:bodyPr spcFirstLastPara="1" wrap="square" lIns="0" tIns="0" rIns="0" bIns="0" anchor="t" anchorCtr="0">
            <a:noAutofit/>
          </a:bodyPr>
          <a:lstStyle>
            <a:lvl1pPr marL="457200" lvl="0" indent="-292100">
              <a:spcBef>
                <a:spcPts val="0"/>
              </a:spcBef>
              <a:spcAft>
                <a:spcPts val="0"/>
              </a:spcAft>
              <a:buClr>
                <a:schemeClr val="lt1"/>
              </a:buClr>
              <a:buSzPts val="1000"/>
              <a:buFont typeface="DM Sans"/>
              <a:buChar char="●"/>
              <a:defRPr/>
            </a:lvl1pPr>
            <a:lvl2pPr marL="914400" lvl="1" indent="-292100">
              <a:spcBef>
                <a:spcPts val="0"/>
              </a:spcBef>
              <a:spcAft>
                <a:spcPts val="0"/>
              </a:spcAft>
              <a:buClr>
                <a:schemeClr val="lt1"/>
              </a:buClr>
              <a:buSzPts val="1000"/>
              <a:buFont typeface="DM Sans"/>
              <a:buChar char="○"/>
              <a:defRPr/>
            </a:lvl2pPr>
            <a:lvl3pPr marL="1371600" lvl="2" indent="-292100">
              <a:spcBef>
                <a:spcPts val="0"/>
              </a:spcBef>
              <a:spcAft>
                <a:spcPts val="0"/>
              </a:spcAft>
              <a:buClr>
                <a:schemeClr val="lt1"/>
              </a:buClr>
              <a:buSzPts val="1000"/>
              <a:buFont typeface="DM Sans"/>
              <a:buChar char="■"/>
              <a:defRPr/>
            </a:lvl3pPr>
            <a:lvl4pPr marL="1828800" lvl="3" indent="-292100">
              <a:spcBef>
                <a:spcPts val="0"/>
              </a:spcBef>
              <a:spcAft>
                <a:spcPts val="0"/>
              </a:spcAft>
              <a:buClr>
                <a:schemeClr val="lt1"/>
              </a:buClr>
              <a:buSzPts val="1000"/>
              <a:buFont typeface="DM Sans"/>
              <a:buChar char="●"/>
              <a:defRPr/>
            </a:lvl4pPr>
            <a:lvl5pPr marL="2286000" lvl="4" indent="-292100">
              <a:spcBef>
                <a:spcPts val="0"/>
              </a:spcBef>
              <a:spcAft>
                <a:spcPts val="0"/>
              </a:spcAft>
              <a:buClr>
                <a:schemeClr val="lt1"/>
              </a:buClr>
              <a:buSzPts val="1000"/>
              <a:buFont typeface="DM Sans"/>
              <a:buChar char="○"/>
              <a:defRPr/>
            </a:lvl5pPr>
            <a:lvl6pPr marL="2743200" lvl="5" indent="-292100">
              <a:spcBef>
                <a:spcPts val="0"/>
              </a:spcBef>
              <a:spcAft>
                <a:spcPts val="0"/>
              </a:spcAft>
              <a:buClr>
                <a:schemeClr val="lt1"/>
              </a:buClr>
              <a:buSzPts val="1000"/>
              <a:buFont typeface="DM Sans"/>
              <a:buChar char="■"/>
              <a:defRPr/>
            </a:lvl6pPr>
            <a:lvl7pPr marL="3200400" lvl="6" indent="-292100">
              <a:spcBef>
                <a:spcPts val="0"/>
              </a:spcBef>
              <a:spcAft>
                <a:spcPts val="0"/>
              </a:spcAft>
              <a:buClr>
                <a:schemeClr val="lt1"/>
              </a:buClr>
              <a:buSzPts val="1000"/>
              <a:buFont typeface="DM Sans"/>
              <a:buChar char="●"/>
              <a:defRPr/>
            </a:lvl7pPr>
            <a:lvl8pPr marL="3657600" lvl="7" indent="-292100">
              <a:spcBef>
                <a:spcPts val="0"/>
              </a:spcBef>
              <a:spcAft>
                <a:spcPts val="0"/>
              </a:spcAft>
              <a:buClr>
                <a:schemeClr val="lt1"/>
              </a:buClr>
              <a:buSzPts val="1000"/>
              <a:buFont typeface="DM Sans"/>
              <a:buChar char="○"/>
              <a:defRPr/>
            </a:lvl8pPr>
            <a:lvl9pPr marL="4114800" lvl="8" indent="-292100">
              <a:spcBef>
                <a:spcPts val="0"/>
              </a:spcBef>
              <a:spcAft>
                <a:spcPts val="0"/>
              </a:spcAft>
              <a:buClr>
                <a:schemeClr val="lt1"/>
              </a:buClr>
              <a:buSzPts val="1000"/>
              <a:buFont typeface="DM Sans"/>
              <a:buChar char="■"/>
              <a:defRPr/>
            </a:lvl9pPr>
          </a:lstStyle>
          <a:p>
            <a:endParaRPr/>
          </a:p>
        </p:txBody>
      </p:sp>
      <p:sp>
        <p:nvSpPr>
          <p:cNvPr id="99" name="Google Shape;99;p9"/>
          <p:cNvSpPr txBox="1">
            <a:spLocks noGrp="1"/>
          </p:cNvSpPr>
          <p:nvPr>
            <p:ph type="subTitle" idx="13"/>
          </p:nvPr>
        </p:nvSpPr>
        <p:spPr>
          <a:xfrm>
            <a:off x="4618800" y="3337827"/>
            <a:ext cx="2062200" cy="345000"/>
          </a:xfrm>
          <a:prstGeom prst="rect">
            <a:avLst/>
          </a:prstGeom>
        </p:spPr>
        <p:txBody>
          <a:bodyPr spcFirstLastPara="1" wrap="square" lIns="0" tIns="91425" rIns="91425" bIns="91425" anchor="b" anchorCtr="0">
            <a:noAutofit/>
          </a:bodyPr>
          <a:lstStyle>
            <a:lvl1pPr lvl="0">
              <a:lnSpc>
                <a:spcPct val="90000"/>
              </a:lnSpc>
              <a:spcBef>
                <a:spcPts val="0"/>
              </a:spcBef>
              <a:spcAft>
                <a:spcPts val="0"/>
              </a:spcAft>
              <a:buNone/>
              <a:defRPr/>
            </a:lvl1pPr>
            <a:lvl2pPr lvl="1">
              <a:lnSpc>
                <a:spcPct val="90000"/>
              </a:lnSpc>
              <a:spcBef>
                <a:spcPts val="0"/>
              </a:spcBef>
              <a:spcAft>
                <a:spcPts val="0"/>
              </a:spcAft>
              <a:buClr>
                <a:schemeClr val="lt1"/>
              </a:buClr>
              <a:buSzPts val="1800"/>
              <a:buFont typeface="Forum"/>
              <a:buNone/>
              <a:defRPr sz="1800">
                <a:latin typeface="Forum"/>
                <a:ea typeface="Forum"/>
                <a:cs typeface="Forum"/>
                <a:sym typeface="Forum"/>
              </a:defRPr>
            </a:lvl2pPr>
            <a:lvl3pPr lvl="2">
              <a:lnSpc>
                <a:spcPct val="90000"/>
              </a:lnSpc>
              <a:spcBef>
                <a:spcPts val="0"/>
              </a:spcBef>
              <a:spcAft>
                <a:spcPts val="0"/>
              </a:spcAft>
              <a:buClr>
                <a:schemeClr val="lt1"/>
              </a:buClr>
              <a:buSzPts val="1800"/>
              <a:buFont typeface="Forum"/>
              <a:buNone/>
              <a:defRPr sz="1800">
                <a:latin typeface="Forum"/>
                <a:ea typeface="Forum"/>
                <a:cs typeface="Forum"/>
                <a:sym typeface="Forum"/>
              </a:defRPr>
            </a:lvl3pPr>
            <a:lvl4pPr lvl="3">
              <a:lnSpc>
                <a:spcPct val="90000"/>
              </a:lnSpc>
              <a:spcBef>
                <a:spcPts val="0"/>
              </a:spcBef>
              <a:spcAft>
                <a:spcPts val="0"/>
              </a:spcAft>
              <a:buClr>
                <a:schemeClr val="lt1"/>
              </a:buClr>
              <a:buSzPts val="1800"/>
              <a:buFont typeface="Forum"/>
              <a:buNone/>
              <a:defRPr sz="1800">
                <a:latin typeface="Forum"/>
                <a:ea typeface="Forum"/>
                <a:cs typeface="Forum"/>
                <a:sym typeface="Forum"/>
              </a:defRPr>
            </a:lvl4pPr>
            <a:lvl5pPr lvl="4">
              <a:lnSpc>
                <a:spcPct val="90000"/>
              </a:lnSpc>
              <a:spcBef>
                <a:spcPts val="0"/>
              </a:spcBef>
              <a:spcAft>
                <a:spcPts val="0"/>
              </a:spcAft>
              <a:buClr>
                <a:schemeClr val="lt1"/>
              </a:buClr>
              <a:buSzPts val="1800"/>
              <a:buFont typeface="Forum"/>
              <a:buNone/>
              <a:defRPr sz="1800">
                <a:latin typeface="Forum"/>
                <a:ea typeface="Forum"/>
                <a:cs typeface="Forum"/>
                <a:sym typeface="Forum"/>
              </a:defRPr>
            </a:lvl5pPr>
            <a:lvl6pPr lvl="5">
              <a:lnSpc>
                <a:spcPct val="90000"/>
              </a:lnSpc>
              <a:spcBef>
                <a:spcPts val="0"/>
              </a:spcBef>
              <a:spcAft>
                <a:spcPts val="0"/>
              </a:spcAft>
              <a:buClr>
                <a:schemeClr val="lt1"/>
              </a:buClr>
              <a:buSzPts val="1800"/>
              <a:buFont typeface="Forum"/>
              <a:buNone/>
              <a:defRPr sz="1800">
                <a:latin typeface="Forum"/>
                <a:ea typeface="Forum"/>
                <a:cs typeface="Forum"/>
                <a:sym typeface="Forum"/>
              </a:defRPr>
            </a:lvl6pPr>
            <a:lvl7pPr lvl="6">
              <a:lnSpc>
                <a:spcPct val="90000"/>
              </a:lnSpc>
              <a:spcBef>
                <a:spcPts val="0"/>
              </a:spcBef>
              <a:spcAft>
                <a:spcPts val="0"/>
              </a:spcAft>
              <a:buClr>
                <a:schemeClr val="lt1"/>
              </a:buClr>
              <a:buSzPts val="1800"/>
              <a:buFont typeface="Forum"/>
              <a:buNone/>
              <a:defRPr sz="1800">
                <a:latin typeface="Forum"/>
                <a:ea typeface="Forum"/>
                <a:cs typeface="Forum"/>
                <a:sym typeface="Forum"/>
              </a:defRPr>
            </a:lvl7pPr>
            <a:lvl8pPr lvl="7">
              <a:lnSpc>
                <a:spcPct val="90000"/>
              </a:lnSpc>
              <a:spcBef>
                <a:spcPts val="0"/>
              </a:spcBef>
              <a:spcAft>
                <a:spcPts val="0"/>
              </a:spcAft>
              <a:buClr>
                <a:schemeClr val="lt1"/>
              </a:buClr>
              <a:buSzPts val="1800"/>
              <a:buFont typeface="Forum"/>
              <a:buNone/>
              <a:defRPr sz="1800">
                <a:latin typeface="Forum"/>
                <a:ea typeface="Forum"/>
                <a:cs typeface="Forum"/>
                <a:sym typeface="Forum"/>
              </a:defRPr>
            </a:lvl8pPr>
            <a:lvl9pPr lvl="8">
              <a:lnSpc>
                <a:spcPct val="90000"/>
              </a:lnSpc>
              <a:spcBef>
                <a:spcPts val="0"/>
              </a:spcBef>
              <a:spcAft>
                <a:spcPts val="0"/>
              </a:spcAft>
              <a:buClr>
                <a:schemeClr val="lt1"/>
              </a:buClr>
              <a:buSzPts val="1800"/>
              <a:buFont typeface="Forum"/>
              <a:buNone/>
              <a:defRPr sz="1800">
                <a:latin typeface="Forum"/>
                <a:ea typeface="Forum"/>
                <a:cs typeface="Forum"/>
                <a:sym typeface="Forum"/>
              </a:defRPr>
            </a:lvl9pPr>
          </a:lstStyle>
          <a:p>
            <a:endParaRPr/>
          </a:p>
        </p:txBody>
      </p:sp>
      <p:sp>
        <p:nvSpPr>
          <p:cNvPr id="100" name="Google Shape;100;p9"/>
          <p:cNvSpPr txBox="1">
            <a:spLocks noGrp="1"/>
          </p:cNvSpPr>
          <p:nvPr>
            <p:ph type="subTitle" idx="14"/>
          </p:nvPr>
        </p:nvSpPr>
        <p:spPr>
          <a:xfrm>
            <a:off x="4618800" y="3547550"/>
            <a:ext cx="2062200" cy="345000"/>
          </a:xfrm>
          <a:prstGeom prst="rect">
            <a:avLst/>
          </a:prstGeom>
        </p:spPr>
        <p:txBody>
          <a:bodyPr spcFirstLastPara="1" wrap="square" lIns="0" tIns="91425" rIns="91425" bIns="91425" anchor="t" anchorCtr="0">
            <a:noAutofit/>
          </a:bodyPr>
          <a:lstStyle>
            <a:lvl1pPr lvl="0">
              <a:lnSpc>
                <a:spcPct val="90000"/>
              </a:lnSpc>
              <a:spcBef>
                <a:spcPts val="0"/>
              </a:spcBef>
              <a:spcAft>
                <a:spcPts val="0"/>
              </a:spcAft>
              <a:buNone/>
              <a:defRPr sz="1100">
                <a:solidFill>
                  <a:schemeClr val="accent1"/>
                </a:solidFill>
                <a:latin typeface="DM Sans Light"/>
                <a:ea typeface="DM Sans Light"/>
                <a:cs typeface="DM Sans Light"/>
                <a:sym typeface="DM Sans Light"/>
              </a:defRPr>
            </a:lvl1pPr>
            <a:lvl2pPr lvl="1">
              <a:lnSpc>
                <a:spcPct val="90000"/>
              </a:lnSpc>
              <a:spcBef>
                <a:spcPts val="0"/>
              </a:spcBef>
              <a:spcAft>
                <a:spcPts val="0"/>
              </a:spcAft>
              <a:buClr>
                <a:schemeClr val="accent1"/>
              </a:buClr>
              <a:buSzPts val="900"/>
              <a:buFont typeface="DM Sans Light"/>
              <a:buNone/>
              <a:defRPr sz="900">
                <a:solidFill>
                  <a:schemeClr val="accent1"/>
                </a:solidFill>
                <a:latin typeface="DM Sans Light"/>
                <a:ea typeface="DM Sans Light"/>
                <a:cs typeface="DM Sans Light"/>
                <a:sym typeface="DM Sans Light"/>
              </a:defRPr>
            </a:lvl2pPr>
            <a:lvl3pPr lvl="2">
              <a:lnSpc>
                <a:spcPct val="90000"/>
              </a:lnSpc>
              <a:spcBef>
                <a:spcPts val="0"/>
              </a:spcBef>
              <a:spcAft>
                <a:spcPts val="0"/>
              </a:spcAft>
              <a:buClr>
                <a:schemeClr val="accent1"/>
              </a:buClr>
              <a:buSzPts val="900"/>
              <a:buFont typeface="DM Sans Light"/>
              <a:buNone/>
              <a:defRPr sz="900">
                <a:solidFill>
                  <a:schemeClr val="accent1"/>
                </a:solidFill>
                <a:latin typeface="DM Sans Light"/>
                <a:ea typeface="DM Sans Light"/>
                <a:cs typeface="DM Sans Light"/>
                <a:sym typeface="DM Sans Light"/>
              </a:defRPr>
            </a:lvl3pPr>
            <a:lvl4pPr lvl="3">
              <a:lnSpc>
                <a:spcPct val="90000"/>
              </a:lnSpc>
              <a:spcBef>
                <a:spcPts val="0"/>
              </a:spcBef>
              <a:spcAft>
                <a:spcPts val="0"/>
              </a:spcAft>
              <a:buClr>
                <a:schemeClr val="accent1"/>
              </a:buClr>
              <a:buSzPts val="900"/>
              <a:buFont typeface="DM Sans Light"/>
              <a:buNone/>
              <a:defRPr sz="900">
                <a:solidFill>
                  <a:schemeClr val="accent1"/>
                </a:solidFill>
                <a:latin typeface="DM Sans Light"/>
                <a:ea typeface="DM Sans Light"/>
                <a:cs typeface="DM Sans Light"/>
                <a:sym typeface="DM Sans Light"/>
              </a:defRPr>
            </a:lvl4pPr>
            <a:lvl5pPr lvl="4">
              <a:lnSpc>
                <a:spcPct val="90000"/>
              </a:lnSpc>
              <a:spcBef>
                <a:spcPts val="0"/>
              </a:spcBef>
              <a:spcAft>
                <a:spcPts val="0"/>
              </a:spcAft>
              <a:buClr>
                <a:schemeClr val="accent1"/>
              </a:buClr>
              <a:buSzPts val="900"/>
              <a:buFont typeface="DM Sans Light"/>
              <a:buNone/>
              <a:defRPr sz="900">
                <a:solidFill>
                  <a:schemeClr val="accent1"/>
                </a:solidFill>
                <a:latin typeface="DM Sans Light"/>
                <a:ea typeface="DM Sans Light"/>
                <a:cs typeface="DM Sans Light"/>
                <a:sym typeface="DM Sans Light"/>
              </a:defRPr>
            </a:lvl5pPr>
            <a:lvl6pPr lvl="5">
              <a:lnSpc>
                <a:spcPct val="90000"/>
              </a:lnSpc>
              <a:spcBef>
                <a:spcPts val="0"/>
              </a:spcBef>
              <a:spcAft>
                <a:spcPts val="0"/>
              </a:spcAft>
              <a:buClr>
                <a:schemeClr val="accent1"/>
              </a:buClr>
              <a:buSzPts val="900"/>
              <a:buFont typeface="DM Sans Light"/>
              <a:buNone/>
              <a:defRPr sz="900">
                <a:solidFill>
                  <a:schemeClr val="accent1"/>
                </a:solidFill>
                <a:latin typeface="DM Sans Light"/>
                <a:ea typeface="DM Sans Light"/>
                <a:cs typeface="DM Sans Light"/>
                <a:sym typeface="DM Sans Light"/>
              </a:defRPr>
            </a:lvl6pPr>
            <a:lvl7pPr lvl="6">
              <a:lnSpc>
                <a:spcPct val="90000"/>
              </a:lnSpc>
              <a:spcBef>
                <a:spcPts val="0"/>
              </a:spcBef>
              <a:spcAft>
                <a:spcPts val="0"/>
              </a:spcAft>
              <a:buClr>
                <a:schemeClr val="accent1"/>
              </a:buClr>
              <a:buSzPts val="900"/>
              <a:buFont typeface="DM Sans Light"/>
              <a:buNone/>
              <a:defRPr sz="900">
                <a:solidFill>
                  <a:schemeClr val="accent1"/>
                </a:solidFill>
                <a:latin typeface="DM Sans Light"/>
                <a:ea typeface="DM Sans Light"/>
                <a:cs typeface="DM Sans Light"/>
                <a:sym typeface="DM Sans Light"/>
              </a:defRPr>
            </a:lvl7pPr>
            <a:lvl8pPr lvl="7">
              <a:lnSpc>
                <a:spcPct val="90000"/>
              </a:lnSpc>
              <a:spcBef>
                <a:spcPts val="0"/>
              </a:spcBef>
              <a:spcAft>
                <a:spcPts val="0"/>
              </a:spcAft>
              <a:buClr>
                <a:schemeClr val="accent1"/>
              </a:buClr>
              <a:buSzPts val="900"/>
              <a:buFont typeface="DM Sans Light"/>
              <a:buNone/>
              <a:defRPr sz="900">
                <a:solidFill>
                  <a:schemeClr val="accent1"/>
                </a:solidFill>
                <a:latin typeface="DM Sans Light"/>
                <a:ea typeface="DM Sans Light"/>
                <a:cs typeface="DM Sans Light"/>
                <a:sym typeface="DM Sans Light"/>
              </a:defRPr>
            </a:lvl8pPr>
            <a:lvl9pPr lvl="8">
              <a:lnSpc>
                <a:spcPct val="90000"/>
              </a:lnSpc>
              <a:spcBef>
                <a:spcPts val="0"/>
              </a:spcBef>
              <a:spcAft>
                <a:spcPts val="0"/>
              </a:spcAft>
              <a:buClr>
                <a:schemeClr val="accent1"/>
              </a:buClr>
              <a:buSzPts val="900"/>
              <a:buFont typeface="DM Sans Light"/>
              <a:buNone/>
              <a:defRPr sz="900">
                <a:solidFill>
                  <a:schemeClr val="accent1"/>
                </a:solidFill>
                <a:latin typeface="DM Sans Light"/>
                <a:ea typeface="DM Sans Light"/>
                <a:cs typeface="DM Sans Light"/>
                <a:sym typeface="DM Sans Light"/>
              </a:defRPr>
            </a:lvl9pPr>
          </a:lstStyle>
          <a:p>
            <a:endParaRPr/>
          </a:p>
        </p:txBody>
      </p:sp>
      <p:sp>
        <p:nvSpPr>
          <p:cNvPr id="101" name="Google Shape;101;p9"/>
          <p:cNvSpPr>
            <a:spLocks noGrp="1"/>
          </p:cNvSpPr>
          <p:nvPr>
            <p:ph type="pic" idx="15"/>
          </p:nvPr>
        </p:nvSpPr>
        <p:spPr>
          <a:xfrm>
            <a:off x="4618800" y="1457950"/>
            <a:ext cx="1023900" cy="1536300"/>
          </a:xfrm>
          <a:prstGeom prst="roundRect">
            <a:avLst>
              <a:gd name="adj" fmla="val 17439"/>
            </a:avLst>
          </a:prstGeom>
          <a:noFill/>
          <a:ln>
            <a:noFill/>
          </a:ln>
        </p:spPr>
      </p:sp>
      <p:sp>
        <p:nvSpPr>
          <p:cNvPr id="102" name="Google Shape;102;p9"/>
          <p:cNvSpPr txBox="1">
            <a:spLocks noGrp="1"/>
          </p:cNvSpPr>
          <p:nvPr>
            <p:ph type="body" idx="16"/>
          </p:nvPr>
        </p:nvSpPr>
        <p:spPr>
          <a:xfrm>
            <a:off x="4618800" y="3939125"/>
            <a:ext cx="1785300" cy="744600"/>
          </a:xfrm>
          <a:prstGeom prst="rect">
            <a:avLst/>
          </a:prstGeom>
        </p:spPr>
        <p:txBody>
          <a:bodyPr spcFirstLastPara="1" wrap="square" lIns="0" tIns="0" rIns="0" bIns="0" anchor="t" anchorCtr="0">
            <a:noAutofit/>
          </a:bodyPr>
          <a:lstStyle>
            <a:lvl1pPr marL="457200" lvl="0" indent="-292100">
              <a:spcBef>
                <a:spcPts val="0"/>
              </a:spcBef>
              <a:spcAft>
                <a:spcPts val="0"/>
              </a:spcAft>
              <a:buClr>
                <a:schemeClr val="lt1"/>
              </a:buClr>
              <a:buSzPts val="1000"/>
              <a:buFont typeface="DM Sans"/>
              <a:buChar char="●"/>
              <a:defRPr/>
            </a:lvl1pPr>
            <a:lvl2pPr marL="914400" lvl="1" indent="-292100">
              <a:spcBef>
                <a:spcPts val="0"/>
              </a:spcBef>
              <a:spcAft>
                <a:spcPts val="0"/>
              </a:spcAft>
              <a:buClr>
                <a:schemeClr val="lt1"/>
              </a:buClr>
              <a:buSzPts val="1000"/>
              <a:buFont typeface="DM Sans"/>
              <a:buChar char="○"/>
              <a:defRPr/>
            </a:lvl2pPr>
            <a:lvl3pPr marL="1371600" lvl="2" indent="-292100">
              <a:spcBef>
                <a:spcPts val="0"/>
              </a:spcBef>
              <a:spcAft>
                <a:spcPts val="0"/>
              </a:spcAft>
              <a:buClr>
                <a:schemeClr val="lt1"/>
              </a:buClr>
              <a:buSzPts val="1000"/>
              <a:buFont typeface="DM Sans"/>
              <a:buChar char="■"/>
              <a:defRPr/>
            </a:lvl3pPr>
            <a:lvl4pPr marL="1828800" lvl="3" indent="-292100">
              <a:spcBef>
                <a:spcPts val="0"/>
              </a:spcBef>
              <a:spcAft>
                <a:spcPts val="0"/>
              </a:spcAft>
              <a:buClr>
                <a:schemeClr val="lt1"/>
              </a:buClr>
              <a:buSzPts val="1000"/>
              <a:buFont typeface="DM Sans"/>
              <a:buChar char="●"/>
              <a:defRPr/>
            </a:lvl4pPr>
            <a:lvl5pPr marL="2286000" lvl="4" indent="-292100">
              <a:spcBef>
                <a:spcPts val="0"/>
              </a:spcBef>
              <a:spcAft>
                <a:spcPts val="0"/>
              </a:spcAft>
              <a:buClr>
                <a:schemeClr val="lt1"/>
              </a:buClr>
              <a:buSzPts val="1000"/>
              <a:buFont typeface="DM Sans"/>
              <a:buChar char="○"/>
              <a:defRPr/>
            </a:lvl5pPr>
            <a:lvl6pPr marL="2743200" lvl="5" indent="-292100">
              <a:spcBef>
                <a:spcPts val="0"/>
              </a:spcBef>
              <a:spcAft>
                <a:spcPts val="0"/>
              </a:spcAft>
              <a:buClr>
                <a:schemeClr val="lt1"/>
              </a:buClr>
              <a:buSzPts val="1000"/>
              <a:buFont typeface="DM Sans"/>
              <a:buChar char="■"/>
              <a:defRPr/>
            </a:lvl6pPr>
            <a:lvl7pPr marL="3200400" lvl="6" indent="-292100">
              <a:spcBef>
                <a:spcPts val="0"/>
              </a:spcBef>
              <a:spcAft>
                <a:spcPts val="0"/>
              </a:spcAft>
              <a:buClr>
                <a:schemeClr val="lt1"/>
              </a:buClr>
              <a:buSzPts val="1000"/>
              <a:buFont typeface="DM Sans"/>
              <a:buChar char="●"/>
              <a:defRPr/>
            </a:lvl7pPr>
            <a:lvl8pPr marL="3657600" lvl="7" indent="-292100">
              <a:spcBef>
                <a:spcPts val="0"/>
              </a:spcBef>
              <a:spcAft>
                <a:spcPts val="0"/>
              </a:spcAft>
              <a:buClr>
                <a:schemeClr val="lt1"/>
              </a:buClr>
              <a:buSzPts val="1000"/>
              <a:buFont typeface="DM Sans"/>
              <a:buChar char="○"/>
              <a:defRPr/>
            </a:lvl8pPr>
            <a:lvl9pPr marL="4114800" lvl="8" indent="-292100">
              <a:spcBef>
                <a:spcPts val="0"/>
              </a:spcBef>
              <a:spcAft>
                <a:spcPts val="0"/>
              </a:spcAft>
              <a:buClr>
                <a:schemeClr val="lt1"/>
              </a:buClr>
              <a:buSzPts val="1000"/>
              <a:buFont typeface="DM Sans"/>
              <a:buChar char="■"/>
              <a:defRPr/>
            </a:lvl9pPr>
          </a:lstStyle>
          <a:p>
            <a:endParaRPr/>
          </a:p>
        </p:txBody>
      </p:sp>
      <p:sp>
        <p:nvSpPr>
          <p:cNvPr id="103" name="Google Shape;103;p9"/>
          <p:cNvSpPr txBox="1">
            <a:spLocks noGrp="1"/>
          </p:cNvSpPr>
          <p:nvPr>
            <p:ph type="subTitle" idx="17"/>
          </p:nvPr>
        </p:nvSpPr>
        <p:spPr>
          <a:xfrm>
            <a:off x="6796750" y="3337800"/>
            <a:ext cx="2118600" cy="345000"/>
          </a:xfrm>
          <a:prstGeom prst="rect">
            <a:avLst/>
          </a:prstGeom>
        </p:spPr>
        <p:txBody>
          <a:bodyPr spcFirstLastPara="1" wrap="square" lIns="0" tIns="91425" rIns="91425" bIns="91425" anchor="b" anchorCtr="0">
            <a:noAutofit/>
          </a:bodyPr>
          <a:lstStyle>
            <a:lvl1pPr lvl="0">
              <a:lnSpc>
                <a:spcPct val="90000"/>
              </a:lnSpc>
              <a:spcBef>
                <a:spcPts val="0"/>
              </a:spcBef>
              <a:spcAft>
                <a:spcPts val="0"/>
              </a:spcAft>
              <a:buNone/>
              <a:defRPr/>
            </a:lvl1pPr>
            <a:lvl2pPr lvl="1">
              <a:lnSpc>
                <a:spcPct val="90000"/>
              </a:lnSpc>
              <a:spcBef>
                <a:spcPts val="0"/>
              </a:spcBef>
              <a:spcAft>
                <a:spcPts val="0"/>
              </a:spcAft>
              <a:buClr>
                <a:schemeClr val="lt1"/>
              </a:buClr>
              <a:buSzPts val="1800"/>
              <a:buFont typeface="Forum"/>
              <a:buNone/>
              <a:defRPr sz="1800">
                <a:latin typeface="Forum"/>
                <a:ea typeface="Forum"/>
                <a:cs typeface="Forum"/>
                <a:sym typeface="Forum"/>
              </a:defRPr>
            </a:lvl2pPr>
            <a:lvl3pPr lvl="2">
              <a:lnSpc>
                <a:spcPct val="90000"/>
              </a:lnSpc>
              <a:spcBef>
                <a:spcPts val="0"/>
              </a:spcBef>
              <a:spcAft>
                <a:spcPts val="0"/>
              </a:spcAft>
              <a:buClr>
                <a:schemeClr val="lt1"/>
              </a:buClr>
              <a:buSzPts val="1800"/>
              <a:buFont typeface="Forum"/>
              <a:buNone/>
              <a:defRPr sz="1800">
                <a:latin typeface="Forum"/>
                <a:ea typeface="Forum"/>
                <a:cs typeface="Forum"/>
                <a:sym typeface="Forum"/>
              </a:defRPr>
            </a:lvl3pPr>
            <a:lvl4pPr lvl="3">
              <a:lnSpc>
                <a:spcPct val="90000"/>
              </a:lnSpc>
              <a:spcBef>
                <a:spcPts val="0"/>
              </a:spcBef>
              <a:spcAft>
                <a:spcPts val="0"/>
              </a:spcAft>
              <a:buClr>
                <a:schemeClr val="lt1"/>
              </a:buClr>
              <a:buSzPts val="1800"/>
              <a:buFont typeface="Forum"/>
              <a:buNone/>
              <a:defRPr sz="1800">
                <a:latin typeface="Forum"/>
                <a:ea typeface="Forum"/>
                <a:cs typeface="Forum"/>
                <a:sym typeface="Forum"/>
              </a:defRPr>
            </a:lvl4pPr>
            <a:lvl5pPr lvl="4">
              <a:lnSpc>
                <a:spcPct val="90000"/>
              </a:lnSpc>
              <a:spcBef>
                <a:spcPts val="0"/>
              </a:spcBef>
              <a:spcAft>
                <a:spcPts val="0"/>
              </a:spcAft>
              <a:buClr>
                <a:schemeClr val="lt1"/>
              </a:buClr>
              <a:buSzPts val="1800"/>
              <a:buFont typeface="Forum"/>
              <a:buNone/>
              <a:defRPr sz="1800">
                <a:latin typeface="Forum"/>
                <a:ea typeface="Forum"/>
                <a:cs typeface="Forum"/>
                <a:sym typeface="Forum"/>
              </a:defRPr>
            </a:lvl5pPr>
            <a:lvl6pPr lvl="5">
              <a:lnSpc>
                <a:spcPct val="90000"/>
              </a:lnSpc>
              <a:spcBef>
                <a:spcPts val="0"/>
              </a:spcBef>
              <a:spcAft>
                <a:spcPts val="0"/>
              </a:spcAft>
              <a:buClr>
                <a:schemeClr val="lt1"/>
              </a:buClr>
              <a:buSzPts val="1800"/>
              <a:buFont typeface="Forum"/>
              <a:buNone/>
              <a:defRPr sz="1800">
                <a:latin typeface="Forum"/>
                <a:ea typeface="Forum"/>
                <a:cs typeface="Forum"/>
                <a:sym typeface="Forum"/>
              </a:defRPr>
            </a:lvl6pPr>
            <a:lvl7pPr lvl="6">
              <a:lnSpc>
                <a:spcPct val="90000"/>
              </a:lnSpc>
              <a:spcBef>
                <a:spcPts val="0"/>
              </a:spcBef>
              <a:spcAft>
                <a:spcPts val="0"/>
              </a:spcAft>
              <a:buClr>
                <a:schemeClr val="lt1"/>
              </a:buClr>
              <a:buSzPts val="1800"/>
              <a:buFont typeface="Forum"/>
              <a:buNone/>
              <a:defRPr sz="1800">
                <a:latin typeface="Forum"/>
                <a:ea typeface="Forum"/>
                <a:cs typeface="Forum"/>
                <a:sym typeface="Forum"/>
              </a:defRPr>
            </a:lvl7pPr>
            <a:lvl8pPr lvl="7">
              <a:lnSpc>
                <a:spcPct val="90000"/>
              </a:lnSpc>
              <a:spcBef>
                <a:spcPts val="0"/>
              </a:spcBef>
              <a:spcAft>
                <a:spcPts val="0"/>
              </a:spcAft>
              <a:buClr>
                <a:schemeClr val="lt1"/>
              </a:buClr>
              <a:buSzPts val="1800"/>
              <a:buFont typeface="Forum"/>
              <a:buNone/>
              <a:defRPr sz="1800">
                <a:latin typeface="Forum"/>
                <a:ea typeface="Forum"/>
                <a:cs typeface="Forum"/>
                <a:sym typeface="Forum"/>
              </a:defRPr>
            </a:lvl8pPr>
            <a:lvl9pPr lvl="8">
              <a:lnSpc>
                <a:spcPct val="90000"/>
              </a:lnSpc>
              <a:spcBef>
                <a:spcPts val="0"/>
              </a:spcBef>
              <a:spcAft>
                <a:spcPts val="0"/>
              </a:spcAft>
              <a:buClr>
                <a:schemeClr val="lt1"/>
              </a:buClr>
              <a:buSzPts val="1800"/>
              <a:buFont typeface="Forum"/>
              <a:buNone/>
              <a:defRPr sz="1800">
                <a:latin typeface="Forum"/>
                <a:ea typeface="Forum"/>
                <a:cs typeface="Forum"/>
                <a:sym typeface="Forum"/>
              </a:defRPr>
            </a:lvl9pPr>
          </a:lstStyle>
          <a:p>
            <a:endParaRPr/>
          </a:p>
        </p:txBody>
      </p:sp>
      <p:sp>
        <p:nvSpPr>
          <p:cNvPr id="104" name="Google Shape;104;p9"/>
          <p:cNvSpPr txBox="1">
            <a:spLocks noGrp="1"/>
          </p:cNvSpPr>
          <p:nvPr>
            <p:ph type="subTitle" idx="18"/>
          </p:nvPr>
        </p:nvSpPr>
        <p:spPr>
          <a:xfrm>
            <a:off x="6796750" y="3547550"/>
            <a:ext cx="2118600" cy="345000"/>
          </a:xfrm>
          <a:prstGeom prst="rect">
            <a:avLst/>
          </a:prstGeom>
        </p:spPr>
        <p:txBody>
          <a:bodyPr spcFirstLastPara="1" wrap="square" lIns="0" tIns="91425" rIns="91425" bIns="91425" anchor="t" anchorCtr="0">
            <a:noAutofit/>
          </a:bodyPr>
          <a:lstStyle>
            <a:lvl1pPr lvl="0">
              <a:lnSpc>
                <a:spcPct val="90000"/>
              </a:lnSpc>
              <a:spcBef>
                <a:spcPts val="0"/>
              </a:spcBef>
              <a:spcAft>
                <a:spcPts val="0"/>
              </a:spcAft>
              <a:buNone/>
              <a:defRPr sz="1100">
                <a:solidFill>
                  <a:schemeClr val="accent1"/>
                </a:solidFill>
                <a:latin typeface="DM Sans Light"/>
                <a:ea typeface="DM Sans Light"/>
                <a:cs typeface="DM Sans Light"/>
                <a:sym typeface="DM Sans Light"/>
              </a:defRPr>
            </a:lvl1pPr>
            <a:lvl2pPr lvl="1">
              <a:lnSpc>
                <a:spcPct val="90000"/>
              </a:lnSpc>
              <a:spcBef>
                <a:spcPts val="0"/>
              </a:spcBef>
              <a:spcAft>
                <a:spcPts val="0"/>
              </a:spcAft>
              <a:buClr>
                <a:schemeClr val="accent1"/>
              </a:buClr>
              <a:buSzPts val="900"/>
              <a:buFont typeface="DM Sans Light"/>
              <a:buNone/>
              <a:defRPr sz="900">
                <a:solidFill>
                  <a:schemeClr val="accent1"/>
                </a:solidFill>
                <a:latin typeface="DM Sans Light"/>
                <a:ea typeface="DM Sans Light"/>
                <a:cs typeface="DM Sans Light"/>
                <a:sym typeface="DM Sans Light"/>
              </a:defRPr>
            </a:lvl2pPr>
            <a:lvl3pPr lvl="2">
              <a:lnSpc>
                <a:spcPct val="90000"/>
              </a:lnSpc>
              <a:spcBef>
                <a:spcPts val="0"/>
              </a:spcBef>
              <a:spcAft>
                <a:spcPts val="0"/>
              </a:spcAft>
              <a:buClr>
                <a:schemeClr val="accent1"/>
              </a:buClr>
              <a:buSzPts val="900"/>
              <a:buFont typeface="DM Sans Light"/>
              <a:buNone/>
              <a:defRPr sz="900">
                <a:solidFill>
                  <a:schemeClr val="accent1"/>
                </a:solidFill>
                <a:latin typeface="DM Sans Light"/>
                <a:ea typeface="DM Sans Light"/>
                <a:cs typeface="DM Sans Light"/>
                <a:sym typeface="DM Sans Light"/>
              </a:defRPr>
            </a:lvl3pPr>
            <a:lvl4pPr lvl="3">
              <a:lnSpc>
                <a:spcPct val="90000"/>
              </a:lnSpc>
              <a:spcBef>
                <a:spcPts val="0"/>
              </a:spcBef>
              <a:spcAft>
                <a:spcPts val="0"/>
              </a:spcAft>
              <a:buClr>
                <a:schemeClr val="accent1"/>
              </a:buClr>
              <a:buSzPts val="900"/>
              <a:buFont typeface="DM Sans Light"/>
              <a:buNone/>
              <a:defRPr sz="900">
                <a:solidFill>
                  <a:schemeClr val="accent1"/>
                </a:solidFill>
                <a:latin typeface="DM Sans Light"/>
                <a:ea typeface="DM Sans Light"/>
                <a:cs typeface="DM Sans Light"/>
                <a:sym typeface="DM Sans Light"/>
              </a:defRPr>
            </a:lvl4pPr>
            <a:lvl5pPr lvl="4">
              <a:lnSpc>
                <a:spcPct val="90000"/>
              </a:lnSpc>
              <a:spcBef>
                <a:spcPts val="0"/>
              </a:spcBef>
              <a:spcAft>
                <a:spcPts val="0"/>
              </a:spcAft>
              <a:buClr>
                <a:schemeClr val="accent1"/>
              </a:buClr>
              <a:buSzPts val="900"/>
              <a:buFont typeface="DM Sans Light"/>
              <a:buNone/>
              <a:defRPr sz="900">
                <a:solidFill>
                  <a:schemeClr val="accent1"/>
                </a:solidFill>
                <a:latin typeface="DM Sans Light"/>
                <a:ea typeface="DM Sans Light"/>
                <a:cs typeface="DM Sans Light"/>
                <a:sym typeface="DM Sans Light"/>
              </a:defRPr>
            </a:lvl5pPr>
            <a:lvl6pPr lvl="5">
              <a:lnSpc>
                <a:spcPct val="90000"/>
              </a:lnSpc>
              <a:spcBef>
                <a:spcPts val="0"/>
              </a:spcBef>
              <a:spcAft>
                <a:spcPts val="0"/>
              </a:spcAft>
              <a:buClr>
                <a:schemeClr val="accent1"/>
              </a:buClr>
              <a:buSzPts val="900"/>
              <a:buFont typeface="DM Sans Light"/>
              <a:buNone/>
              <a:defRPr sz="900">
                <a:solidFill>
                  <a:schemeClr val="accent1"/>
                </a:solidFill>
                <a:latin typeface="DM Sans Light"/>
                <a:ea typeface="DM Sans Light"/>
                <a:cs typeface="DM Sans Light"/>
                <a:sym typeface="DM Sans Light"/>
              </a:defRPr>
            </a:lvl6pPr>
            <a:lvl7pPr lvl="6">
              <a:lnSpc>
                <a:spcPct val="90000"/>
              </a:lnSpc>
              <a:spcBef>
                <a:spcPts val="0"/>
              </a:spcBef>
              <a:spcAft>
                <a:spcPts val="0"/>
              </a:spcAft>
              <a:buClr>
                <a:schemeClr val="accent1"/>
              </a:buClr>
              <a:buSzPts val="900"/>
              <a:buFont typeface="DM Sans Light"/>
              <a:buNone/>
              <a:defRPr sz="900">
                <a:solidFill>
                  <a:schemeClr val="accent1"/>
                </a:solidFill>
                <a:latin typeface="DM Sans Light"/>
                <a:ea typeface="DM Sans Light"/>
                <a:cs typeface="DM Sans Light"/>
                <a:sym typeface="DM Sans Light"/>
              </a:defRPr>
            </a:lvl7pPr>
            <a:lvl8pPr lvl="7">
              <a:lnSpc>
                <a:spcPct val="90000"/>
              </a:lnSpc>
              <a:spcBef>
                <a:spcPts val="0"/>
              </a:spcBef>
              <a:spcAft>
                <a:spcPts val="0"/>
              </a:spcAft>
              <a:buClr>
                <a:schemeClr val="accent1"/>
              </a:buClr>
              <a:buSzPts val="900"/>
              <a:buFont typeface="DM Sans Light"/>
              <a:buNone/>
              <a:defRPr sz="900">
                <a:solidFill>
                  <a:schemeClr val="accent1"/>
                </a:solidFill>
                <a:latin typeface="DM Sans Light"/>
                <a:ea typeface="DM Sans Light"/>
                <a:cs typeface="DM Sans Light"/>
                <a:sym typeface="DM Sans Light"/>
              </a:defRPr>
            </a:lvl8pPr>
            <a:lvl9pPr lvl="8">
              <a:lnSpc>
                <a:spcPct val="90000"/>
              </a:lnSpc>
              <a:spcBef>
                <a:spcPts val="0"/>
              </a:spcBef>
              <a:spcAft>
                <a:spcPts val="0"/>
              </a:spcAft>
              <a:buClr>
                <a:schemeClr val="accent1"/>
              </a:buClr>
              <a:buSzPts val="900"/>
              <a:buFont typeface="DM Sans Light"/>
              <a:buNone/>
              <a:defRPr sz="900">
                <a:solidFill>
                  <a:schemeClr val="accent1"/>
                </a:solidFill>
                <a:latin typeface="DM Sans Light"/>
                <a:ea typeface="DM Sans Light"/>
                <a:cs typeface="DM Sans Light"/>
                <a:sym typeface="DM Sans Light"/>
              </a:defRPr>
            </a:lvl9pPr>
          </a:lstStyle>
          <a:p>
            <a:endParaRPr/>
          </a:p>
        </p:txBody>
      </p:sp>
      <p:sp>
        <p:nvSpPr>
          <p:cNvPr id="105" name="Google Shape;105;p9"/>
          <p:cNvSpPr>
            <a:spLocks noGrp="1"/>
          </p:cNvSpPr>
          <p:nvPr>
            <p:ph type="pic" idx="19"/>
          </p:nvPr>
        </p:nvSpPr>
        <p:spPr>
          <a:xfrm>
            <a:off x="6796738" y="1457950"/>
            <a:ext cx="1023900" cy="1536300"/>
          </a:xfrm>
          <a:prstGeom prst="roundRect">
            <a:avLst>
              <a:gd name="adj" fmla="val 17439"/>
            </a:avLst>
          </a:prstGeom>
          <a:noFill/>
          <a:ln>
            <a:noFill/>
          </a:ln>
        </p:spPr>
      </p:sp>
      <p:sp>
        <p:nvSpPr>
          <p:cNvPr id="106" name="Google Shape;106;p9"/>
          <p:cNvSpPr txBox="1">
            <a:spLocks noGrp="1"/>
          </p:cNvSpPr>
          <p:nvPr>
            <p:ph type="body" idx="20"/>
          </p:nvPr>
        </p:nvSpPr>
        <p:spPr>
          <a:xfrm>
            <a:off x="6796750" y="3939125"/>
            <a:ext cx="1785300" cy="744600"/>
          </a:xfrm>
          <a:prstGeom prst="rect">
            <a:avLst/>
          </a:prstGeom>
        </p:spPr>
        <p:txBody>
          <a:bodyPr spcFirstLastPara="1" wrap="square" lIns="0" tIns="0" rIns="0" bIns="0" anchor="t" anchorCtr="0">
            <a:noAutofit/>
          </a:bodyPr>
          <a:lstStyle>
            <a:lvl1pPr marL="457200" lvl="0" indent="-292100">
              <a:spcBef>
                <a:spcPts val="0"/>
              </a:spcBef>
              <a:spcAft>
                <a:spcPts val="0"/>
              </a:spcAft>
              <a:buClr>
                <a:schemeClr val="lt1"/>
              </a:buClr>
              <a:buSzPts val="1000"/>
              <a:buFont typeface="DM Sans"/>
              <a:buChar char="●"/>
              <a:defRPr/>
            </a:lvl1pPr>
            <a:lvl2pPr marL="914400" lvl="1" indent="-292100">
              <a:spcBef>
                <a:spcPts val="0"/>
              </a:spcBef>
              <a:spcAft>
                <a:spcPts val="0"/>
              </a:spcAft>
              <a:buClr>
                <a:schemeClr val="lt1"/>
              </a:buClr>
              <a:buSzPts val="1000"/>
              <a:buFont typeface="DM Sans"/>
              <a:buChar char="○"/>
              <a:defRPr/>
            </a:lvl2pPr>
            <a:lvl3pPr marL="1371600" lvl="2" indent="-292100">
              <a:spcBef>
                <a:spcPts val="0"/>
              </a:spcBef>
              <a:spcAft>
                <a:spcPts val="0"/>
              </a:spcAft>
              <a:buClr>
                <a:schemeClr val="lt1"/>
              </a:buClr>
              <a:buSzPts val="1000"/>
              <a:buFont typeface="DM Sans"/>
              <a:buChar char="■"/>
              <a:defRPr/>
            </a:lvl3pPr>
            <a:lvl4pPr marL="1828800" lvl="3" indent="-292100">
              <a:spcBef>
                <a:spcPts val="0"/>
              </a:spcBef>
              <a:spcAft>
                <a:spcPts val="0"/>
              </a:spcAft>
              <a:buClr>
                <a:schemeClr val="lt1"/>
              </a:buClr>
              <a:buSzPts val="1000"/>
              <a:buFont typeface="DM Sans"/>
              <a:buChar char="●"/>
              <a:defRPr/>
            </a:lvl4pPr>
            <a:lvl5pPr marL="2286000" lvl="4" indent="-292100">
              <a:spcBef>
                <a:spcPts val="0"/>
              </a:spcBef>
              <a:spcAft>
                <a:spcPts val="0"/>
              </a:spcAft>
              <a:buClr>
                <a:schemeClr val="lt1"/>
              </a:buClr>
              <a:buSzPts val="1000"/>
              <a:buFont typeface="DM Sans"/>
              <a:buChar char="○"/>
              <a:defRPr/>
            </a:lvl5pPr>
            <a:lvl6pPr marL="2743200" lvl="5" indent="-292100">
              <a:spcBef>
                <a:spcPts val="0"/>
              </a:spcBef>
              <a:spcAft>
                <a:spcPts val="0"/>
              </a:spcAft>
              <a:buClr>
                <a:schemeClr val="lt1"/>
              </a:buClr>
              <a:buSzPts val="1000"/>
              <a:buFont typeface="DM Sans"/>
              <a:buChar char="■"/>
              <a:defRPr/>
            </a:lvl6pPr>
            <a:lvl7pPr marL="3200400" lvl="6" indent="-292100">
              <a:spcBef>
                <a:spcPts val="0"/>
              </a:spcBef>
              <a:spcAft>
                <a:spcPts val="0"/>
              </a:spcAft>
              <a:buClr>
                <a:schemeClr val="lt1"/>
              </a:buClr>
              <a:buSzPts val="1000"/>
              <a:buFont typeface="DM Sans"/>
              <a:buChar char="●"/>
              <a:defRPr/>
            </a:lvl7pPr>
            <a:lvl8pPr marL="3657600" lvl="7" indent="-292100">
              <a:spcBef>
                <a:spcPts val="0"/>
              </a:spcBef>
              <a:spcAft>
                <a:spcPts val="0"/>
              </a:spcAft>
              <a:buClr>
                <a:schemeClr val="lt1"/>
              </a:buClr>
              <a:buSzPts val="1000"/>
              <a:buFont typeface="DM Sans"/>
              <a:buChar char="○"/>
              <a:defRPr/>
            </a:lvl8pPr>
            <a:lvl9pPr marL="4114800" lvl="8" indent="-292100">
              <a:spcBef>
                <a:spcPts val="0"/>
              </a:spcBef>
              <a:spcAft>
                <a:spcPts val="0"/>
              </a:spcAft>
              <a:buClr>
                <a:schemeClr val="lt1"/>
              </a:buClr>
              <a:buSzPts val="1000"/>
              <a:buFont typeface="DM Sans"/>
              <a:buChar char="■"/>
              <a:defRPr/>
            </a:lvl9pPr>
          </a:lstStyle>
          <a:p>
            <a:endParaRPr/>
          </a:p>
        </p:txBody>
      </p:sp>
      <p:sp>
        <p:nvSpPr>
          <p:cNvPr id="107" name="Google Shape;107;p9"/>
          <p:cNvSpPr txBox="1">
            <a:spLocks noGrp="1"/>
          </p:cNvSpPr>
          <p:nvPr>
            <p:ph type="title"/>
          </p:nvPr>
        </p:nvSpPr>
        <p:spPr>
          <a:xfrm>
            <a:off x="228600" y="399325"/>
            <a:ext cx="3531300" cy="624600"/>
          </a:xfrm>
          <a:prstGeom prst="rect">
            <a:avLst/>
          </a:prstGeom>
        </p:spPr>
        <p:txBody>
          <a:bodyPr spcFirstLastPara="1" wrap="square" lIns="0" tIns="91425" rIns="91425" bIns="0" anchor="t" anchorCtr="0">
            <a:noAutofit/>
          </a:bodyPr>
          <a:lstStyle>
            <a:lvl1pPr lvl="0">
              <a:lnSpc>
                <a:spcPct val="60000"/>
              </a:lnSpc>
              <a:spcBef>
                <a:spcPts val="0"/>
              </a:spcBef>
              <a:spcAft>
                <a:spcPts val="0"/>
              </a:spcAft>
              <a:buClr>
                <a:schemeClr val="lt1"/>
              </a:buClr>
              <a:buSzPts val="3600"/>
              <a:buFont typeface="Forum"/>
              <a:buNone/>
              <a:defRPr sz="3600"/>
            </a:lvl1pPr>
            <a:lvl2pPr lvl="1">
              <a:lnSpc>
                <a:spcPct val="60000"/>
              </a:lnSpc>
              <a:spcBef>
                <a:spcPts val="0"/>
              </a:spcBef>
              <a:spcAft>
                <a:spcPts val="0"/>
              </a:spcAft>
              <a:buClr>
                <a:schemeClr val="lt1"/>
              </a:buClr>
              <a:buSzPts val="3600"/>
              <a:buFont typeface="Forum"/>
              <a:buNone/>
              <a:defRPr sz="3600">
                <a:latin typeface="Forum"/>
                <a:ea typeface="Forum"/>
                <a:cs typeface="Forum"/>
                <a:sym typeface="Forum"/>
              </a:defRPr>
            </a:lvl2pPr>
            <a:lvl3pPr lvl="2">
              <a:lnSpc>
                <a:spcPct val="60000"/>
              </a:lnSpc>
              <a:spcBef>
                <a:spcPts val="0"/>
              </a:spcBef>
              <a:spcAft>
                <a:spcPts val="0"/>
              </a:spcAft>
              <a:buClr>
                <a:schemeClr val="lt1"/>
              </a:buClr>
              <a:buSzPts val="3600"/>
              <a:buFont typeface="Forum"/>
              <a:buNone/>
              <a:defRPr sz="3600">
                <a:latin typeface="Forum"/>
                <a:ea typeface="Forum"/>
                <a:cs typeface="Forum"/>
                <a:sym typeface="Forum"/>
              </a:defRPr>
            </a:lvl3pPr>
            <a:lvl4pPr lvl="3">
              <a:lnSpc>
                <a:spcPct val="60000"/>
              </a:lnSpc>
              <a:spcBef>
                <a:spcPts val="0"/>
              </a:spcBef>
              <a:spcAft>
                <a:spcPts val="0"/>
              </a:spcAft>
              <a:buClr>
                <a:schemeClr val="lt1"/>
              </a:buClr>
              <a:buSzPts val="3600"/>
              <a:buFont typeface="Forum"/>
              <a:buNone/>
              <a:defRPr sz="3600">
                <a:latin typeface="Forum"/>
                <a:ea typeface="Forum"/>
                <a:cs typeface="Forum"/>
                <a:sym typeface="Forum"/>
              </a:defRPr>
            </a:lvl4pPr>
            <a:lvl5pPr lvl="4">
              <a:lnSpc>
                <a:spcPct val="60000"/>
              </a:lnSpc>
              <a:spcBef>
                <a:spcPts val="0"/>
              </a:spcBef>
              <a:spcAft>
                <a:spcPts val="0"/>
              </a:spcAft>
              <a:buClr>
                <a:schemeClr val="lt1"/>
              </a:buClr>
              <a:buSzPts val="3600"/>
              <a:buFont typeface="Forum"/>
              <a:buNone/>
              <a:defRPr sz="3600">
                <a:latin typeface="Forum"/>
                <a:ea typeface="Forum"/>
                <a:cs typeface="Forum"/>
                <a:sym typeface="Forum"/>
              </a:defRPr>
            </a:lvl5pPr>
            <a:lvl6pPr lvl="5">
              <a:lnSpc>
                <a:spcPct val="60000"/>
              </a:lnSpc>
              <a:spcBef>
                <a:spcPts val="0"/>
              </a:spcBef>
              <a:spcAft>
                <a:spcPts val="0"/>
              </a:spcAft>
              <a:buClr>
                <a:schemeClr val="lt1"/>
              </a:buClr>
              <a:buSzPts val="3600"/>
              <a:buFont typeface="Forum"/>
              <a:buNone/>
              <a:defRPr sz="3600">
                <a:latin typeface="Forum"/>
                <a:ea typeface="Forum"/>
                <a:cs typeface="Forum"/>
                <a:sym typeface="Forum"/>
              </a:defRPr>
            </a:lvl6pPr>
            <a:lvl7pPr lvl="6">
              <a:lnSpc>
                <a:spcPct val="60000"/>
              </a:lnSpc>
              <a:spcBef>
                <a:spcPts val="0"/>
              </a:spcBef>
              <a:spcAft>
                <a:spcPts val="0"/>
              </a:spcAft>
              <a:buClr>
                <a:schemeClr val="lt1"/>
              </a:buClr>
              <a:buSzPts val="3600"/>
              <a:buFont typeface="Forum"/>
              <a:buNone/>
              <a:defRPr sz="3600">
                <a:latin typeface="Forum"/>
                <a:ea typeface="Forum"/>
                <a:cs typeface="Forum"/>
                <a:sym typeface="Forum"/>
              </a:defRPr>
            </a:lvl7pPr>
            <a:lvl8pPr lvl="7">
              <a:lnSpc>
                <a:spcPct val="60000"/>
              </a:lnSpc>
              <a:spcBef>
                <a:spcPts val="0"/>
              </a:spcBef>
              <a:spcAft>
                <a:spcPts val="0"/>
              </a:spcAft>
              <a:buClr>
                <a:schemeClr val="lt1"/>
              </a:buClr>
              <a:buSzPts val="3600"/>
              <a:buFont typeface="Forum"/>
              <a:buNone/>
              <a:defRPr sz="3600">
                <a:latin typeface="Forum"/>
                <a:ea typeface="Forum"/>
                <a:cs typeface="Forum"/>
                <a:sym typeface="Forum"/>
              </a:defRPr>
            </a:lvl8pPr>
            <a:lvl9pPr lvl="8">
              <a:lnSpc>
                <a:spcPct val="60000"/>
              </a:lnSpc>
              <a:spcBef>
                <a:spcPts val="0"/>
              </a:spcBef>
              <a:spcAft>
                <a:spcPts val="0"/>
              </a:spcAft>
              <a:buClr>
                <a:schemeClr val="lt1"/>
              </a:buClr>
              <a:buSzPts val="3600"/>
              <a:buFont typeface="Forum"/>
              <a:buNone/>
              <a:defRPr sz="3600">
                <a:latin typeface="Forum"/>
                <a:ea typeface="Forum"/>
                <a:cs typeface="Forum"/>
                <a:sym typeface="Forum"/>
              </a:defRPr>
            </a:lvl9pPr>
          </a:lstStyle>
          <a:p>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795"/>
        <p:cNvGrpSpPr/>
        <p:nvPr/>
      </p:nvGrpSpPr>
      <p:grpSpPr>
        <a:xfrm>
          <a:off x="0" y="0"/>
          <a:ext cx="0" cy="0"/>
          <a:chOff x="0" y="0"/>
          <a:chExt cx="0" cy="0"/>
        </a:xfrm>
      </p:grpSpPr>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Agenda">
  <p:cSld name="Agenda">
    <p:spTree>
      <p:nvGrpSpPr>
        <p:cNvPr id="1" name="Shape 796"/>
        <p:cNvGrpSpPr/>
        <p:nvPr/>
      </p:nvGrpSpPr>
      <p:grpSpPr>
        <a:xfrm>
          <a:off x="0" y="0"/>
          <a:ext cx="0" cy="0"/>
          <a:chOff x="0" y="0"/>
          <a:chExt cx="0" cy="0"/>
        </a:xfrm>
      </p:grpSpPr>
      <p:sp>
        <p:nvSpPr>
          <p:cNvPr id="797" name="Google Shape;797;p83"/>
          <p:cNvSpPr txBox="1">
            <a:spLocks noGrp="1"/>
          </p:cNvSpPr>
          <p:nvPr>
            <p:ph type="title"/>
          </p:nvPr>
        </p:nvSpPr>
        <p:spPr>
          <a:xfrm>
            <a:off x="677325" y="1832775"/>
            <a:ext cx="3217200" cy="1484100"/>
          </a:xfrm>
          <a:prstGeom prst="rect">
            <a:avLst/>
          </a:prstGeom>
        </p:spPr>
        <p:txBody>
          <a:bodyPr spcFirstLastPara="1" wrap="square" lIns="91425" tIns="91425" rIns="91425" bIns="91425" anchor="ctr" anchorCtr="0">
            <a:spAutoFit/>
          </a:bodyPr>
          <a:lstStyle>
            <a:lvl1pPr lvl="0">
              <a:spcBef>
                <a:spcPts val="0"/>
              </a:spcBef>
              <a:spcAft>
                <a:spcPts val="0"/>
              </a:spcAft>
              <a:buSzPts val="4200"/>
              <a:buNone/>
              <a:defRPr sz="4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98" name="Google Shape;798;p83"/>
          <p:cNvSpPr txBox="1">
            <a:spLocks noGrp="1"/>
          </p:cNvSpPr>
          <p:nvPr>
            <p:ph type="subTitle" idx="1"/>
          </p:nvPr>
        </p:nvSpPr>
        <p:spPr>
          <a:xfrm>
            <a:off x="4406650" y="393750"/>
            <a:ext cx="44097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799" name="Google Shape;799;p83"/>
          <p:cNvSpPr txBox="1">
            <a:spLocks noGrp="1"/>
          </p:cNvSpPr>
          <p:nvPr>
            <p:ph type="subTitle" idx="2"/>
          </p:nvPr>
        </p:nvSpPr>
        <p:spPr>
          <a:xfrm>
            <a:off x="4406650" y="1151705"/>
            <a:ext cx="44097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800" name="Google Shape;800;p83"/>
          <p:cNvSpPr txBox="1">
            <a:spLocks noGrp="1"/>
          </p:cNvSpPr>
          <p:nvPr>
            <p:ph type="subTitle" idx="3"/>
          </p:nvPr>
        </p:nvSpPr>
        <p:spPr>
          <a:xfrm>
            <a:off x="4406650" y="3425570"/>
            <a:ext cx="44097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801" name="Google Shape;801;p83"/>
          <p:cNvSpPr txBox="1">
            <a:spLocks noGrp="1"/>
          </p:cNvSpPr>
          <p:nvPr>
            <p:ph type="subTitle" idx="4"/>
          </p:nvPr>
        </p:nvSpPr>
        <p:spPr>
          <a:xfrm>
            <a:off x="4406650" y="1909660"/>
            <a:ext cx="44097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802" name="Google Shape;802;p83"/>
          <p:cNvSpPr txBox="1">
            <a:spLocks noGrp="1"/>
          </p:cNvSpPr>
          <p:nvPr>
            <p:ph type="subTitle" idx="5"/>
          </p:nvPr>
        </p:nvSpPr>
        <p:spPr>
          <a:xfrm>
            <a:off x="4406650" y="4183525"/>
            <a:ext cx="44097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803" name="Google Shape;803;p83"/>
          <p:cNvSpPr txBox="1">
            <a:spLocks noGrp="1"/>
          </p:cNvSpPr>
          <p:nvPr>
            <p:ph type="subTitle" idx="6"/>
          </p:nvPr>
        </p:nvSpPr>
        <p:spPr>
          <a:xfrm>
            <a:off x="4406650" y="2667615"/>
            <a:ext cx="44097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Title, body and image">
  <p:cSld name="Title, body and image">
    <p:spTree>
      <p:nvGrpSpPr>
        <p:cNvPr id="1" name="Shape 804"/>
        <p:cNvGrpSpPr/>
        <p:nvPr/>
      </p:nvGrpSpPr>
      <p:grpSpPr>
        <a:xfrm>
          <a:off x="0" y="0"/>
          <a:ext cx="0" cy="0"/>
          <a:chOff x="0" y="0"/>
          <a:chExt cx="0" cy="0"/>
        </a:xfrm>
      </p:grpSpPr>
      <p:sp>
        <p:nvSpPr>
          <p:cNvPr id="805" name="Google Shape;805;p8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spAutoFit/>
          </a:bodyPr>
          <a:lstStyle>
            <a:lvl1pPr lvl="0">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a:endParaRPr/>
          </a:p>
        </p:txBody>
      </p:sp>
      <p:sp>
        <p:nvSpPr>
          <p:cNvPr id="806" name="Google Shape;806;p84"/>
          <p:cNvSpPr txBox="1">
            <a:spLocks noGrp="1"/>
          </p:cNvSpPr>
          <p:nvPr>
            <p:ph type="body" idx="1"/>
          </p:nvPr>
        </p:nvSpPr>
        <p:spPr>
          <a:xfrm>
            <a:off x="311700" y="1152475"/>
            <a:ext cx="4473900" cy="3416400"/>
          </a:xfrm>
          <a:prstGeom prst="rect">
            <a:avLst/>
          </a:prstGeom>
        </p:spPr>
        <p:txBody>
          <a:bodyPr spcFirstLastPara="1" wrap="square" lIns="91425" tIns="91425" rIns="91425" bIns="91425" anchor="t" anchorCtr="0">
            <a:spAutoFit/>
          </a:bodyPr>
          <a:lstStyle>
            <a:lvl1pPr marL="457200" lvl="0" indent="-304800">
              <a:spcBef>
                <a:spcPts val="0"/>
              </a:spcBef>
              <a:spcAft>
                <a:spcPts val="0"/>
              </a:spcAft>
              <a:buSzPts val="1200"/>
              <a:buChar char="●"/>
              <a:defRPr/>
            </a:lvl1pPr>
            <a:lvl2pPr marL="914400" lvl="1" indent="-304800">
              <a:spcBef>
                <a:spcPts val="800"/>
              </a:spcBef>
              <a:spcAft>
                <a:spcPts val="0"/>
              </a:spcAft>
              <a:buSzPts val="1200"/>
              <a:buChar char="○"/>
              <a:defRPr/>
            </a:lvl2pPr>
            <a:lvl3pPr marL="1371600" lvl="2" indent="-304800">
              <a:spcBef>
                <a:spcPts val="800"/>
              </a:spcBef>
              <a:spcAft>
                <a:spcPts val="0"/>
              </a:spcAft>
              <a:buSzPts val="1200"/>
              <a:buChar char="■"/>
              <a:defRPr/>
            </a:lvl3pPr>
            <a:lvl4pPr marL="1828800" lvl="3" indent="-304800">
              <a:spcBef>
                <a:spcPts val="800"/>
              </a:spcBef>
              <a:spcAft>
                <a:spcPts val="0"/>
              </a:spcAft>
              <a:buSzPts val="1200"/>
              <a:buChar char="●"/>
              <a:defRPr/>
            </a:lvl4pPr>
            <a:lvl5pPr marL="2286000" lvl="4" indent="-304800">
              <a:spcBef>
                <a:spcPts val="800"/>
              </a:spcBef>
              <a:spcAft>
                <a:spcPts val="0"/>
              </a:spcAft>
              <a:buSzPts val="1200"/>
              <a:buChar char="○"/>
              <a:defRPr/>
            </a:lvl5pPr>
            <a:lvl6pPr marL="2743200" lvl="5" indent="-304800">
              <a:spcBef>
                <a:spcPts val="800"/>
              </a:spcBef>
              <a:spcAft>
                <a:spcPts val="0"/>
              </a:spcAft>
              <a:buSzPts val="1200"/>
              <a:buChar char="■"/>
              <a:defRPr/>
            </a:lvl6pPr>
            <a:lvl7pPr marL="3200400" lvl="6" indent="-304800">
              <a:spcBef>
                <a:spcPts val="800"/>
              </a:spcBef>
              <a:spcAft>
                <a:spcPts val="0"/>
              </a:spcAft>
              <a:buSzPts val="1200"/>
              <a:buChar char="●"/>
              <a:defRPr/>
            </a:lvl7pPr>
            <a:lvl8pPr marL="3657600" lvl="7" indent="-304800">
              <a:spcBef>
                <a:spcPts val="800"/>
              </a:spcBef>
              <a:spcAft>
                <a:spcPts val="0"/>
              </a:spcAft>
              <a:buSzPts val="1200"/>
              <a:buChar char="○"/>
              <a:defRPr/>
            </a:lvl8pPr>
            <a:lvl9pPr marL="4114800" lvl="8" indent="-304800">
              <a:spcBef>
                <a:spcPts val="800"/>
              </a:spcBef>
              <a:spcAft>
                <a:spcPts val="800"/>
              </a:spcAft>
              <a:buSzPts val="1200"/>
              <a:buChar char="■"/>
              <a:defRPr/>
            </a:lvl9pPr>
          </a:lstStyle>
          <a:p>
            <a:endParaRPr/>
          </a:p>
        </p:txBody>
      </p:sp>
      <p:sp>
        <p:nvSpPr>
          <p:cNvPr id="807" name="Google Shape;807;p84"/>
          <p:cNvSpPr>
            <a:spLocks noGrp="1"/>
          </p:cNvSpPr>
          <p:nvPr>
            <p:ph type="pic" idx="2"/>
          </p:nvPr>
        </p:nvSpPr>
        <p:spPr>
          <a:xfrm>
            <a:off x="4992024" y="1152775"/>
            <a:ext cx="3840300" cy="3416400"/>
          </a:xfrm>
          <a:prstGeom prst="rect">
            <a:avLst/>
          </a:prstGeom>
          <a:noFill/>
          <a:ln>
            <a:noFill/>
          </a:ln>
        </p:spPr>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Two big ideas">
  <p:cSld name="Two big ideas">
    <p:spTree>
      <p:nvGrpSpPr>
        <p:cNvPr id="1" name="Shape 808"/>
        <p:cNvGrpSpPr/>
        <p:nvPr/>
      </p:nvGrpSpPr>
      <p:grpSpPr>
        <a:xfrm>
          <a:off x="0" y="0"/>
          <a:ext cx="0" cy="0"/>
          <a:chOff x="0" y="0"/>
          <a:chExt cx="0" cy="0"/>
        </a:xfrm>
      </p:grpSpPr>
      <p:sp>
        <p:nvSpPr>
          <p:cNvPr id="809" name="Google Shape;809;p85"/>
          <p:cNvSpPr txBox="1">
            <a:spLocks noGrp="1"/>
          </p:cNvSpPr>
          <p:nvPr>
            <p:ph type="title"/>
          </p:nvPr>
        </p:nvSpPr>
        <p:spPr>
          <a:xfrm>
            <a:off x="483175" y="450025"/>
            <a:ext cx="8184600" cy="758100"/>
          </a:xfrm>
          <a:prstGeom prst="rect">
            <a:avLst/>
          </a:prstGeom>
        </p:spPr>
        <p:txBody>
          <a:bodyPr spcFirstLastPara="1" wrap="square" lIns="91425" tIns="91425" rIns="91425" bIns="91425" anchor="ctr" anchorCtr="0">
            <a:spAutoFit/>
          </a:bodyPr>
          <a:lstStyle>
            <a:lvl1pPr lvl="0">
              <a:spcBef>
                <a:spcPts val="0"/>
              </a:spcBef>
              <a:spcAft>
                <a:spcPts val="0"/>
              </a:spcAft>
              <a:buSzPts val="3000"/>
              <a:buChar char="●"/>
              <a:defRPr sz="3000"/>
            </a:lvl1pPr>
            <a:lvl2pPr lvl="1">
              <a:spcBef>
                <a:spcPts val="0"/>
              </a:spcBef>
              <a:spcAft>
                <a:spcPts val="0"/>
              </a:spcAft>
              <a:buSzPts val="3000"/>
              <a:buChar char="○"/>
              <a:defRPr sz="3000"/>
            </a:lvl2pPr>
            <a:lvl3pPr lvl="2">
              <a:spcBef>
                <a:spcPts val="0"/>
              </a:spcBef>
              <a:spcAft>
                <a:spcPts val="0"/>
              </a:spcAft>
              <a:buSzPts val="3000"/>
              <a:buChar char="■"/>
              <a:defRPr sz="3000"/>
            </a:lvl3pPr>
            <a:lvl4pPr lvl="3">
              <a:spcBef>
                <a:spcPts val="0"/>
              </a:spcBef>
              <a:spcAft>
                <a:spcPts val="0"/>
              </a:spcAft>
              <a:buSzPts val="3000"/>
              <a:buChar char="●"/>
              <a:defRPr sz="3000"/>
            </a:lvl4pPr>
            <a:lvl5pPr lvl="4">
              <a:spcBef>
                <a:spcPts val="0"/>
              </a:spcBef>
              <a:spcAft>
                <a:spcPts val="0"/>
              </a:spcAft>
              <a:buSzPts val="3000"/>
              <a:buChar char="○"/>
              <a:defRPr sz="3000"/>
            </a:lvl5pPr>
            <a:lvl6pPr lvl="5">
              <a:spcBef>
                <a:spcPts val="0"/>
              </a:spcBef>
              <a:spcAft>
                <a:spcPts val="0"/>
              </a:spcAft>
              <a:buSzPts val="3000"/>
              <a:buChar char="■"/>
              <a:defRPr sz="3000"/>
            </a:lvl6pPr>
            <a:lvl7pPr lvl="6">
              <a:spcBef>
                <a:spcPts val="0"/>
              </a:spcBef>
              <a:spcAft>
                <a:spcPts val="0"/>
              </a:spcAft>
              <a:buSzPts val="3000"/>
              <a:buChar char="●"/>
              <a:defRPr sz="3000"/>
            </a:lvl7pPr>
            <a:lvl8pPr lvl="7">
              <a:spcBef>
                <a:spcPts val="0"/>
              </a:spcBef>
              <a:spcAft>
                <a:spcPts val="0"/>
              </a:spcAft>
              <a:buSzPts val="3000"/>
              <a:buChar char="○"/>
              <a:defRPr sz="3000"/>
            </a:lvl8pPr>
            <a:lvl9pPr lvl="8">
              <a:spcBef>
                <a:spcPts val="0"/>
              </a:spcBef>
              <a:spcAft>
                <a:spcPts val="0"/>
              </a:spcAft>
              <a:buSzPts val="3000"/>
              <a:buChar char="■"/>
              <a:defRPr sz="3000"/>
            </a:lvl9pPr>
          </a:lstStyle>
          <a:p>
            <a:endParaRPr/>
          </a:p>
        </p:txBody>
      </p:sp>
      <p:sp>
        <p:nvSpPr>
          <p:cNvPr id="810" name="Google Shape;810;p85"/>
          <p:cNvSpPr txBox="1">
            <a:spLocks noGrp="1"/>
          </p:cNvSpPr>
          <p:nvPr>
            <p:ph type="body" idx="1"/>
          </p:nvPr>
        </p:nvSpPr>
        <p:spPr>
          <a:xfrm>
            <a:off x="483150" y="2237788"/>
            <a:ext cx="3619800" cy="2373600"/>
          </a:xfrm>
          <a:prstGeom prst="rect">
            <a:avLst/>
          </a:prstGeom>
        </p:spPr>
        <p:txBody>
          <a:bodyPr spcFirstLastPara="1" wrap="square" lIns="91425" tIns="91425" rIns="91425" bIns="91425" anchor="t" anchorCtr="0">
            <a:spAutoFit/>
          </a:bodyPr>
          <a:lstStyle>
            <a:lvl1pPr marL="457200" lvl="0" indent="-304800">
              <a:spcBef>
                <a:spcPts val="0"/>
              </a:spcBef>
              <a:spcAft>
                <a:spcPts val="0"/>
              </a:spcAft>
              <a:buSzPts val="1200"/>
              <a:buChar char="●"/>
              <a:defRPr/>
            </a:lvl1pPr>
            <a:lvl2pPr marL="914400" lvl="1" indent="-304800">
              <a:spcBef>
                <a:spcPts val="800"/>
              </a:spcBef>
              <a:spcAft>
                <a:spcPts val="0"/>
              </a:spcAft>
              <a:buSzPts val="1200"/>
              <a:buChar char="○"/>
              <a:defRPr/>
            </a:lvl2pPr>
            <a:lvl3pPr marL="1371600" lvl="2" indent="-304800">
              <a:spcBef>
                <a:spcPts val="800"/>
              </a:spcBef>
              <a:spcAft>
                <a:spcPts val="0"/>
              </a:spcAft>
              <a:buSzPts val="1200"/>
              <a:buChar char="■"/>
              <a:defRPr/>
            </a:lvl3pPr>
            <a:lvl4pPr marL="1828800" lvl="3" indent="-304800">
              <a:spcBef>
                <a:spcPts val="800"/>
              </a:spcBef>
              <a:spcAft>
                <a:spcPts val="0"/>
              </a:spcAft>
              <a:buSzPts val="1200"/>
              <a:buChar char="●"/>
              <a:defRPr/>
            </a:lvl4pPr>
            <a:lvl5pPr marL="2286000" lvl="4" indent="-304800">
              <a:spcBef>
                <a:spcPts val="800"/>
              </a:spcBef>
              <a:spcAft>
                <a:spcPts val="0"/>
              </a:spcAft>
              <a:buSzPts val="1200"/>
              <a:buChar char="○"/>
              <a:defRPr/>
            </a:lvl5pPr>
            <a:lvl6pPr marL="2743200" lvl="5" indent="-304800">
              <a:spcBef>
                <a:spcPts val="800"/>
              </a:spcBef>
              <a:spcAft>
                <a:spcPts val="0"/>
              </a:spcAft>
              <a:buSzPts val="1200"/>
              <a:buChar char="■"/>
              <a:defRPr/>
            </a:lvl6pPr>
            <a:lvl7pPr marL="3200400" lvl="6" indent="-304800">
              <a:spcBef>
                <a:spcPts val="800"/>
              </a:spcBef>
              <a:spcAft>
                <a:spcPts val="0"/>
              </a:spcAft>
              <a:buSzPts val="1200"/>
              <a:buChar char="●"/>
              <a:defRPr/>
            </a:lvl7pPr>
            <a:lvl8pPr marL="3657600" lvl="7" indent="-304800">
              <a:spcBef>
                <a:spcPts val="800"/>
              </a:spcBef>
              <a:spcAft>
                <a:spcPts val="0"/>
              </a:spcAft>
              <a:buSzPts val="1200"/>
              <a:buChar char="○"/>
              <a:defRPr/>
            </a:lvl8pPr>
            <a:lvl9pPr marL="4114800" lvl="8" indent="-304800">
              <a:spcBef>
                <a:spcPts val="800"/>
              </a:spcBef>
              <a:spcAft>
                <a:spcPts val="800"/>
              </a:spcAft>
              <a:buSzPts val="1200"/>
              <a:buChar char="■"/>
              <a:defRPr/>
            </a:lvl9pPr>
          </a:lstStyle>
          <a:p>
            <a:endParaRPr/>
          </a:p>
        </p:txBody>
      </p:sp>
      <p:sp>
        <p:nvSpPr>
          <p:cNvPr id="811" name="Google Shape;811;p85"/>
          <p:cNvSpPr txBox="1">
            <a:spLocks noGrp="1"/>
          </p:cNvSpPr>
          <p:nvPr>
            <p:ph type="body" idx="2"/>
          </p:nvPr>
        </p:nvSpPr>
        <p:spPr>
          <a:xfrm>
            <a:off x="5048000" y="2237788"/>
            <a:ext cx="3619800" cy="23736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812" name="Google Shape;812;p85"/>
          <p:cNvSpPr txBox="1">
            <a:spLocks noGrp="1"/>
          </p:cNvSpPr>
          <p:nvPr>
            <p:ph type="subTitle" idx="3"/>
          </p:nvPr>
        </p:nvSpPr>
        <p:spPr>
          <a:xfrm>
            <a:off x="483150" y="1336161"/>
            <a:ext cx="36198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813" name="Google Shape;813;p85"/>
          <p:cNvSpPr txBox="1">
            <a:spLocks noGrp="1"/>
          </p:cNvSpPr>
          <p:nvPr>
            <p:ph type="subTitle" idx="4"/>
          </p:nvPr>
        </p:nvSpPr>
        <p:spPr>
          <a:xfrm>
            <a:off x="5048000" y="1336161"/>
            <a:ext cx="36198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Three big ideas">
  <p:cSld name="Three big ideas">
    <p:spTree>
      <p:nvGrpSpPr>
        <p:cNvPr id="1" name="Shape 814"/>
        <p:cNvGrpSpPr/>
        <p:nvPr/>
      </p:nvGrpSpPr>
      <p:grpSpPr>
        <a:xfrm>
          <a:off x="0" y="0"/>
          <a:ext cx="0" cy="0"/>
          <a:chOff x="0" y="0"/>
          <a:chExt cx="0" cy="0"/>
        </a:xfrm>
      </p:grpSpPr>
      <p:sp>
        <p:nvSpPr>
          <p:cNvPr id="815" name="Google Shape;815;p86"/>
          <p:cNvSpPr txBox="1">
            <a:spLocks noGrp="1"/>
          </p:cNvSpPr>
          <p:nvPr>
            <p:ph type="body" idx="1"/>
          </p:nvPr>
        </p:nvSpPr>
        <p:spPr>
          <a:xfrm>
            <a:off x="483175" y="2417500"/>
            <a:ext cx="2455500" cy="2373600"/>
          </a:xfrm>
          <a:prstGeom prst="rect">
            <a:avLst/>
          </a:prstGeom>
        </p:spPr>
        <p:txBody>
          <a:bodyPr spcFirstLastPara="1" wrap="square" lIns="91425" tIns="91425" rIns="91425" bIns="91425" anchor="t" anchorCtr="0">
            <a:spAutoFit/>
          </a:bodyPr>
          <a:lstStyle>
            <a:lvl1pPr marL="457200" lvl="0" indent="-304800">
              <a:spcBef>
                <a:spcPts val="0"/>
              </a:spcBef>
              <a:spcAft>
                <a:spcPts val="0"/>
              </a:spcAft>
              <a:buSzPts val="1200"/>
              <a:buChar char="●"/>
              <a:defRPr/>
            </a:lvl1pPr>
            <a:lvl2pPr marL="914400" lvl="1" indent="-304800">
              <a:spcBef>
                <a:spcPts val="800"/>
              </a:spcBef>
              <a:spcAft>
                <a:spcPts val="0"/>
              </a:spcAft>
              <a:buSzPts val="1200"/>
              <a:buChar char="○"/>
              <a:defRPr/>
            </a:lvl2pPr>
            <a:lvl3pPr marL="1371600" lvl="2" indent="-304800">
              <a:spcBef>
                <a:spcPts val="800"/>
              </a:spcBef>
              <a:spcAft>
                <a:spcPts val="0"/>
              </a:spcAft>
              <a:buSzPts val="1200"/>
              <a:buChar char="■"/>
              <a:defRPr/>
            </a:lvl3pPr>
            <a:lvl4pPr marL="1828800" lvl="3" indent="-304800">
              <a:spcBef>
                <a:spcPts val="800"/>
              </a:spcBef>
              <a:spcAft>
                <a:spcPts val="0"/>
              </a:spcAft>
              <a:buSzPts val="1200"/>
              <a:buChar char="●"/>
              <a:defRPr/>
            </a:lvl4pPr>
            <a:lvl5pPr marL="2286000" lvl="4" indent="-304800">
              <a:spcBef>
                <a:spcPts val="800"/>
              </a:spcBef>
              <a:spcAft>
                <a:spcPts val="0"/>
              </a:spcAft>
              <a:buSzPts val="1200"/>
              <a:buChar char="○"/>
              <a:defRPr/>
            </a:lvl5pPr>
            <a:lvl6pPr marL="2743200" lvl="5" indent="-304800">
              <a:spcBef>
                <a:spcPts val="800"/>
              </a:spcBef>
              <a:spcAft>
                <a:spcPts val="0"/>
              </a:spcAft>
              <a:buSzPts val="1200"/>
              <a:buChar char="■"/>
              <a:defRPr/>
            </a:lvl6pPr>
            <a:lvl7pPr marL="3200400" lvl="6" indent="-304800">
              <a:spcBef>
                <a:spcPts val="800"/>
              </a:spcBef>
              <a:spcAft>
                <a:spcPts val="0"/>
              </a:spcAft>
              <a:buSzPts val="1200"/>
              <a:buChar char="●"/>
              <a:defRPr/>
            </a:lvl7pPr>
            <a:lvl8pPr marL="3657600" lvl="7" indent="-304800">
              <a:spcBef>
                <a:spcPts val="800"/>
              </a:spcBef>
              <a:spcAft>
                <a:spcPts val="0"/>
              </a:spcAft>
              <a:buSzPts val="1200"/>
              <a:buChar char="○"/>
              <a:defRPr/>
            </a:lvl8pPr>
            <a:lvl9pPr marL="4114800" lvl="8" indent="-304800">
              <a:spcBef>
                <a:spcPts val="800"/>
              </a:spcBef>
              <a:spcAft>
                <a:spcPts val="800"/>
              </a:spcAft>
              <a:buSzPts val="1200"/>
              <a:buChar char="■"/>
              <a:defRPr/>
            </a:lvl9pPr>
          </a:lstStyle>
          <a:p>
            <a:endParaRPr/>
          </a:p>
        </p:txBody>
      </p:sp>
      <p:sp>
        <p:nvSpPr>
          <p:cNvPr id="816" name="Google Shape;816;p86"/>
          <p:cNvSpPr txBox="1">
            <a:spLocks noGrp="1"/>
          </p:cNvSpPr>
          <p:nvPr>
            <p:ph type="body" idx="2"/>
          </p:nvPr>
        </p:nvSpPr>
        <p:spPr>
          <a:xfrm>
            <a:off x="3347725" y="2417500"/>
            <a:ext cx="2455500" cy="23736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817" name="Google Shape;817;p86"/>
          <p:cNvSpPr txBox="1">
            <a:spLocks noGrp="1"/>
          </p:cNvSpPr>
          <p:nvPr>
            <p:ph type="title"/>
          </p:nvPr>
        </p:nvSpPr>
        <p:spPr>
          <a:xfrm>
            <a:off x="483175" y="450025"/>
            <a:ext cx="8184600" cy="758100"/>
          </a:xfrm>
          <a:prstGeom prst="rect">
            <a:avLst/>
          </a:prstGeom>
        </p:spPr>
        <p:txBody>
          <a:bodyPr spcFirstLastPara="1" wrap="square" lIns="91425" tIns="91425" rIns="91425" bIns="91425" anchor="ctr" anchorCtr="0">
            <a:spAutoFit/>
          </a:bodyPr>
          <a:lstStyle>
            <a:lvl1pPr lvl="0">
              <a:spcBef>
                <a:spcPts val="0"/>
              </a:spcBef>
              <a:spcAft>
                <a:spcPts val="0"/>
              </a:spcAft>
              <a:buSzPts val="3000"/>
              <a:buChar char="●"/>
              <a:defRPr sz="3000"/>
            </a:lvl1pPr>
            <a:lvl2pPr lvl="1">
              <a:spcBef>
                <a:spcPts val="0"/>
              </a:spcBef>
              <a:spcAft>
                <a:spcPts val="0"/>
              </a:spcAft>
              <a:buSzPts val="3000"/>
              <a:buChar char="○"/>
              <a:defRPr sz="3000"/>
            </a:lvl2pPr>
            <a:lvl3pPr lvl="2">
              <a:spcBef>
                <a:spcPts val="0"/>
              </a:spcBef>
              <a:spcAft>
                <a:spcPts val="0"/>
              </a:spcAft>
              <a:buSzPts val="3000"/>
              <a:buChar char="■"/>
              <a:defRPr sz="3000"/>
            </a:lvl3pPr>
            <a:lvl4pPr lvl="3">
              <a:spcBef>
                <a:spcPts val="0"/>
              </a:spcBef>
              <a:spcAft>
                <a:spcPts val="0"/>
              </a:spcAft>
              <a:buSzPts val="3000"/>
              <a:buChar char="●"/>
              <a:defRPr sz="3000"/>
            </a:lvl4pPr>
            <a:lvl5pPr lvl="4">
              <a:spcBef>
                <a:spcPts val="0"/>
              </a:spcBef>
              <a:spcAft>
                <a:spcPts val="0"/>
              </a:spcAft>
              <a:buSzPts val="3000"/>
              <a:buChar char="○"/>
              <a:defRPr sz="3000"/>
            </a:lvl5pPr>
            <a:lvl6pPr lvl="5">
              <a:spcBef>
                <a:spcPts val="0"/>
              </a:spcBef>
              <a:spcAft>
                <a:spcPts val="0"/>
              </a:spcAft>
              <a:buSzPts val="3000"/>
              <a:buChar char="■"/>
              <a:defRPr sz="3000"/>
            </a:lvl6pPr>
            <a:lvl7pPr lvl="6">
              <a:spcBef>
                <a:spcPts val="0"/>
              </a:spcBef>
              <a:spcAft>
                <a:spcPts val="0"/>
              </a:spcAft>
              <a:buSzPts val="3000"/>
              <a:buChar char="●"/>
              <a:defRPr sz="3000"/>
            </a:lvl7pPr>
            <a:lvl8pPr lvl="7">
              <a:spcBef>
                <a:spcPts val="0"/>
              </a:spcBef>
              <a:spcAft>
                <a:spcPts val="0"/>
              </a:spcAft>
              <a:buSzPts val="3000"/>
              <a:buChar char="○"/>
              <a:defRPr sz="3000"/>
            </a:lvl8pPr>
            <a:lvl9pPr lvl="8">
              <a:spcBef>
                <a:spcPts val="0"/>
              </a:spcBef>
              <a:spcAft>
                <a:spcPts val="0"/>
              </a:spcAft>
              <a:buSzPts val="3000"/>
              <a:buChar char="■"/>
              <a:defRPr sz="3000"/>
            </a:lvl9pPr>
          </a:lstStyle>
          <a:p>
            <a:endParaRPr/>
          </a:p>
        </p:txBody>
      </p:sp>
      <p:sp>
        <p:nvSpPr>
          <p:cNvPr id="818" name="Google Shape;818;p86"/>
          <p:cNvSpPr txBox="1">
            <a:spLocks noGrp="1"/>
          </p:cNvSpPr>
          <p:nvPr>
            <p:ph type="subTitle" idx="3"/>
          </p:nvPr>
        </p:nvSpPr>
        <p:spPr>
          <a:xfrm>
            <a:off x="483175" y="1336150"/>
            <a:ext cx="2455500" cy="7785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819" name="Google Shape;819;p86"/>
          <p:cNvSpPr txBox="1">
            <a:spLocks noGrp="1"/>
          </p:cNvSpPr>
          <p:nvPr>
            <p:ph type="subTitle" idx="4"/>
          </p:nvPr>
        </p:nvSpPr>
        <p:spPr>
          <a:xfrm>
            <a:off x="3347725" y="1336150"/>
            <a:ext cx="2455500" cy="7785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820" name="Google Shape;820;p86"/>
          <p:cNvSpPr txBox="1">
            <a:spLocks noGrp="1"/>
          </p:cNvSpPr>
          <p:nvPr>
            <p:ph type="subTitle" idx="5"/>
          </p:nvPr>
        </p:nvSpPr>
        <p:spPr>
          <a:xfrm>
            <a:off x="6212275" y="1336150"/>
            <a:ext cx="2455500" cy="7785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821" name="Google Shape;821;p86"/>
          <p:cNvSpPr txBox="1">
            <a:spLocks noGrp="1"/>
          </p:cNvSpPr>
          <p:nvPr>
            <p:ph type="body" idx="6"/>
          </p:nvPr>
        </p:nvSpPr>
        <p:spPr>
          <a:xfrm>
            <a:off x="6212275" y="2417500"/>
            <a:ext cx="2455500" cy="23736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Four big ideas">
  <p:cSld name="Four big ideas">
    <p:spTree>
      <p:nvGrpSpPr>
        <p:cNvPr id="1" name="Shape 822"/>
        <p:cNvGrpSpPr/>
        <p:nvPr/>
      </p:nvGrpSpPr>
      <p:grpSpPr>
        <a:xfrm>
          <a:off x="0" y="0"/>
          <a:ext cx="0" cy="0"/>
          <a:chOff x="0" y="0"/>
          <a:chExt cx="0" cy="0"/>
        </a:xfrm>
      </p:grpSpPr>
      <p:sp>
        <p:nvSpPr>
          <p:cNvPr id="823" name="Google Shape;823;p87"/>
          <p:cNvSpPr txBox="1">
            <a:spLocks noGrp="1"/>
          </p:cNvSpPr>
          <p:nvPr>
            <p:ph type="body" idx="1"/>
          </p:nvPr>
        </p:nvSpPr>
        <p:spPr>
          <a:xfrm>
            <a:off x="366725" y="1759093"/>
            <a:ext cx="3838500" cy="1138500"/>
          </a:xfrm>
          <a:prstGeom prst="rect">
            <a:avLst/>
          </a:prstGeom>
        </p:spPr>
        <p:txBody>
          <a:bodyPr spcFirstLastPara="1" wrap="square" lIns="91425" tIns="91425" rIns="91425" bIns="91425" anchor="t" anchorCtr="0">
            <a:spAutoFit/>
          </a:bodyPr>
          <a:lstStyle>
            <a:lvl1pPr marL="457200" lvl="0" indent="-317500">
              <a:spcBef>
                <a:spcPts val="0"/>
              </a:spcBef>
              <a:spcAft>
                <a:spcPts val="0"/>
              </a:spcAft>
              <a:buSzPts val="1400"/>
              <a:buChar char="●"/>
              <a:defRPr sz="1400"/>
            </a:lvl1pPr>
            <a:lvl2pPr marL="914400" lvl="1" indent="-304800">
              <a:spcBef>
                <a:spcPts val="800"/>
              </a:spcBef>
              <a:spcAft>
                <a:spcPts val="0"/>
              </a:spcAft>
              <a:buSzPts val="1200"/>
              <a:buChar char="○"/>
              <a:defRPr/>
            </a:lvl2pPr>
            <a:lvl3pPr marL="1371600" lvl="2" indent="-304800">
              <a:spcBef>
                <a:spcPts val="800"/>
              </a:spcBef>
              <a:spcAft>
                <a:spcPts val="0"/>
              </a:spcAft>
              <a:buSzPts val="1200"/>
              <a:buChar char="■"/>
              <a:defRPr/>
            </a:lvl3pPr>
            <a:lvl4pPr marL="1828800" lvl="3" indent="-304800">
              <a:spcBef>
                <a:spcPts val="800"/>
              </a:spcBef>
              <a:spcAft>
                <a:spcPts val="0"/>
              </a:spcAft>
              <a:buSzPts val="1200"/>
              <a:buChar char="●"/>
              <a:defRPr/>
            </a:lvl4pPr>
            <a:lvl5pPr marL="2286000" lvl="4" indent="-304800">
              <a:spcBef>
                <a:spcPts val="800"/>
              </a:spcBef>
              <a:spcAft>
                <a:spcPts val="0"/>
              </a:spcAft>
              <a:buSzPts val="1200"/>
              <a:buChar char="○"/>
              <a:defRPr/>
            </a:lvl5pPr>
            <a:lvl6pPr marL="2743200" lvl="5" indent="-304800">
              <a:spcBef>
                <a:spcPts val="800"/>
              </a:spcBef>
              <a:spcAft>
                <a:spcPts val="0"/>
              </a:spcAft>
              <a:buSzPts val="1200"/>
              <a:buChar char="■"/>
              <a:defRPr/>
            </a:lvl6pPr>
            <a:lvl7pPr marL="3200400" lvl="6" indent="-304800">
              <a:spcBef>
                <a:spcPts val="800"/>
              </a:spcBef>
              <a:spcAft>
                <a:spcPts val="0"/>
              </a:spcAft>
              <a:buSzPts val="1200"/>
              <a:buChar char="●"/>
              <a:defRPr/>
            </a:lvl7pPr>
            <a:lvl8pPr marL="3657600" lvl="7" indent="-304800">
              <a:spcBef>
                <a:spcPts val="800"/>
              </a:spcBef>
              <a:spcAft>
                <a:spcPts val="0"/>
              </a:spcAft>
              <a:buSzPts val="1200"/>
              <a:buChar char="○"/>
              <a:defRPr/>
            </a:lvl8pPr>
            <a:lvl9pPr marL="4114800" lvl="8" indent="-304800">
              <a:spcBef>
                <a:spcPts val="800"/>
              </a:spcBef>
              <a:spcAft>
                <a:spcPts val="800"/>
              </a:spcAft>
              <a:buSzPts val="1200"/>
              <a:buChar char="■"/>
              <a:defRPr/>
            </a:lvl9pPr>
          </a:lstStyle>
          <a:p>
            <a:endParaRPr/>
          </a:p>
        </p:txBody>
      </p:sp>
      <p:sp>
        <p:nvSpPr>
          <p:cNvPr id="824" name="Google Shape;824;p87"/>
          <p:cNvSpPr txBox="1">
            <a:spLocks noGrp="1"/>
          </p:cNvSpPr>
          <p:nvPr>
            <p:ph type="body" idx="2"/>
          </p:nvPr>
        </p:nvSpPr>
        <p:spPr>
          <a:xfrm>
            <a:off x="4938725" y="1759093"/>
            <a:ext cx="3838500" cy="11385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825" name="Google Shape;825;p87"/>
          <p:cNvSpPr txBox="1">
            <a:spLocks noGrp="1"/>
          </p:cNvSpPr>
          <p:nvPr>
            <p:ph type="body" idx="3"/>
          </p:nvPr>
        </p:nvSpPr>
        <p:spPr>
          <a:xfrm>
            <a:off x="366750" y="3648575"/>
            <a:ext cx="3838500" cy="11385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826" name="Google Shape;826;p87"/>
          <p:cNvSpPr txBox="1">
            <a:spLocks noGrp="1"/>
          </p:cNvSpPr>
          <p:nvPr>
            <p:ph type="body" idx="4"/>
          </p:nvPr>
        </p:nvSpPr>
        <p:spPr>
          <a:xfrm>
            <a:off x="4938750" y="3648575"/>
            <a:ext cx="3838500" cy="11385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827" name="Google Shape;827;p87"/>
          <p:cNvSpPr txBox="1">
            <a:spLocks noGrp="1"/>
          </p:cNvSpPr>
          <p:nvPr>
            <p:ph type="title"/>
          </p:nvPr>
        </p:nvSpPr>
        <p:spPr>
          <a:xfrm>
            <a:off x="366750" y="450025"/>
            <a:ext cx="8184600" cy="758100"/>
          </a:xfrm>
          <a:prstGeom prst="rect">
            <a:avLst/>
          </a:prstGeom>
        </p:spPr>
        <p:txBody>
          <a:bodyPr spcFirstLastPara="1" wrap="square" lIns="91425" tIns="91425" rIns="91425" bIns="91425" anchor="ctr" anchorCtr="0">
            <a:spAutoFit/>
          </a:bodyPr>
          <a:lstStyle>
            <a:lvl1pPr lvl="0">
              <a:spcBef>
                <a:spcPts val="0"/>
              </a:spcBef>
              <a:spcAft>
                <a:spcPts val="0"/>
              </a:spcAft>
              <a:buSzPts val="3000"/>
              <a:buChar char="●"/>
              <a:defRPr sz="3000"/>
            </a:lvl1pPr>
            <a:lvl2pPr lvl="1">
              <a:spcBef>
                <a:spcPts val="0"/>
              </a:spcBef>
              <a:spcAft>
                <a:spcPts val="0"/>
              </a:spcAft>
              <a:buSzPts val="3000"/>
              <a:buChar char="○"/>
              <a:defRPr sz="3000"/>
            </a:lvl2pPr>
            <a:lvl3pPr lvl="2">
              <a:spcBef>
                <a:spcPts val="0"/>
              </a:spcBef>
              <a:spcAft>
                <a:spcPts val="0"/>
              </a:spcAft>
              <a:buSzPts val="3000"/>
              <a:buChar char="■"/>
              <a:defRPr sz="3000"/>
            </a:lvl3pPr>
            <a:lvl4pPr lvl="3">
              <a:spcBef>
                <a:spcPts val="0"/>
              </a:spcBef>
              <a:spcAft>
                <a:spcPts val="0"/>
              </a:spcAft>
              <a:buSzPts val="3000"/>
              <a:buChar char="●"/>
              <a:defRPr sz="3000"/>
            </a:lvl4pPr>
            <a:lvl5pPr lvl="4">
              <a:spcBef>
                <a:spcPts val="0"/>
              </a:spcBef>
              <a:spcAft>
                <a:spcPts val="0"/>
              </a:spcAft>
              <a:buSzPts val="3000"/>
              <a:buChar char="○"/>
              <a:defRPr sz="3000"/>
            </a:lvl5pPr>
            <a:lvl6pPr lvl="5">
              <a:spcBef>
                <a:spcPts val="0"/>
              </a:spcBef>
              <a:spcAft>
                <a:spcPts val="0"/>
              </a:spcAft>
              <a:buSzPts val="3000"/>
              <a:buChar char="■"/>
              <a:defRPr sz="3000"/>
            </a:lvl6pPr>
            <a:lvl7pPr lvl="6">
              <a:spcBef>
                <a:spcPts val="0"/>
              </a:spcBef>
              <a:spcAft>
                <a:spcPts val="0"/>
              </a:spcAft>
              <a:buSzPts val="3000"/>
              <a:buChar char="●"/>
              <a:defRPr sz="3000"/>
            </a:lvl7pPr>
            <a:lvl8pPr lvl="7">
              <a:spcBef>
                <a:spcPts val="0"/>
              </a:spcBef>
              <a:spcAft>
                <a:spcPts val="0"/>
              </a:spcAft>
              <a:buSzPts val="3000"/>
              <a:buChar char="○"/>
              <a:defRPr sz="3000"/>
            </a:lvl8pPr>
            <a:lvl9pPr lvl="8">
              <a:spcBef>
                <a:spcPts val="0"/>
              </a:spcBef>
              <a:spcAft>
                <a:spcPts val="0"/>
              </a:spcAft>
              <a:buSzPts val="3000"/>
              <a:buChar char="■"/>
              <a:defRPr sz="3000"/>
            </a:lvl9pPr>
          </a:lstStyle>
          <a:p>
            <a:endParaRPr/>
          </a:p>
        </p:txBody>
      </p:sp>
      <p:sp>
        <p:nvSpPr>
          <p:cNvPr id="828" name="Google Shape;828;p87"/>
          <p:cNvSpPr txBox="1">
            <a:spLocks noGrp="1"/>
          </p:cNvSpPr>
          <p:nvPr>
            <p:ph type="subTitle" idx="5"/>
          </p:nvPr>
        </p:nvSpPr>
        <p:spPr>
          <a:xfrm>
            <a:off x="366763" y="1277907"/>
            <a:ext cx="3838500" cy="4812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829" name="Google Shape;829;p87"/>
          <p:cNvSpPr txBox="1">
            <a:spLocks noGrp="1"/>
          </p:cNvSpPr>
          <p:nvPr>
            <p:ph type="subTitle" idx="6"/>
          </p:nvPr>
        </p:nvSpPr>
        <p:spPr>
          <a:xfrm>
            <a:off x="4938738" y="1277907"/>
            <a:ext cx="3838500" cy="4812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830" name="Google Shape;830;p87"/>
          <p:cNvSpPr txBox="1">
            <a:spLocks noGrp="1"/>
          </p:cNvSpPr>
          <p:nvPr>
            <p:ph type="subTitle" idx="7"/>
          </p:nvPr>
        </p:nvSpPr>
        <p:spPr>
          <a:xfrm>
            <a:off x="4938761" y="3167363"/>
            <a:ext cx="3838500" cy="4812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831" name="Google Shape;831;p87"/>
          <p:cNvSpPr txBox="1">
            <a:spLocks noGrp="1"/>
          </p:cNvSpPr>
          <p:nvPr>
            <p:ph type="subTitle" idx="8"/>
          </p:nvPr>
        </p:nvSpPr>
        <p:spPr>
          <a:xfrm>
            <a:off x="366750" y="3167363"/>
            <a:ext cx="3838500" cy="4812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Title and image">
  <p:cSld name="Title and image">
    <p:spTree>
      <p:nvGrpSpPr>
        <p:cNvPr id="1" name="Shape 832"/>
        <p:cNvGrpSpPr/>
        <p:nvPr/>
      </p:nvGrpSpPr>
      <p:grpSpPr>
        <a:xfrm>
          <a:off x="0" y="0"/>
          <a:ext cx="0" cy="0"/>
          <a:chOff x="0" y="0"/>
          <a:chExt cx="0" cy="0"/>
        </a:xfrm>
      </p:grpSpPr>
      <p:sp>
        <p:nvSpPr>
          <p:cNvPr id="833" name="Google Shape;833;p8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spAutoFit/>
          </a:bodyPr>
          <a:lstStyle>
            <a:lvl1pPr lvl="0">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a:endParaRPr/>
          </a:p>
        </p:txBody>
      </p:sp>
      <p:sp>
        <p:nvSpPr>
          <p:cNvPr id="834" name="Google Shape;834;p88"/>
          <p:cNvSpPr>
            <a:spLocks noGrp="1"/>
          </p:cNvSpPr>
          <p:nvPr>
            <p:ph type="pic" idx="2"/>
          </p:nvPr>
        </p:nvSpPr>
        <p:spPr>
          <a:xfrm>
            <a:off x="311700" y="1170425"/>
            <a:ext cx="8520600" cy="3492900"/>
          </a:xfrm>
          <a:prstGeom prst="rect">
            <a:avLst/>
          </a:prstGeom>
          <a:noFill/>
          <a:ln>
            <a:noFill/>
          </a:ln>
        </p:spPr>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Two storyboards">
  <p:cSld name="Two storyboards">
    <p:spTree>
      <p:nvGrpSpPr>
        <p:cNvPr id="1" name="Shape 835"/>
        <p:cNvGrpSpPr/>
        <p:nvPr/>
      </p:nvGrpSpPr>
      <p:grpSpPr>
        <a:xfrm>
          <a:off x="0" y="0"/>
          <a:ext cx="0" cy="0"/>
          <a:chOff x="0" y="0"/>
          <a:chExt cx="0" cy="0"/>
        </a:xfrm>
      </p:grpSpPr>
      <p:sp>
        <p:nvSpPr>
          <p:cNvPr id="836" name="Google Shape;836;p89"/>
          <p:cNvSpPr txBox="1">
            <a:spLocks noGrp="1"/>
          </p:cNvSpPr>
          <p:nvPr>
            <p:ph type="body" idx="1"/>
          </p:nvPr>
        </p:nvSpPr>
        <p:spPr>
          <a:xfrm>
            <a:off x="311700" y="4080225"/>
            <a:ext cx="4027500" cy="926100"/>
          </a:xfrm>
          <a:prstGeom prst="rect">
            <a:avLst/>
          </a:prstGeom>
        </p:spPr>
        <p:txBody>
          <a:bodyPr spcFirstLastPara="1" wrap="square" lIns="91425" tIns="91425" rIns="91425" bIns="91425" anchor="t" anchorCtr="0">
            <a:spAutoFit/>
          </a:bodyPr>
          <a:lstStyle>
            <a:lvl1pPr marL="457200" lvl="0" indent="-304800">
              <a:spcBef>
                <a:spcPts val="0"/>
              </a:spcBef>
              <a:spcAft>
                <a:spcPts val="0"/>
              </a:spcAft>
              <a:buSzPts val="1200"/>
              <a:buChar char="●"/>
              <a:defRPr/>
            </a:lvl1pPr>
            <a:lvl2pPr marL="914400" lvl="1" indent="-304800">
              <a:spcBef>
                <a:spcPts val="800"/>
              </a:spcBef>
              <a:spcAft>
                <a:spcPts val="0"/>
              </a:spcAft>
              <a:buSzPts val="1200"/>
              <a:buChar char="○"/>
              <a:defRPr/>
            </a:lvl2pPr>
            <a:lvl3pPr marL="1371600" lvl="2" indent="-304800">
              <a:spcBef>
                <a:spcPts val="800"/>
              </a:spcBef>
              <a:spcAft>
                <a:spcPts val="0"/>
              </a:spcAft>
              <a:buSzPts val="1200"/>
              <a:buChar char="■"/>
              <a:defRPr/>
            </a:lvl3pPr>
            <a:lvl4pPr marL="1828800" lvl="3" indent="-304800">
              <a:spcBef>
                <a:spcPts val="800"/>
              </a:spcBef>
              <a:spcAft>
                <a:spcPts val="0"/>
              </a:spcAft>
              <a:buSzPts val="1200"/>
              <a:buChar char="●"/>
              <a:defRPr/>
            </a:lvl4pPr>
            <a:lvl5pPr marL="2286000" lvl="4" indent="-304800">
              <a:spcBef>
                <a:spcPts val="800"/>
              </a:spcBef>
              <a:spcAft>
                <a:spcPts val="0"/>
              </a:spcAft>
              <a:buSzPts val="1200"/>
              <a:buChar char="○"/>
              <a:defRPr/>
            </a:lvl5pPr>
            <a:lvl6pPr marL="2743200" lvl="5" indent="-304800">
              <a:spcBef>
                <a:spcPts val="800"/>
              </a:spcBef>
              <a:spcAft>
                <a:spcPts val="0"/>
              </a:spcAft>
              <a:buSzPts val="1200"/>
              <a:buChar char="■"/>
              <a:defRPr/>
            </a:lvl6pPr>
            <a:lvl7pPr marL="3200400" lvl="6" indent="-304800">
              <a:spcBef>
                <a:spcPts val="800"/>
              </a:spcBef>
              <a:spcAft>
                <a:spcPts val="0"/>
              </a:spcAft>
              <a:buSzPts val="1200"/>
              <a:buChar char="●"/>
              <a:defRPr/>
            </a:lvl7pPr>
            <a:lvl8pPr marL="3657600" lvl="7" indent="-304800">
              <a:spcBef>
                <a:spcPts val="800"/>
              </a:spcBef>
              <a:spcAft>
                <a:spcPts val="0"/>
              </a:spcAft>
              <a:buSzPts val="1200"/>
              <a:buChar char="○"/>
              <a:defRPr/>
            </a:lvl8pPr>
            <a:lvl9pPr marL="4114800" lvl="8" indent="-304800">
              <a:spcBef>
                <a:spcPts val="800"/>
              </a:spcBef>
              <a:spcAft>
                <a:spcPts val="800"/>
              </a:spcAft>
              <a:buSzPts val="1200"/>
              <a:buChar char="■"/>
              <a:defRPr/>
            </a:lvl9pPr>
          </a:lstStyle>
          <a:p>
            <a:endParaRPr/>
          </a:p>
        </p:txBody>
      </p:sp>
      <p:sp>
        <p:nvSpPr>
          <p:cNvPr id="837" name="Google Shape;837;p89"/>
          <p:cNvSpPr>
            <a:spLocks noGrp="1"/>
          </p:cNvSpPr>
          <p:nvPr>
            <p:ph type="pic" idx="2"/>
          </p:nvPr>
        </p:nvSpPr>
        <p:spPr>
          <a:xfrm>
            <a:off x="4804825" y="1133300"/>
            <a:ext cx="4027500" cy="2392800"/>
          </a:xfrm>
          <a:prstGeom prst="rect">
            <a:avLst/>
          </a:prstGeom>
          <a:noFill/>
          <a:ln>
            <a:noFill/>
          </a:ln>
        </p:spPr>
      </p:sp>
      <p:sp>
        <p:nvSpPr>
          <p:cNvPr id="838" name="Google Shape;838;p89"/>
          <p:cNvSpPr>
            <a:spLocks noGrp="1"/>
          </p:cNvSpPr>
          <p:nvPr>
            <p:ph type="pic" idx="3"/>
          </p:nvPr>
        </p:nvSpPr>
        <p:spPr>
          <a:xfrm>
            <a:off x="311725" y="1133300"/>
            <a:ext cx="4027500" cy="2392800"/>
          </a:xfrm>
          <a:prstGeom prst="rect">
            <a:avLst/>
          </a:prstGeom>
          <a:noFill/>
          <a:ln>
            <a:noFill/>
          </a:ln>
        </p:spPr>
      </p:sp>
      <p:sp>
        <p:nvSpPr>
          <p:cNvPr id="839" name="Google Shape;839;p89"/>
          <p:cNvSpPr txBox="1">
            <a:spLocks noGrp="1"/>
          </p:cNvSpPr>
          <p:nvPr>
            <p:ph type="body" idx="4"/>
          </p:nvPr>
        </p:nvSpPr>
        <p:spPr>
          <a:xfrm>
            <a:off x="4804825" y="4080225"/>
            <a:ext cx="4027500" cy="9261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840" name="Google Shape;840;p8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spAutoFit/>
          </a:bodyPr>
          <a:lstStyle>
            <a:lvl1pPr lvl="0">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a:endParaRPr/>
          </a:p>
        </p:txBody>
      </p:sp>
      <p:sp>
        <p:nvSpPr>
          <p:cNvPr id="841" name="Google Shape;841;p89"/>
          <p:cNvSpPr txBox="1">
            <a:spLocks noGrp="1"/>
          </p:cNvSpPr>
          <p:nvPr>
            <p:ph type="subTitle" idx="5"/>
          </p:nvPr>
        </p:nvSpPr>
        <p:spPr>
          <a:xfrm>
            <a:off x="311725" y="3582900"/>
            <a:ext cx="4027500" cy="481200"/>
          </a:xfrm>
          <a:prstGeom prst="rect">
            <a:avLst/>
          </a:prstGeom>
        </p:spPr>
        <p:txBody>
          <a:bodyPr spcFirstLastPara="1" wrap="square" lIns="91425" tIns="91425" rIns="91425" bIns="91425" anchor="t" anchorCtr="0">
            <a:noAutofit/>
          </a:bodyPr>
          <a:lstStyle>
            <a:lvl1pPr lvl="0">
              <a:spcBef>
                <a:spcPts val="0"/>
              </a:spcBef>
              <a:spcAft>
                <a:spcPts val="0"/>
              </a:spcAft>
              <a:buSzPts val="16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a:endParaRPr/>
          </a:p>
        </p:txBody>
      </p:sp>
      <p:sp>
        <p:nvSpPr>
          <p:cNvPr id="842" name="Google Shape;842;p89"/>
          <p:cNvSpPr txBox="1">
            <a:spLocks noGrp="1"/>
          </p:cNvSpPr>
          <p:nvPr>
            <p:ph type="subTitle" idx="6"/>
          </p:nvPr>
        </p:nvSpPr>
        <p:spPr>
          <a:xfrm>
            <a:off x="4804825" y="3582900"/>
            <a:ext cx="4027500" cy="481200"/>
          </a:xfrm>
          <a:prstGeom prst="rect">
            <a:avLst/>
          </a:prstGeom>
        </p:spPr>
        <p:txBody>
          <a:bodyPr spcFirstLastPara="1" wrap="square" lIns="91425" tIns="91425" rIns="91425" bIns="91425" anchor="t" anchorCtr="0">
            <a:noAutofit/>
          </a:bodyPr>
          <a:lstStyle>
            <a:lvl1pPr lvl="0">
              <a:spcBef>
                <a:spcPts val="0"/>
              </a:spcBef>
              <a:spcAft>
                <a:spcPts val="0"/>
              </a:spcAft>
              <a:buSzPts val="16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Three storyboards">
  <p:cSld name="Three storyboards">
    <p:spTree>
      <p:nvGrpSpPr>
        <p:cNvPr id="1" name="Shape 843"/>
        <p:cNvGrpSpPr/>
        <p:nvPr/>
      </p:nvGrpSpPr>
      <p:grpSpPr>
        <a:xfrm>
          <a:off x="0" y="0"/>
          <a:ext cx="0" cy="0"/>
          <a:chOff x="0" y="0"/>
          <a:chExt cx="0" cy="0"/>
        </a:xfrm>
      </p:grpSpPr>
      <p:sp>
        <p:nvSpPr>
          <p:cNvPr id="844" name="Google Shape;844;p90"/>
          <p:cNvSpPr txBox="1">
            <a:spLocks noGrp="1"/>
          </p:cNvSpPr>
          <p:nvPr>
            <p:ph type="body" idx="1"/>
          </p:nvPr>
        </p:nvSpPr>
        <p:spPr>
          <a:xfrm>
            <a:off x="311700" y="3911700"/>
            <a:ext cx="2627100" cy="1018500"/>
          </a:xfrm>
          <a:prstGeom prst="rect">
            <a:avLst/>
          </a:prstGeom>
        </p:spPr>
        <p:txBody>
          <a:bodyPr spcFirstLastPara="1" wrap="square" lIns="91425" tIns="91425" rIns="91425" bIns="91425" anchor="t" anchorCtr="0">
            <a:spAutoFit/>
          </a:bodyPr>
          <a:lstStyle>
            <a:lvl1pPr marL="457200" lvl="0" indent="-304800">
              <a:spcBef>
                <a:spcPts val="0"/>
              </a:spcBef>
              <a:spcAft>
                <a:spcPts val="0"/>
              </a:spcAft>
              <a:buSzPts val="1200"/>
              <a:buChar char="●"/>
              <a:defRPr/>
            </a:lvl1pPr>
            <a:lvl2pPr marL="914400" lvl="1" indent="-304800">
              <a:spcBef>
                <a:spcPts val="800"/>
              </a:spcBef>
              <a:spcAft>
                <a:spcPts val="0"/>
              </a:spcAft>
              <a:buSzPts val="1200"/>
              <a:buChar char="○"/>
              <a:defRPr/>
            </a:lvl2pPr>
            <a:lvl3pPr marL="1371600" lvl="2" indent="-304800">
              <a:spcBef>
                <a:spcPts val="800"/>
              </a:spcBef>
              <a:spcAft>
                <a:spcPts val="0"/>
              </a:spcAft>
              <a:buSzPts val="1200"/>
              <a:buChar char="■"/>
              <a:defRPr/>
            </a:lvl3pPr>
            <a:lvl4pPr marL="1828800" lvl="3" indent="-304800">
              <a:spcBef>
                <a:spcPts val="800"/>
              </a:spcBef>
              <a:spcAft>
                <a:spcPts val="0"/>
              </a:spcAft>
              <a:buSzPts val="1200"/>
              <a:buChar char="●"/>
              <a:defRPr/>
            </a:lvl4pPr>
            <a:lvl5pPr marL="2286000" lvl="4" indent="-304800">
              <a:spcBef>
                <a:spcPts val="800"/>
              </a:spcBef>
              <a:spcAft>
                <a:spcPts val="0"/>
              </a:spcAft>
              <a:buSzPts val="1200"/>
              <a:buChar char="○"/>
              <a:defRPr/>
            </a:lvl5pPr>
            <a:lvl6pPr marL="2743200" lvl="5" indent="-304800">
              <a:spcBef>
                <a:spcPts val="800"/>
              </a:spcBef>
              <a:spcAft>
                <a:spcPts val="0"/>
              </a:spcAft>
              <a:buSzPts val="1200"/>
              <a:buChar char="■"/>
              <a:defRPr/>
            </a:lvl6pPr>
            <a:lvl7pPr marL="3200400" lvl="6" indent="-304800">
              <a:spcBef>
                <a:spcPts val="800"/>
              </a:spcBef>
              <a:spcAft>
                <a:spcPts val="0"/>
              </a:spcAft>
              <a:buSzPts val="1200"/>
              <a:buChar char="●"/>
              <a:defRPr/>
            </a:lvl7pPr>
            <a:lvl8pPr marL="3657600" lvl="7" indent="-304800">
              <a:spcBef>
                <a:spcPts val="800"/>
              </a:spcBef>
              <a:spcAft>
                <a:spcPts val="0"/>
              </a:spcAft>
              <a:buSzPts val="1200"/>
              <a:buChar char="○"/>
              <a:defRPr/>
            </a:lvl8pPr>
            <a:lvl9pPr marL="4114800" lvl="8" indent="-304800">
              <a:spcBef>
                <a:spcPts val="800"/>
              </a:spcBef>
              <a:spcAft>
                <a:spcPts val="800"/>
              </a:spcAft>
              <a:buSzPts val="1200"/>
              <a:buChar char="■"/>
              <a:defRPr/>
            </a:lvl9pPr>
          </a:lstStyle>
          <a:p>
            <a:endParaRPr/>
          </a:p>
        </p:txBody>
      </p:sp>
      <p:sp>
        <p:nvSpPr>
          <p:cNvPr id="845" name="Google Shape;845;p90"/>
          <p:cNvSpPr>
            <a:spLocks noGrp="1"/>
          </p:cNvSpPr>
          <p:nvPr>
            <p:ph type="pic" idx="2"/>
          </p:nvPr>
        </p:nvSpPr>
        <p:spPr>
          <a:xfrm>
            <a:off x="6205225" y="1128325"/>
            <a:ext cx="2627100" cy="2273100"/>
          </a:xfrm>
          <a:prstGeom prst="rect">
            <a:avLst/>
          </a:prstGeom>
          <a:noFill/>
          <a:ln>
            <a:noFill/>
          </a:ln>
        </p:spPr>
      </p:sp>
      <p:sp>
        <p:nvSpPr>
          <p:cNvPr id="846" name="Google Shape;846;p90"/>
          <p:cNvSpPr>
            <a:spLocks noGrp="1"/>
          </p:cNvSpPr>
          <p:nvPr>
            <p:ph type="pic" idx="3"/>
          </p:nvPr>
        </p:nvSpPr>
        <p:spPr>
          <a:xfrm>
            <a:off x="311725" y="1128325"/>
            <a:ext cx="2627100" cy="2273100"/>
          </a:xfrm>
          <a:prstGeom prst="rect">
            <a:avLst/>
          </a:prstGeom>
          <a:noFill/>
          <a:ln>
            <a:noFill/>
          </a:ln>
        </p:spPr>
      </p:sp>
      <p:sp>
        <p:nvSpPr>
          <p:cNvPr id="847" name="Google Shape;847;p90"/>
          <p:cNvSpPr txBox="1">
            <a:spLocks noGrp="1"/>
          </p:cNvSpPr>
          <p:nvPr>
            <p:ph type="body" idx="4"/>
          </p:nvPr>
        </p:nvSpPr>
        <p:spPr>
          <a:xfrm>
            <a:off x="6205225" y="3911700"/>
            <a:ext cx="2627100" cy="10185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848" name="Google Shape;848;p90"/>
          <p:cNvSpPr>
            <a:spLocks noGrp="1"/>
          </p:cNvSpPr>
          <p:nvPr>
            <p:ph type="pic" idx="5"/>
          </p:nvPr>
        </p:nvSpPr>
        <p:spPr>
          <a:xfrm>
            <a:off x="3255250" y="1128325"/>
            <a:ext cx="2627100" cy="2273100"/>
          </a:xfrm>
          <a:prstGeom prst="rect">
            <a:avLst/>
          </a:prstGeom>
          <a:noFill/>
          <a:ln>
            <a:noFill/>
          </a:ln>
        </p:spPr>
      </p:sp>
      <p:sp>
        <p:nvSpPr>
          <p:cNvPr id="849" name="Google Shape;849;p90"/>
          <p:cNvSpPr txBox="1">
            <a:spLocks noGrp="1"/>
          </p:cNvSpPr>
          <p:nvPr>
            <p:ph type="body" idx="6"/>
          </p:nvPr>
        </p:nvSpPr>
        <p:spPr>
          <a:xfrm>
            <a:off x="3255250" y="3911700"/>
            <a:ext cx="2627100" cy="10185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850" name="Google Shape;850;p9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spAutoFit/>
          </a:bodyPr>
          <a:lstStyle>
            <a:lvl1pPr lvl="0">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a:endParaRPr/>
          </a:p>
        </p:txBody>
      </p:sp>
      <p:sp>
        <p:nvSpPr>
          <p:cNvPr id="851" name="Google Shape;851;p90"/>
          <p:cNvSpPr txBox="1">
            <a:spLocks noGrp="1"/>
          </p:cNvSpPr>
          <p:nvPr>
            <p:ph type="subTitle" idx="7"/>
          </p:nvPr>
        </p:nvSpPr>
        <p:spPr>
          <a:xfrm>
            <a:off x="311725" y="3430500"/>
            <a:ext cx="2627100" cy="481200"/>
          </a:xfrm>
          <a:prstGeom prst="rect">
            <a:avLst/>
          </a:prstGeom>
        </p:spPr>
        <p:txBody>
          <a:bodyPr spcFirstLastPara="1" wrap="square" lIns="91425" tIns="91425" rIns="91425" bIns="91425" anchor="t" anchorCtr="0">
            <a:noAutofit/>
          </a:bodyPr>
          <a:lstStyle>
            <a:lvl1pPr lvl="0">
              <a:spcBef>
                <a:spcPts val="0"/>
              </a:spcBef>
              <a:spcAft>
                <a:spcPts val="0"/>
              </a:spcAft>
              <a:buSzPts val="16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a:endParaRPr/>
          </a:p>
        </p:txBody>
      </p:sp>
      <p:sp>
        <p:nvSpPr>
          <p:cNvPr id="852" name="Google Shape;852;p90"/>
          <p:cNvSpPr txBox="1">
            <a:spLocks noGrp="1"/>
          </p:cNvSpPr>
          <p:nvPr>
            <p:ph type="subTitle" idx="8"/>
          </p:nvPr>
        </p:nvSpPr>
        <p:spPr>
          <a:xfrm>
            <a:off x="6205225" y="3430500"/>
            <a:ext cx="2627100" cy="481200"/>
          </a:xfrm>
          <a:prstGeom prst="rect">
            <a:avLst/>
          </a:prstGeom>
        </p:spPr>
        <p:txBody>
          <a:bodyPr spcFirstLastPara="1" wrap="square" lIns="91425" tIns="91425" rIns="91425" bIns="91425" anchor="t" anchorCtr="0">
            <a:noAutofit/>
          </a:bodyPr>
          <a:lstStyle>
            <a:lvl1pPr lvl="0">
              <a:spcBef>
                <a:spcPts val="0"/>
              </a:spcBef>
              <a:spcAft>
                <a:spcPts val="0"/>
              </a:spcAft>
              <a:buSzPts val="16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a:endParaRPr/>
          </a:p>
        </p:txBody>
      </p:sp>
      <p:sp>
        <p:nvSpPr>
          <p:cNvPr id="853" name="Google Shape;853;p90"/>
          <p:cNvSpPr txBox="1">
            <a:spLocks noGrp="1"/>
          </p:cNvSpPr>
          <p:nvPr>
            <p:ph type="subTitle" idx="9"/>
          </p:nvPr>
        </p:nvSpPr>
        <p:spPr>
          <a:xfrm>
            <a:off x="3255250" y="3430500"/>
            <a:ext cx="2627100" cy="481200"/>
          </a:xfrm>
          <a:prstGeom prst="rect">
            <a:avLst/>
          </a:prstGeom>
        </p:spPr>
        <p:txBody>
          <a:bodyPr spcFirstLastPara="1" wrap="square" lIns="91425" tIns="91425" rIns="91425" bIns="91425" anchor="t" anchorCtr="0">
            <a:noAutofit/>
          </a:bodyPr>
          <a:lstStyle>
            <a:lvl1pPr lvl="0">
              <a:spcBef>
                <a:spcPts val="0"/>
              </a:spcBef>
              <a:spcAft>
                <a:spcPts val="0"/>
              </a:spcAft>
              <a:buSzPts val="16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Image only">
  <p:cSld name="Image only">
    <p:spTree>
      <p:nvGrpSpPr>
        <p:cNvPr id="1" name="Shape 854"/>
        <p:cNvGrpSpPr/>
        <p:nvPr/>
      </p:nvGrpSpPr>
      <p:grpSpPr>
        <a:xfrm>
          <a:off x="0" y="0"/>
          <a:ext cx="0" cy="0"/>
          <a:chOff x="0" y="0"/>
          <a:chExt cx="0" cy="0"/>
        </a:xfrm>
      </p:grpSpPr>
      <p:sp>
        <p:nvSpPr>
          <p:cNvPr id="855" name="Google Shape;855;p91"/>
          <p:cNvSpPr>
            <a:spLocks noGrp="1"/>
          </p:cNvSpPr>
          <p:nvPr>
            <p:ph type="pic" idx="2"/>
          </p:nvPr>
        </p:nvSpPr>
        <p:spPr>
          <a:xfrm>
            <a:off x="311700" y="445025"/>
            <a:ext cx="8520600" cy="4218300"/>
          </a:xfrm>
          <a:prstGeom prst="rect">
            <a:avLst/>
          </a:prstGeom>
          <a:noFill/>
          <a:ln>
            <a:no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ersona Alt 1">
  <p:cSld name="CUSTOM_4">
    <p:spTree>
      <p:nvGrpSpPr>
        <p:cNvPr id="1" name="Shape 108"/>
        <p:cNvGrpSpPr/>
        <p:nvPr/>
      </p:nvGrpSpPr>
      <p:grpSpPr>
        <a:xfrm>
          <a:off x="0" y="0"/>
          <a:ext cx="0" cy="0"/>
          <a:chOff x="0" y="0"/>
          <a:chExt cx="0" cy="0"/>
        </a:xfrm>
      </p:grpSpPr>
      <p:sp>
        <p:nvSpPr>
          <p:cNvPr id="109" name="Google Shape;109;p10"/>
          <p:cNvSpPr txBox="1">
            <a:spLocks noGrp="1"/>
          </p:cNvSpPr>
          <p:nvPr>
            <p:ph type="subTitle" idx="1"/>
          </p:nvPr>
        </p:nvSpPr>
        <p:spPr>
          <a:xfrm>
            <a:off x="228600" y="4891059"/>
            <a:ext cx="1475700" cy="125400"/>
          </a:xfrm>
          <a:prstGeom prst="rect">
            <a:avLst/>
          </a:prstGeom>
        </p:spPr>
        <p:txBody>
          <a:bodyPr spcFirstLastPara="1" wrap="square" lIns="0" tIns="0" rIns="0" bIns="0" anchor="t" anchorCtr="0">
            <a:noAutofit/>
          </a:bodyPr>
          <a:lstStyle>
            <a:lvl1pPr lvl="0">
              <a:spcBef>
                <a:spcPts val="0"/>
              </a:spcBef>
              <a:spcAft>
                <a:spcPts val="0"/>
              </a:spcAft>
              <a:buClr>
                <a:schemeClr val="accent4"/>
              </a:buClr>
              <a:buSzPts val="700"/>
              <a:buFont typeface="DM Sans"/>
              <a:buNone/>
              <a:defRPr sz="700">
                <a:solidFill>
                  <a:schemeClr val="accent4"/>
                </a:solidFill>
                <a:latin typeface="DM Sans"/>
                <a:ea typeface="DM Sans"/>
                <a:cs typeface="DM Sans"/>
                <a:sym typeface="DM Sans"/>
              </a:defRPr>
            </a:lvl1pPr>
            <a:lvl2pPr lvl="1">
              <a:spcBef>
                <a:spcPts val="0"/>
              </a:spcBef>
              <a:spcAft>
                <a:spcPts val="0"/>
              </a:spcAft>
              <a:buClr>
                <a:schemeClr val="accent4"/>
              </a:buClr>
              <a:buSzPts val="700"/>
              <a:buFont typeface="DM Sans"/>
              <a:buNone/>
              <a:defRPr sz="700">
                <a:solidFill>
                  <a:schemeClr val="accent4"/>
                </a:solidFill>
                <a:latin typeface="DM Sans"/>
                <a:ea typeface="DM Sans"/>
                <a:cs typeface="DM Sans"/>
                <a:sym typeface="DM Sans"/>
              </a:defRPr>
            </a:lvl2pPr>
            <a:lvl3pPr lvl="2">
              <a:spcBef>
                <a:spcPts val="0"/>
              </a:spcBef>
              <a:spcAft>
                <a:spcPts val="0"/>
              </a:spcAft>
              <a:buClr>
                <a:schemeClr val="accent4"/>
              </a:buClr>
              <a:buSzPts val="700"/>
              <a:buFont typeface="DM Sans"/>
              <a:buNone/>
              <a:defRPr sz="700">
                <a:solidFill>
                  <a:schemeClr val="accent4"/>
                </a:solidFill>
                <a:latin typeface="DM Sans"/>
                <a:ea typeface="DM Sans"/>
                <a:cs typeface="DM Sans"/>
                <a:sym typeface="DM Sans"/>
              </a:defRPr>
            </a:lvl3pPr>
            <a:lvl4pPr lvl="3">
              <a:spcBef>
                <a:spcPts val="0"/>
              </a:spcBef>
              <a:spcAft>
                <a:spcPts val="0"/>
              </a:spcAft>
              <a:buClr>
                <a:schemeClr val="accent4"/>
              </a:buClr>
              <a:buSzPts val="700"/>
              <a:buFont typeface="DM Sans"/>
              <a:buNone/>
              <a:defRPr sz="700">
                <a:solidFill>
                  <a:schemeClr val="accent4"/>
                </a:solidFill>
                <a:latin typeface="DM Sans"/>
                <a:ea typeface="DM Sans"/>
                <a:cs typeface="DM Sans"/>
                <a:sym typeface="DM Sans"/>
              </a:defRPr>
            </a:lvl4pPr>
            <a:lvl5pPr lvl="4">
              <a:spcBef>
                <a:spcPts val="0"/>
              </a:spcBef>
              <a:spcAft>
                <a:spcPts val="0"/>
              </a:spcAft>
              <a:buClr>
                <a:schemeClr val="accent4"/>
              </a:buClr>
              <a:buSzPts val="700"/>
              <a:buFont typeface="DM Sans"/>
              <a:buNone/>
              <a:defRPr sz="700">
                <a:solidFill>
                  <a:schemeClr val="accent4"/>
                </a:solidFill>
                <a:latin typeface="DM Sans"/>
                <a:ea typeface="DM Sans"/>
                <a:cs typeface="DM Sans"/>
                <a:sym typeface="DM Sans"/>
              </a:defRPr>
            </a:lvl5pPr>
            <a:lvl6pPr lvl="5">
              <a:spcBef>
                <a:spcPts val="0"/>
              </a:spcBef>
              <a:spcAft>
                <a:spcPts val="0"/>
              </a:spcAft>
              <a:buClr>
                <a:schemeClr val="accent4"/>
              </a:buClr>
              <a:buSzPts val="700"/>
              <a:buFont typeface="DM Sans"/>
              <a:buNone/>
              <a:defRPr sz="700">
                <a:solidFill>
                  <a:schemeClr val="accent4"/>
                </a:solidFill>
                <a:latin typeface="DM Sans"/>
                <a:ea typeface="DM Sans"/>
                <a:cs typeface="DM Sans"/>
                <a:sym typeface="DM Sans"/>
              </a:defRPr>
            </a:lvl6pPr>
            <a:lvl7pPr lvl="6">
              <a:spcBef>
                <a:spcPts val="0"/>
              </a:spcBef>
              <a:spcAft>
                <a:spcPts val="0"/>
              </a:spcAft>
              <a:buClr>
                <a:schemeClr val="accent4"/>
              </a:buClr>
              <a:buSzPts val="700"/>
              <a:buFont typeface="DM Sans"/>
              <a:buNone/>
              <a:defRPr sz="700">
                <a:solidFill>
                  <a:schemeClr val="accent4"/>
                </a:solidFill>
                <a:latin typeface="DM Sans"/>
                <a:ea typeface="DM Sans"/>
                <a:cs typeface="DM Sans"/>
                <a:sym typeface="DM Sans"/>
              </a:defRPr>
            </a:lvl7pPr>
            <a:lvl8pPr lvl="7">
              <a:spcBef>
                <a:spcPts val="0"/>
              </a:spcBef>
              <a:spcAft>
                <a:spcPts val="0"/>
              </a:spcAft>
              <a:buClr>
                <a:schemeClr val="accent4"/>
              </a:buClr>
              <a:buSzPts val="700"/>
              <a:buFont typeface="DM Sans"/>
              <a:buNone/>
              <a:defRPr sz="700">
                <a:solidFill>
                  <a:schemeClr val="accent4"/>
                </a:solidFill>
                <a:latin typeface="DM Sans"/>
                <a:ea typeface="DM Sans"/>
                <a:cs typeface="DM Sans"/>
                <a:sym typeface="DM Sans"/>
              </a:defRPr>
            </a:lvl8pPr>
            <a:lvl9pPr lvl="8">
              <a:spcBef>
                <a:spcPts val="0"/>
              </a:spcBef>
              <a:spcAft>
                <a:spcPts val="0"/>
              </a:spcAft>
              <a:buClr>
                <a:schemeClr val="accent4"/>
              </a:buClr>
              <a:buSzPts val="700"/>
              <a:buFont typeface="DM Sans"/>
              <a:buNone/>
              <a:defRPr sz="700">
                <a:solidFill>
                  <a:schemeClr val="accent4"/>
                </a:solidFill>
                <a:latin typeface="DM Sans"/>
                <a:ea typeface="DM Sans"/>
                <a:cs typeface="DM Sans"/>
                <a:sym typeface="DM Sans"/>
              </a:defRPr>
            </a:lvl9pPr>
          </a:lstStyle>
          <a:p>
            <a:endParaRPr/>
          </a:p>
        </p:txBody>
      </p:sp>
      <p:sp>
        <p:nvSpPr>
          <p:cNvPr id="110" name="Google Shape;110;p10"/>
          <p:cNvSpPr txBox="1">
            <a:spLocks noGrp="1"/>
          </p:cNvSpPr>
          <p:nvPr>
            <p:ph type="body" idx="2"/>
          </p:nvPr>
        </p:nvSpPr>
        <p:spPr>
          <a:xfrm>
            <a:off x="6231000" y="3124025"/>
            <a:ext cx="2684400" cy="507900"/>
          </a:xfrm>
          <a:prstGeom prst="rect">
            <a:avLst/>
          </a:prstGeom>
        </p:spPr>
        <p:txBody>
          <a:bodyPr spcFirstLastPara="1" wrap="square" lIns="0" tIns="0" rIns="91425" bIns="0" anchor="t" anchorCtr="0">
            <a:noAutofit/>
          </a:bodyPr>
          <a:lstStyle>
            <a:lvl1pPr marL="457200" lvl="0" indent="-292100">
              <a:lnSpc>
                <a:spcPct val="115000"/>
              </a:lnSpc>
              <a:spcBef>
                <a:spcPts val="0"/>
              </a:spcBef>
              <a:spcAft>
                <a:spcPts val="0"/>
              </a:spcAft>
              <a:buClr>
                <a:schemeClr val="accent1"/>
              </a:buClr>
              <a:buSzPts val="1000"/>
              <a:buFont typeface="DM Sans"/>
              <a:buChar char="●"/>
              <a:defRPr/>
            </a:lvl1pPr>
            <a:lvl2pPr marL="914400" lvl="1" indent="-292100">
              <a:lnSpc>
                <a:spcPct val="115000"/>
              </a:lnSpc>
              <a:spcBef>
                <a:spcPts val="0"/>
              </a:spcBef>
              <a:spcAft>
                <a:spcPts val="0"/>
              </a:spcAft>
              <a:buClr>
                <a:schemeClr val="lt1"/>
              </a:buClr>
              <a:buSzPts val="1000"/>
              <a:buFont typeface="DM Sans"/>
              <a:buChar char="○"/>
              <a:defRPr/>
            </a:lvl2pPr>
            <a:lvl3pPr marL="1371600" lvl="2" indent="-292100">
              <a:lnSpc>
                <a:spcPct val="115000"/>
              </a:lnSpc>
              <a:spcBef>
                <a:spcPts val="0"/>
              </a:spcBef>
              <a:spcAft>
                <a:spcPts val="0"/>
              </a:spcAft>
              <a:buClr>
                <a:schemeClr val="lt1"/>
              </a:buClr>
              <a:buSzPts val="1000"/>
              <a:buFont typeface="DM Sans"/>
              <a:buChar char="■"/>
              <a:defRPr/>
            </a:lvl3pPr>
            <a:lvl4pPr marL="1828800" lvl="3" indent="-292100">
              <a:lnSpc>
                <a:spcPct val="115000"/>
              </a:lnSpc>
              <a:spcBef>
                <a:spcPts val="0"/>
              </a:spcBef>
              <a:spcAft>
                <a:spcPts val="0"/>
              </a:spcAft>
              <a:buClr>
                <a:schemeClr val="lt1"/>
              </a:buClr>
              <a:buSzPts val="1000"/>
              <a:buFont typeface="DM Sans"/>
              <a:buChar char="●"/>
              <a:defRPr/>
            </a:lvl4pPr>
            <a:lvl5pPr marL="2286000" lvl="4" indent="-292100">
              <a:lnSpc>
                <a:spcPct val="115000"/>
              </a:lnSpc>
              <a:spcBef>
                <a:spcPts val="0"/>
              </a:spcBef>
              <a:spcAft>
                <a:spcPts val="0"/>
              </a:spcAft>
              <a:buClr>
                <a:schemeClr val="lt1"/>
              </a:buClr>
              <a:buSzPts val="1000"/>
              <a:buFont typeface="DM Sans"/>
              <a:buChar char="○"/>
              <a:defRPr/>
            </a:lvl5pPr>
            <a:lvl6pPr marL="2743200" lvl="5" indent="-292100">
              <a:lnSpc>
                <a:spcPct val="115000"/>
              </a:lnSpc>
              <a:spcBef>
                <a:spcPts val="0"/>
              </a:spcBef>
              <a:spcAft>
                <a:spcPts val="0"/>
              </a:spcAft>
              <a:buClr>
                <a:schemeClr val="lt1"/>
              </a:buClr>
              <a:buSzPts val="1000"/>
              <a:buFont typeface="DM Sans"/>
              <a:buChar char="■"/>
              <a:defRPr/>
            </a:lvl6pPr>
            <a:lvl7pPr marL="3200400" lvl="6" indent="-292100">
              <a:lnSpc>
                <a:spcPct val="115000"/>
              </a:lnSpc>
              <a:spcBef>
                <a:spcPts val="0"/>
              </a:spcBef>
              <a:spcAft>
                <a:spcPts val="0"/>
              </a:spcAft>
              <a:buClr>
                <a:schemeClr val="lt1"/>
              </a:buClr>
              <a:buSzPts val="1000"/>
              <a:buFont typeface="DM Sans"/>
              <a:buChar char="●"/>
              <a:defRPr/>
            </a:lvl7pPr>
            <a:lvl8pPr marL="3657600" lvl="7" indent="-292100">
              <a:lnSpc>
                <a:spcPct val="115000"/>
              </a:lnSpc>
              <a:spcBef>
                <a:spcPts val="0"/>
              </a:spcBef>
              <a:spcAft>
                <a:spcPts val="0"/>
              </a:spcAft>
              <a:buClr>
                <a:schemeClr val="lt1"/>
              </a:buClr>
              <a:buSzPts val="1000"/>
              <a:buFont typeface="DM Sans"/>
              <a:buChar char="○"/>
              <a:defRPr/>
            </a:lvl8pPr>
            <a:lvl9pPr marL="4114800" lvl="8" indent="-292100">
              <a:lnSpc>
                <a:spcPct val="115000"/>
              </a:lnSpc>
              <a:spcBef>
                <a:spcPts val="0"/>
              </a:spcBef>
              <a:spcAft>
                <a:spcPts val="0"/>
              </a:spcAft>
              <a:buClr>
                <a:schemeClr val="lt1"/>
              </a:buClr>
              <a:buSzPts val="1000"/>
              <a:buFont typeface="DM Sans"/>
              <a:buChar char="■"/>
              <a:defRPr/>
            </a:lvl9pPr>
          </a:lstStyle>
          <a:p>
            <a:endParaRPr/>
          </a:p>
        </p:txBody>
      </p:sp>
      <p:sp>
        <p:nvSpPr>
          <p:cNvPr id="111" name="Google Shape;111;p10"/>
          <p:cNvSpPr txBox="1">
            <a:spLocks noGrp="1"/>
          </p:cNvSpPr>
          <p:nvPr>
            <p:ph type="body" idx="3"/>
          </p:nvPr>
        </p:nvSpPr>
        <p:spPr>
          <a:xfrm>
            <a:off x="6231000" y="4241250"/>
            <a:ext cx="2751300" cy="507900"/>
          </a:xfrm>
          <a:prstGeom prst="rect">
            <a:avLst/>
          </a:prstGeom>
        </p:spPr>
        <p:txBody>
          <a:bodyPr spcFirstLastPara="1" wrap="square" lIns="0" tIns="0" rIns="91425" bIns="0" anchor="t" anchorCtr="0">
            <a:noAutofit/>
          </a:bodyPr>
          <a:lstStyle>
            <a:lvl1pPr marL="457200" lvl="0" indent="-292100">
              <a:lnSpc>
                <a:spcPct val="115000"/>
              </a:lnSpc>
              <a:spcBef>
                <a:spcPts val="0"/>
              </a:spcBef>
              <a:spcAft>
                <a:spcPts val="0"/>
              </a:spcAft>
              <a:buClr>
                <a:schemeClr val="accent1"/>
              </a:buClr>
              <a:buSzPts val="1000"/>
              <a:buFont typeface="DM Sans"/>
              <a:buChar char="●"/>
              <a:defRPr/>
            </a:lvl1pPr>
            <a:lvl2pPr marL="914400" lvl="1" indent="-292100">
              <a:lnSpc>
                <a:spcPct val="115000"/>
              </a:lnSpc>
              <a:spcBef>
                <a:spcPts val="0"/>
              </a:spcBef>
              <a:spcAft>
                <a:spcPts val="0"/>
              </a:spcAft>
              <a:buClr>
                <a:schemeClr val="lt1"/>
              </a:buClr>
              <a:buSzPts val="1000"/>
              <a:buFont typeface="DM Sans"/>
              <a:buChar char="○"/>
              <a:defRPr/>
            </a:lvl2pPr>
            <a:lvl3pPr marL="1371600" lvl="2" indent="-292100">
              <a:lnSpc>
                <a:spcPct val="115000"/>
              </a:lnSpc>
              <a:spcBef>
                <a:spcPts val="0"/>
              </a:spcBef>
              <a:spcAft>
                <a:spcPts val="0"/>
              </a:spcAft>
              <a:buClr>
                <a:schemeClr val="lt1"/>
              </a:buClr>
              <a:buSzPts val="1000"/>
              <a:buFont typeface="DM Sans"/>
              <a:buChar char="■"/>
              <a:defRPr/>
            </a:lvl3pPr>
            <a:lvl4pPr marL="1828800" lvl="3" indent="-292100">
              <a:lnSpc>
                <a:spcPct val="115000"/>
              </a:lnSpc>
              <a:spcBef>
                <a:spcPts val="0"/>
              </a:spcBef>
              <a:spcAft>
                <a:spcPts val="0"/>
              </a:spcAft>
              <a:buClr>
                <a:schemeClr val="lt1"/>
              </a:buClr>
              <a:buSzPts val="1000"/>
              <a:buFont typeface="DM Sans"/>
              <a:buChar char="●"/>
              <a:defRPr/>
            </a:lvl4pPr>
            <a:lvl5pPr marL="2286000" lvl="4" indent="-292100">
              <a:lnSpc>
                <a:spcPct val="115000"/>
              </a:lnSpc>
              <a:spcBef>
                <a:spcPts val="0"/>
              </a:spcBef>
              <a:spcAft>
                <a:spcPts val="0"/>
              </a:spcAft>
              <a:buClr>
                <a:schemeClr val="lt1"/>
              </a:buClr>
              <a:buSzPts val="1000"/>
              <a:buFont typeface="DM Sans"/>
              <a:buChar char="○"/>
              <a:defRPr/>
            </a:lvl5pPr>
            <a:lvl6pPr marL="2743200" lvl="5" indent="-292100">
              <a:lnSpc>
                <a:spcPct val="115000"/>
              </a:lnSpc>
              <a:spcBef>
                <a:spcPts val="0"/>
              </a:spcBef>
              <a:spcAft>
                <a:spcPts val="0"/>
              </a:spcAft>
              <a:buClr>
                <a:schemeClr val="lt1"/>
              </a:buClr>
              <a:buSzPts val="1000"/>
              <a:buFont typeface="DM Sans"/>
              <a:buChar char="■"/>
              <a:defRPr/>
            </a:lvl6pPr>
            <a:lvl7pPr marL="3200400" lvl="6" indent="-292100">
              <a:lnSpc>
                <a:spcPct val="115000"/>
              </a:lnSpc>
              <a:spcBef>
                <a:spcPts val="0"/>
              </a:spcBef>
              <a:spcAft>
                <a:spcPts val="0"/>
              </a:spcAft>
              <a:buClr>
                <a:schemeClr val="lt1"/>
              </a:buClr>
              <a:buSzPts val="1000"/>
              <a:buFont typeface="DM Sans"/>
              <a:buChar char="●"/>
              <a:defRPr/>
            </a:lvl7pPr>
            <a:lvl8pPr marL="3657600" lvl="7" indent="-292100">
              <a:lnSpc>
                <a:spcPct val="115000"/>
              </a:lnSpc>
              <a:spcBef>
                <a:spcPts val="0"/>
              </a:spcBef>
              <a:spcAft>
                <a:spcPts val="0"/>
              </a:spcAft>
              <a:buClr>
                <a:schemeClr val="lt1"/>
              </a:buClr>
              <a:buSzPts val="1000"/>
              <a:buFont typeface="DM Sans"/>
              <a:buChar char="○"/>
              <a:defRPr/>
            </a:lvl8pPr>
            <a:lvl9pPr marL="4114800" lvl="8" indent="-292100">
              <a:lnSpc>
                <a:spcPct val="115000"/>
              </a:lnSpc>
              <a:spcBef>
                <a:spcPts val="0"/>
              </a:spcBef>
              <a:spcAft>
                <a:spcPts val="0"/>
              </a:spcAft>
              <a:buClr>
                <a:schemeClr val="lt1"/>
              </a:buClr>
              <a:buSzPts val="1000"/>
              <a:buFont typeface="DM Sans"/>
              <a:buChar char="■"/>
              <a:defRPr/>
            </a:lvl9pPr>
          </a:lstStyle>
          <a:p>
            <a:endParaRPr/>
          </a:p>
        </p:txBody>
      </p:sp>
      <p:sp>
        <p:nvSpPr>
          <p:cNvPr id="112" name="Google Shape;112;p10"/>
          <p:cNvSpPr txBox="1">
            <a:spLocks noGrp="1"/>
          </p:cNvSpPr>
          <p:nvPr>
            <p:ph type="subTitle" idx="4"/>
          </p:nvPr>
        </p:nvSpPr>
        <p:spPr>
          <a:xfrm>
            <a:off x="6231000" y="3897900"/>
            <a:ext cx="2913000" cy="246300"/>
          </a:xfrm>
          <a:prstGeom prst="rect">
            <a:avLst/>
          </a:prstGeom>
        </p:spPr>
        <p:txBody>
          <a:bodyPr spcFirstLastPara="1" wrap="square" lIns="0" tIns="0" rIns="91425" bIns="0" anchor="t" anchorCtr="0">
            <a:noAutofit/>
          </a:bodyPr>
          <a:lstStyle>
            <a:lvl1pPr lvl="0">
              <a:spcBef>
                <a:spcPts val="0"/>
              </a:spcBef>
              <a:spcAft>
                <a:spcPts val="0"/>
              </a:spcAft>
              <a:buClr>
                <a:schemeClr val="accent1"/>
              </a:buClr>
              <a:buSzPts val="1600"/>
              <a:buFont typeface="Forum"/>
              <a:buNone/>
              <a:defRPr sz="1600">
                <a:solidFill>
                  <a:schemeClr val="accent1"/>
                </a:solidFill>
              </a:defRPr>
            </a:lvl1pPr>
            <a:lvl2pPr lvl="1">
              <a:spcBef>
                <a:spcPts val="0"/>
              </a:spcBef>
              <a:spcAft>
                <a:spcPts val="0"/>
              </a:spcAft>
              <a:buClr>
                <a:schemeClr val="accent1"/>
              </a:buClr>
              <a:buSzPts val="1600"/>
              <a:buFont typeface="Forum"/>
              <a:buNone/>
              <a:defRPr sz="1600">
                <a:solidFill>
                  <a:schemeClr val="accent1"/>
                </a:solidFill>
                <a:latin typeface="Forum"/>
                <a:ea typeface="Forum"/>
                <a:cs typeface="Forum"/>
                <a:sym typeface="Forum"/>
              </a:defRPr>
            </a:lvl2pPr>
            <a:lvl3pPr lvl="2">
              <a:spcBef>
                <a:spcPts val="0"/>
              </a:spcBef>
              <a:spcAft>
                <a:spcPts val="0"/>
              </a:spcAft>
              <a:buClr>
                <a:schemeClr val="accent1"/>
              </a:buClr>
              <a:buSzPts val="1600"/>
              <a:buFont typeface="Forum"/>
              <a:buNone/>
              <a:defRPr sz="1600">
                <a:solidFill>
                  <a:schemeClr val="accent1"/>
                </a:solidFill>
                <a:latin typeface="Forum"/>
                <a:ea typeface="Forum"/>
                <a:cs typeface="Forum"/>
                <a:sym typeface="Forum"/>
              </a:defRPr>
            </a:lvl3pPr>
            <a:lvl4pPr lvl="3">
              <a:spcBef>
                <a:spcPts val="0"/>
              </a:spcBef>
              <a:spcAft>
                <a:spcPts val="0"/>
              </a:spcAft>
              <a:buClr>
                <a:schemeClr val="accent1"/>
              </a:buClr>
              <a:buSzPts val="1600"/>
              <a:buFont typeface="Forum"/>
              <a:buNone/>
              <a:defRPr sz="1600">
                <a:solidFill>
                  <a:schemeClr val="accent1"/>
                </a:solidFill>
                <a:latin typeface="Forum"/>
                <a:ea typeface="Forum"/>
                <a:cs typeface="Forum"/>
                <a:sym typeface="Forum"/>
              </a:defRPr>
            </a:lvl4pPr>
            <a:lvl5pPr lvl="4">
              <a:spcBef>
                <a:spcPts val="0"/>
              </a:spcBef>
              <a:spcAft>
                <a:spcPts val="0"/>
              </a:spcAft>
              <a:buClr>
                <a:schemeClr val="accent1"/>
              </a:buClr>
              <a:buSzPts val="1600"/>
              <a:buFont typeface="Forum"/>
              <a:buNone/>
              <a:defRPr sz="1600">
                <a:solidFill>
                  <a:schemeClr val="accent1"/>
                </a:solidFill>
                <a:latin typeface="Forum"/>
                <a:ea typeface="Forum"/>
                <a:cs typeface="Forum"/>
                <a:sym typeface="Forum"/>
              </a:defRPr>
            </a:lvl5pPr>
            <a:lvl6pPr lvl="5">
              <a:spcBef>
                <a:spcPts val="0"/>
              </a:spcBef>
              <a:spcAft>
                <a:spcPts val="0"/>
              </a:spcAft>
              <a:buClr>
                <a:schemeClr val="accent1"/>
              </a:buClr>
              <a:buSzPts val="1600"/>
              <a:buFont typeface="Forum"/>
              <a:buNone/>
              <a:defRPr sz="1600">
                <a:solidFill>
                  <a:schemeClr val="accent1"/>
                </a:solidFill>
                <a:latin typeface="Forum"/>
                <a:ea typeface="Forum"/>
                <a:cs typeface="Forum"/>
                <a:sym typeface="Forum"/>
              </a:defRPr>
            </a:lvl6pPr>
            <a:lvl7pPr lvl="6">
              <a:spcBef>
                <a:spcPts val="0"/>
              </a:spcBef>
              <a:spcAft>
                <a:spcPts val="0"/>
              </a:spcAft>
              <a:buClr>
                <a:schemeClr val="accent1"/>
              </a:buClr>
              <a:buSzPts val="1600"/>
              <a:buFont typeface="Forum"/>
              <a:buNone/>
              <a:defRPr sz="1600">
                <a:solidFill>
                  <a:schemeClr val="accent1"/>
                </a:solidFill>
                <a:latin typeface="Forum"/>
                <a:ea typeface="Forum"/>
                <a:cs typeface="Forum"/>
                <a:sym typeface="Forum"/>
              </a:defRPr>
            </a:lvl7pPr>
            <a:lvl8pPr lvl="7">
              <a:spcBef>
                <a:spcPts val="0"/>
              </a:spcBef>
              <a:spcAft>
                <a:spcPts val="0"/>
              </a:spcAft>
              <a:buClr>
                <a:schemeClr val="accent1"/>
              </a:buClr>
              <a:buSzPts val="1600"/>
              <a:buFont typeface="Forum"/>
              <a:buNone/>
              <a:defRPr sz="1600">
                <a:solidFill>
                  <a:schemeClr val="accent1"/>
                </a:solidFill>
                <a:latin typeface="Forum"/>
                <a:ea typeface="Forum"/>
                <a:cs typeface="Forum"/>
                <a:sym typeface="Forum"/>
              </a:defRPr>
            </a:lvl8pPr>
            <a:lvl9pPr lvl="8">
              <a:spcBef>
                <a:spcPts val="0"/>
              </a:spcBef>
              <a:spcAft>
                <a:spcPts val="0"/>
              </a:spcAft>
              <a:buClr>
                <a:schemeClr val="accent1"/>
              </a:buClr>
              <a:buSzPts val="1600"/>
              <a:buFont typeface="Forum"/>
              <a:buNone/>
              <a:defRPr sz="1600">
                <a:solidFill>
                  <a:schemeClr val="accent1"/>
                </a:solidFill>
                <a:latin typeface="Forum"/>
                <a:ea typeface="Forum"/>
                <a:cs typeface="Forum"/>
                <a:sym typeface="Forum"/>
              </a:defRPr>
            </a:lvl9pPr>
          </a:lstStyle>
          <a:p>
            <a:endParaRPr/>
          </a:p>
        </p:txBody>
      </p:sp>
      <p:sp>
        <p:nvSpPr>
          <p:cNvPr id="113" name="Google Shape;113;p10"/>
          <p:cNvSpPr txBox="1">
            <a:spLocks noGrp="1"/>
          </p:cNvSpPr>
          <p:nvPr>
            <p:ph type="subTitle" idx="5"/>
          </p:nvPr>
        </p:nvSpPr>
        <p:spPr>
          <a:xfrm>
            <a:off x="6231000" y="2780875"/>
            <a:ext cx="2913000" cy="246300"/>
          </a:xfrm>
          <a:prstGeom prst="rect">
            <a:avLst/>
          </a:prstGeom>
        </p:spPr>
        <p:txBody>
          <a:bodyPr spcFirstLastPara="1" wrap="square" lIns="0" tIns="0" rIns="91425" bIns="0" anchor="t" anchorCtr="0">
            <a:noAutofit/>
          </a:bodyPr>
          <a:lstStyle>
            <a:lvl1pPr lvl="0">
              <a:spcBef>
                <a:spcPts val="0"/>
              </a:spcBef>
              <a:spcAft>
                <a:spcPts val="0"/>
              </a:spcAft>
              <a:buClr>
                <a:schemeClr val="accent1"/>
              </a:buClr>
              <a:buSzPts val="1600"/>
              <a:buFont typeface="Forum"/>
              <a:buNone/>
              <a:defRPr sz="1600">
                <a:solidFill>
                  <a:schemeClr val="accent1"/>
                </a:solidFill>
              </a:defRPr>
            </a:lvl1pPr>
            <a:lvl2pPr lvl="1">
              <a:spcBef>
                <a:spcPts val="0"/>
              </a:spcBef>
              <a:spcAft>
                <a:spcPts val="0"/>
              </a:spcAft>
              <a:buClr>
                <a:schemeClr val="accent1"/>
              </a:buClr>
              <a:buSzPts val="1600"/>
              <a:buFont typeface="Forum"/>
              <a:buNone/>
              <a:defRPr sz="1600">
                <a:solidFill>
                  <a:schemeClr val="accent1"/>
                </a:solidFill>
                <a:latin typeface="Forum"/>
                <a:ea typeface="Forum"/>
                <a:cs typeface="Forum"/>
                <a:sym typeface="Forum"/>
              </a:defRPr>
            </a:lvl2pPr>
            <a:lvl3pPr lvl="2">
              <a:spcBef>
                <a:spcPts val="0"/>
              </a:spcBef>
              <a:spcAft>
                <a:spcPts val="0"/>
              </a:spcAft>
              <a:buClr>
                <a:schemeClr val="accent1"/>
              </a:buClr>
              <a:buSzPts val="1600"/>
              <a:buFont typeface="Forum"/>
              <a:buNone/>
              <a:defRPr sz="1600">
                <a:solidFill>
                  <a:schemeClr val="accent1"/>
                </a:solidFill>
                <a:latin typeface="Forum"/>
                <a:ea typeface="Forum"/>
                <a:cs typeface="Forum"/>
                <a:sym typeface="Forum"/>
              </a:defRPr>
            </a:lvl3pPr>
            <a:lvl4pPr lvl="3">
              <a:spcBef>
                <a:spcPts val="0"/>
              </a:spcBef>
              <a:spcAft>
                <a:spcPts val="0"/>
              </a:spcAft>
              <a:buClr>
                <a:schemeClr val="accent1"/>
              </a:buClr>
              <a:buSzPts val="1600"/>
              <a:buFont typeface="Forum"/>
              <a:buNone/>
              <a:defRPr sz="1600">
                <a:solidFill>
                  <a:schemeClr val="accent1"/>
                </a:solidFill>
                <a:latin typeface="Forum"/>
                <a:ea typeface="Forum"/>
                <a:cs typeface="Forum"/>
                <a:sym typeface="Forum"/>
              </a:defRPr>
            </a:lvl4pPr>
            <a:lvl5pPr lvl="4">
              <a:spcBef>
                <a:spcPts val="0"/>
              </a:spcBef>
              <a:spcAft>
                <a:spcPts val="0"/>
              </a:spcAft>
              <a:buClr>
                <a:schemeClr val="accent1"/>
              </a:buClr>
              <a:buSzPts val="1600"/>
              <a:buFont typeface="Forum"/>
              <a:buNone/>
              <a:defRPr sz="1600">
                <a:solidFill>
                  <a:schemeClr val="accent1"/>
                </a:solidFill>
                <a:latin typeface="Forum"/>
                <a:ea typeface="Forum"/>
                <a:cs typeface="Forum"/>
                <a:sym typeface="Forum"/>
              </a:defRPr>
            </a:lvl5pPr>
            <a:lvl6pPr lvl="5">
              <a:spcBef>
                <a:spcPts val="0"/>
              </a:spcBef>
              <a:spcAft>
                <a:spcPts val="0"/>
              </a:spcAft>
              <a:buClr>
                <a:schemeClr val="accent1"/>
              </a:buClr>
              <a:buSzPts val="1600"/>
              <a:buFont typeface="Forum"/>
              <a:buNone/>
              <a:defRPr sz="1600">
                <a:solidFill>
                  <a:schemeClr val="accent1"/>
                </a:solidFill>
                <a:latin typeface="Forum"/>
                <a:ea typeface="Forum"/>
                <a:cs typeface="Forum"/>
                <a:sym typeface="Forum"/>
              </a:defRPr>
            </a:lvl6pPr>
            <a:lvl7pPr lvl="6">
              <a:spcBef>
                <a:spcPts val="0"/>
              </a:spcBef>
              <a:spcAft>
                <a:spcPts val="0"/>
              </a:spcAft>
              <a:buClr>
                <a:schemeClr val="accent1"/>
              </a:buClr>
              <a:buSzPts val="1600"/>
              <a:buFont typeface="Forum"/>
              <a:buNone/>
              <a:defRPr sz="1600">
                <a:solidFill>
                  <a:schemeClr val="accent1"/>
                </a:solidFill>
                <a:latin typeface="Forum"/>
                <a:ea typeface="Forum"/>
                <a:cs typeface="Forum"/>
                <a:sym typeface="Forum"/>
              </a:defRPr>
            </a:lvl7pPr>
            <a:lvl8pPr lvl="7">
              <a:spcBef>
                <a:spcPts val="0"/>
              </a:spcBef>
              <a:spcAft>
                <a:spcPts val="0"/>
              </a:spcAft>
              <a:buClr>
                <a:schemeClr val="accent1"/>
              </a:buClr>
              <a:buSzPts val="1600"/>
              <a:buFont typeface="Forum"/>
              <a:buNone/>
              <a:defRPr sz="1600">
                <a:solidFill>
                  <a:schemeClr val="accent1"/>
                </a:solidFill>
                <a:latin typeface="Forum"/>
                <a:ea typeface="Forum"/>
                <a:cs typeface="Forum"/>
                <a:sym typeface="Forum"/>
              </a:defRPr>
            </a:lvl8pPr>
            <a:lvl9pPr lvl="8">
              <a:spcBef>
                <a:spcPts val="0"/>
              </a:spcBef>
              <a:spcAft>
                <a:spcPts val="0"/>
              </a:spcAft>
              <a:buClr>
                <a:schemeClr val="accent1"/>
              </a:buClr>
              <a:buSzPts val="1600"/>
              <a:buFont typeface="Forum"/>
              <a:buNone/>
              <a:defRPr sz="1600">
                <a:solidFill>
                  <a:schemeClr val="accent1"/>
                </a:solidFill>
                <a:latin typeface="Forum"/>
                <a:ea typeface="Forum"/>
                <a:cs typeface="Forum"/>
                <a:sym typeface="Forum"/>
              </a:defRPr>
            </a:lvl9pPr>
          </a:lstStyle>
          <a:p>
            <a:endParaRPr/>
          </a:p>
        </p:txBody>
      </p:sp>
      <p:sp>
        <p:nvSpPr>
          <p:cNvPr id="114" name="Google Shape;114;p10"/>
          <p:cNvSpPr txBox="1">
            <a:spLocks noGrp="1"/>
          </p:cNvSpPr>
          <p:nvPr>
            <p:ph type="subTitle" idx="6"/>
          </p:nvPr>
        </p:nvSpPr>
        <p:spPr>
          <a:xfrm>
            <a:off x="6231000" y="1459700"/>
            <a:ext cx="2913000" cy="246300"/>
          </a:xfrm>
          <a:prstGeom prst="rect">
            <a:avLst/>
          </a:prstGeom>
        </p:spPr>
        <p:txBody>
          <a:bodyPr spcFirstLastPara="1" wrap="square" lIns="0" tIns="0" rIns="91425" bIns="0" anchor="t" anchorCtr="0">
            <a:noAutofit/>
          </a:bodyPr>
          <a:lstStyle>
            <a:lvl1pPr lvl="0">
              <a:spcBef>
                <a:spcPts val="0"/>
              </a:spcBef>
              <a:spcAft>
                <a:spcPts val="0"/>
              </a:spcAft>
              <a:buClr>
                <a:schemeClr val="accent1"/>
              </a:buClr>
              <a:buSzPts val="1600"/>
              <a:buFont typeface="Forum"/>
              <a:buNone/>
              <a:defRPr sz="1600">
                <a:solidFill>
                  <a:schemeClr val="accent1"/>
                </a:solidFill>
              </a:defRPr>
            </a:lvl1pPr>
            <a:lvl2pPr lvl="1">
              <a:spcBef>
                <a:spcPts val="0"/>
              </a:spcBef>
              <a:spcAft>
                <a:spcPts val="0"/>
              </a:spcAft>
              <a:buClr>
                <a:schemeClr val="accent1"/>
              </a:buClr>
              <a:buSzPts val="1600"/>
              <a:buFont typeface="Forum"/>
              <a:buNone/>
              <a:defRPr sz="1600">
                <a:solidFill>
                  <a:schemeClr val="accent1"/>
                </a:solidFill>
                <a:latin typeface="Forum"/>
                <a:ea typeface="Forum"/>
                <a:cs typeface="Forum"/>
                <a:sym typeface="Forum"/>
              </a:defRPr>
            </a:lvl2pPr>
            <a:lvl3pPr lvl="2">
              <a:spcBef>
                <a:spcPts val="0"/>
              </a:spcBef>
              <a:spcAft>
                <a:spcPts val="0"/>
              </a:spcAft>
              <a:buClr>
                <a:schemeClr val="accent1"/>
              </a:buClr>
              <a:buSzPts val="1600"/>
              <a:buFont typeface="Forum"/>
              <a:buNone/>
              <a:defRPr sz="1600">
                <a:solidFill>
                  <a:schemeClr val="accent1"/>
                </a:solidFill>
                <a:latin typeface="Forum"/>
                <a:ea typeface="Forum"/>
                <a:cs typeface="Forum"/>
                <a:sym typeface="Forum"/>
              </a:defRPr>
            </a:lvl3pPr>
            <a:lvl4pPr lvl="3">
              <a:spcBef>
                <a:spcPts val="0"/>
              </a:spcBef>
              <a:spcAft>
                <a:spcPts val="0"/>
              </a:spcAft>
              <a:buClr>
                <a:schemeClr val="accent1"/>
              </a:buClr>
              <a:buSzPts val="1600"/>
              <a:buFont typeface="Forum"/>
              <a:buNone/>
              <a:defRPr sz="1600">
                <a:solidFill>
                  <a:schemeClr val="accent1"/>
                </a:solidFill>
                <a:latin typeface="Forum"/>
                <a:ea typeface="Forum"/>
                <a:cs typeface="Forum"/>
                <a:sym typeface="Forum"/>
              </a:defRPr>
            </a:lvl4pPr>
            <a:lvl5pPr lvl="4">
              <a:spcBef>
                <a:spcPts val="0"/>
              </a:spcBef>
              <a:spcAft>
                <a:spcPts val="0"/>
              </a:spcAft>
              <a:buClr>
                <a:schemeClr val="accent1"/>
              </a:buClr>
              <a:buSzPts val="1600"/>
              <a:buFont typeface="Forum"/>
              <a:buNone/>
              <a:defRPr sz="1600">
                <a:solidFill>
                  <a:schemeClr val="accent1"/>
                </a:solidFill>
                <a:latin typeface="Forum"/>
                <a:ea typeface="Forum"/>
                <a:cs typeface="Forum"/>
                <a:sym typeface="Forum"/>
              </a:defRPr>
            </a:lvl5pPr>
            <a:lvl6pPr lvl="5">
              <a:spcBef>
                <a:spcPts val="0"/>
              </a:spcBef>
              <a:spcAft>
                <a:spcPts val="0"/>
              </a:spcAft>
              <a:buClr>
                <a:schemeClr val="accent1"/>
              </a:buClr>
              <a:buSzPts val="1600"/>
              <a:buFont typeface="Forum"/>
              <a:buNone/>
              <a:defRPr sz="1600">
                <a:solidFill>
                  <a:schemeClr val="accent1"/>
                </a:solidFill>
                <a:latin typeface="Forum"/>
                <a:ea typeface="Forum"/>
                <a:cs typeface="Forum"/>
                <a:sym typeface="Forum"/>
              </a:defRPr>
            </a:lvl6pPr>
            <a:lvl7pPr lvl="6">
              <a:spcBef>
                <a:spcPts val="0"/>
              </a:spcBef>
              <a:spcAft>
                <a:spcPts val="0"/>
              </a:spcAft>
              <a:buClr>
                <a:schemeClr val="accent1"/>
              </a:buClr>
              <a:buSzPts val="1600"/>
              <a:buFont typeface="Forum"/>
              <a:buNone/>
              <a:defRPr sz="1600">
                <a:solidFill>
                  <a:schemeClr val="accent1"/>
                </a:solidFill>
                <a:latin typeface="Forum"/>
                <a:ea typeface="Forum"/>
                <a:cs typeface="Forum"/>
                <a:sym typeface="Forum"/>
              </a:defRPr>
            </a:lvl7pPr>
            <a:lvl8pPr lvl="7">
              <a:spcBef>
                <a:spcPts val="0"/>
              </a:spcBef>
              <a:spcAft>
                <a:spcPts val="0"/>
              </a:spcAft>
              <a:buClr>
                <a:schemeClr val="accent1"/>
              </a:buClr>
              <a:buSzPts val="1600"/>
              <a:buFont typeface="Forum"/>
              <a:buNone/>
              <a:defRPr sz="1600">
                <a:solidFill>
                  <a:schemeClr val="accent1"/>
                </a:solidFill>
                <a:latin typeface="Forum"/>
                <a:ea typeface="Forum"/>
                <a:cs typeface="Forum"/>
                <a:sym typeface="Forum"/>
              </a:defRPr>
            </a:lvl8pPr>
            <a:lvl9pPr lvl="8">
              <a:spcBef>
                <a:spcPts val="0"/>
              </a:spcBef>
              <a:spcAft>
                <a:spcPts val="0"/>
              </a:spcAft>
              <a:buClr>
                <a:schemeClr val="accent1"/>
              </a:buClr>
              <a:buSzPts val="1600"/>
              <a:buFont typeface="Forum"/>
              <a:buNone/>
              <a:defRPr sz="1600">
                <a:solidFill>
                  <a:schemeClr val="accent1"/>
                </a:solidFill>
                <a:latin typeface="Forum"/>
                <a:ea typeface="Forum"/>
                <a:cs typeface="Forum"/>
                <a:sym typeface="Forum"/>
              </a:defRPr>
            </a:lvl9pPr>
          </a:lstStyle>
          <a:p>
            <a:endParaRPr/>
          </a:p>
        </p:txBody>
      </p:sp>
      <p:sp>
        <p:nvSpPr>
          <p:cNvPr id="115" name="Google Shape;115;p10"/>
          <p:cNvSpPr txBox="1">
            <a:spLocks noGrp="1"/>
          </p:cNvSpPr>
          <p:nvPr>
            <p:ph type="subTitle" idx="7"/>
          </p:nvPr>
        </p:nvSpPr>
        <p:spPr>
          <a:xfrm>
            <a:off x="2872500" y="3328000"/>
            <a:ext cx="2834700" cy="326400"/>
          </a:xfrm>
          <a:prstGeom prst="rect">
            <a:avLst/>
          </a:prstGeom>
        </p:spPr>
        <p:txBody>
          <a:bodyPr spcFirstLastPara="1" wrap="square" lIns="0" tIns="0" rIns="0" bIns="91425" anchor="t" anchorCtr="0">
            <a:noAutofit/>
          </a:bodyPr>
          <a:lstStyle>
            <a:lvl1pPr lvl="0">
              <a:spcBef>
                <a:spcPts val="0"/>
              </a:spcBef>
              <a:spcAft>
                <a:spcPts val="0"/>
              </a:spcAft>
              <a:buClr>
                <a:schemeClr val="accent1"/>
              </a:buClr>
              <a:buSzPts val="1600"/>
              <a:buFont typeface="Forum"/>
              <a:buNone/>
              <a:defRPr sz="1600">
                <a:solidFill>
                  <a:schemeClr val="accent1"/>
                </a:solidFill>
              </a:defRPr>
            </a:lvl1pPr>
            <a:lvl2pPr lvl="1">
              <a:spcBef>
                <a:spcPts val="0"/>
              </a:spcBef>
              <a:spcAft>
                <a:spcPts val="0"/>
              </a:spcAft>
              <a:buClr>
                <a:schemeClr val="accent1"/>
              </a:buClr>
              <a:buSzPts val="1400"/>
              <a:buFont typeface="Forum"/>
              <a:buNone/>
              <a:defRPr>
                <a:solidFill>
                  <a:schemeClr val="accent1"/>
                </a:solidFill>
                <a:latin typeface="Forum"/>
                <a:ea typeface="Forum"/>
                <a:cs typeface="Forum"/>
                <a:sym typeface="Forum"/>
              </a:defRPr>
            </a:lvl2pPr>
            <a:lvl3pPr lvl="2">
              <a:spcBef>
                <a:spcPts val="0"/>
              </a:spcBef>
              <a:spcAft>
                <a:spcPts val="0"/>
              </a:spcAft>
              <a:buClr>
                <a:schemeClr val="accent1"/>
              </a:buClr>
              <a:buSzPts val="1400"/>
              <a:buFont typeface="Forum"/>
              <a:buNone/>
              <a:defRPr>
                <a:solidFill>
                  <a:schemeClr val="accent1"/>
                </a:solidFill>
                <a:latin typeface="Forum"/>
                <a:ea typeface="Forum"/>
                <a:cs typeface="Forum"/>
                <a:sym typeface="Forum"/>
              </a:defRPr>
            </a:lvl3pPr>
            <a:lvl4pPr lvl="3">
              <a:spcBef>
                <a:spcPts val="0"/>
              </a:spcBef>
              <a:spcAft>
                <a:spcPts val="0"/>
              </a:spcAft>
              <a:buClr>
                <a:schemeClr val="accent1"/>
              </a:buClr>
              <a:buSzPts val="1400"/>
              <a:buFont typeface="Forum"/>
              <a:buNone/>
              <a:defRPr>
                <a:solidFill>
                  <a:schemeClr val="accent1"/>
                </a:solidFill>
                <a:latin typeface="Forum"/>
                <a:ea typeface="Forum"/>
                <a:cs typeface="Forum"/>
                <a:sym typeface="Forum"/>
              </a:defRPr>
            </a:lvl4pPr>
            <a:lvl5pPr lvl="4">
              <a:spcBef>
                <a:spcPts val="0"/>
              </a:spcBef>
              <a:spcAft>
                <a:spcPts val="0"/>
              </a:spcAft>
              <a:buClr>
                <a:schemeClr val="accent1"/>
              </a:buClr>
              <a:buSzPts val="1400"/>
              <a:buFont typeface="Forum"/>
              <a:buNone/>
              <a:defRPr>
                <a:solidFill>
                  <a:schemeClr val="accent1"/>
                </a:solidFill>
                <a:latin typeface="Forum"/>
                <a:ea typeface="Forum"/>
                <a:cs typeface="Forum"/>
                <a:sym typeface="Forum"/>
              </a:defRPr>
            </a:lvl5pPr>
            <a:lvl6pPr lvl="5">
              <a:spcBef>
                <a:spcPts val="0"/>
              </a:spcBef>
              <a:spcAft>
                <a:spcPts val="0"/>
              </a:spcAft>
              <a:buClr>
                <a:schemeClr val="accent1"/>
              </a:buClr>
              <a:buSzPts val="1400"/>
              <a:buFont typeface="Forum"/>
              <a:buNone/>
              <a:defRPr>
                <a:solidFill>
                  <a:schemeClr val="accent1"/>
                </a:solidFill>
                <a:latin typeface="Forum"/>
                <a:ea typeface="Forum"/>
                <a:cs typeface="Forum"/>
                <a:sym typeface="Forum"/>
              </a:defRPr>
            </a:lvl6pPr>
            <a:lvl7pPr lvl="6">
              <a:spcBef>
                <a:spcPts val="0"/>
              </a:spcBef>
              <a:spcAft>
                <a:spcPts val="0"/>
              </a:spcAft>
              <a:buClr>
                <a:schemeClr val="accent1"/>
              </a:buClr>
              <a:buSzPts val="1400"/>
              <a:buFont typeface="Forum"/>
              <a:buNone/>
              <a:defRPr>
                <a:solidFill>
                  <a:schemeClr val="accent1"/>
                </a:solidFill>
                <a:latin typeface="Forum"/>
                <a:ea typeface="Forum"/>
                <a:cs typeface="Forum"/>
                <a:sym typeface="Forum"/>
              </a:defRPr>
            </a:lvl7pPr>
            <a:lvl8pPr lvl="7">
              <a:spcBef>
                <a:spcPts val="0"/>
              </a:spcBef>
              <a:spcAft>
                <a:spcPts val="0"/>
              </a:spcAft>
              <a:buClr>
                <a:schemeClr val="accent1"/>
              </a:buClr>
              <a:buSzPts val="1400"/>
              <a:buFont typeface="Forum"/>
              <a:buNone/>
              <a:defRPr>
                <a:solidFill>
                  <a:schemeClr val="accent1"/>
                </a:solidFill>
                <a:latin typeface="Forum"/>
                <a:ea typeface="Forum"/>
                <a:cs typeface="Forum"/>
                <a:sym typeface="Forum"/>
              </a:defRPr>
            </a:lvl8pPr>
            <a:lvl9pPr lvl="8">
              <a:spcBef>
                <a:spcPts val="0"/>
              </a:spcBef>
              <a:spcAft>
                <a:spcPts val="0"/>
              </a:spcAft>
              <a:buClr>
                <a:schemeClr val="accent1"/>
              </a:buClr>
              <a:buSzPts val="1400"/>
              <a:buFont typeface="Forum"/>
              <a:buNone/>
              <a:defRPr>
                <a:solidFill>
                  <a:schemeClr val="accent1"/>
                </a:solidFill>
                <a:latin typeface="Forum"/>
                <a:ea typeface="Forum"/>
                <a:cs typeface="Forum"/>
                <a:sym typeface="Forum"/>
              </a:defRPr>
            </a:lvl9pPr>
          </a:lstStyle>
          <a:p>
            <a:endParaRPr/>
          </a:p>
        </p:txBody>
      </p:sp>
      <p:sp>
        <p:nvSpPr>
          <p:cNvPr id="116" name="Google Shape;116;p10"/>
          <p:cNvSpPr txBox="1">
            <a:spLocks noGrp="1"/>
          </p:cNvSpPr>
          <p:nvPr>
            <p:ph type="title"/>
          </p:nvPr>
        </p:nvSpPr>
        <p:spPr>
          <a:xfrm>
            <a:off x="228600" y="399332"/>
            <a:ext cx="2834700" cy="612000"/>
          </a:xfrm>
          <a:prstGeom prst="rect">
            <a:avLst/>
          </a:prstGeom>
        </p:spPr>
        <p:txBody>
          <a:bodyPr spcFirstLastPara="1" wrap="square" lIns="0" tIns="91425" rIns="91425" bIns="0" anchor="t" anchorCtr="0">
            <a:noAutofit/>
          </a:bodyPr>
          <a:lstStyle>
            <a:lvl1pPr lvl="0">
              <a:lnSpc>
                <a:spcPct val="60000"/>
              </a:lnSpc>
              <a:spcBef>
                <a:spcPts val="0"/>
              </a:spcBef>
              <a:spcAft>
                <a:spcPts val="0"/>
              </a:spcAft>
              <a:buClr>
                <a:schemeClr val="lt1"/>
              </a:buClr>
              <a:buSzPts val="2800"/>
              <a:buFont typeface="Forum"/>
              <a:buNone/>
              <a:defRPr sz="2800"/>
            </a:lvl1pPr>
            <a:lvl2pPr lvl="1">
              <a:lnSpc>
                <a:spcPct val="60000"/>
              </a:lnSpc>
              <a:spcBef>
                <a:spcPts val="0"/>
              </a:spcBef>
              <a:spcAft>
                <a:spcPts val="0"/>
              </a:spcAft>
              <a:buClr>
                <a:schemeClr val="lt1"/>
              </a:buClr>
              <a:buSzPts val="1400"/>
              <a:buFont typeface="Forum"/>
              <a:buNone/>
              <a:defRPr>
                <a:latin typeface="Forum"/>
                <a:ea typeface="Forum"/>
                <a:cs typeface="Forum"/>
                <a:sym typeface="Forum"/>
              </a:defRPr>
            </a:lvl2pPr>
            <a:lvl3pPr lvl="2">
              <a:lnSpc>
                <a:spcPct val="60000"/>
              </a:lnSpc>
              <a:spcBef>
                <a:spcPts val="0"/>
              </a:spcBef>
              <a:spcAft>
                <a:spcPts val="0"/>
              </a:spcAft>
              <a:buClr>
                <a:schemeClr val="lt1"/>
              </a:buClr>
              <a:buSzPts val="1400"/>
              <a:buFont typeface="Forum"/>
              <a:buNone/>
              <a:defRPr>
                <a:latin typeface="Forum"/>
                <a:ea typeface="Forum"/>
                <a:cs typeface="Forum"/>
                <a:sym typeface="Forum"/>
              </a:defRPr>
            </a:lvl3pPr>
            <a:lvl4pPr lvl="3">
              <a:lnSpc>
                <a:spcPct val="60000"/>
              </a:lnSpc>
              <a:spcBef>
                <a:spcPts val="0"/>
              </a:spcBef>
              <a:spcAft>
                <a:spcPts val="0"/>
              </a:spcAft>
              <a:buClr>
                <a:schemeClr val="lt1"/>
              </a:buClr>
              <a:buSzPts val="1400"/>
              <a:buFont typeface="Forum"/>
              <a:buNone/>
              <a:defRPr>
                <a:latin typeface="Forum"/>
                <a:ea typeface="Forum"/>
                <a:cs typeface="Forum"/>
                <a:sym typeface="Forum"/>
              </a:defRPr>
            </a:lvl4pPr>
            <a:lvl5pPr lvl="4">
              <a:lnSpc>
                <a:spcPct val="60000"/>
              </a:lnSpc>
              <a:spcBef>
                <a:spcPts val="0"/>
              </a:spcBef>
              <a:spcAft>
                <a:spcPts val="0"/>
              </a:spcAft>
              <a:buClr>
                <a:schemeClr val="lt1"/>
              </a:buClr>
              <a:buSzPts val="1400"/>
              <a:buFont typeface="Forum"/>
              <a:buNone/>
              <a:defRPr>
                <a:latin typeface="Forum"/>
                <a:ea typeface="Forum"/>
                <a:cs typeface="Forum"/>
                <a:sym typeface="Forum"/>
              </a:defRPr>
            </a:lvl5pPr>
            <a:lvl6pPr lvl="5">
              <a:lnSpc>
                <a:spcPct val="60000"/>
              </a:lnSpc>
              <a:spcBef>
                <a:spcPts val="0"/>
              </a:spcBef>
              <a:spcAft>
                <a:spcPts val="0"/>
              </a:spcAft>
              <a:buClr>
                <a:schemeClr val="lt1"/>
              </a:buClr>
              <a:buSzPts val="1400"/>
              <a:buFont typeface="Forum"/>
              <a:buNone/>
              <a:defRPr>
                <a:latin typeface="Forum"/>
                <a:ea typeface="Forum"/>
                <a:cs typeface="Forum"/>
                <a:sym typeface="Forum"/>
              </a:defRPr>
            </a:lvl6pPr>
            <a:lvl7pPr lvl="6">
              <a:lnSpc>
                <a:spcPct val="60000"/>
              </a:lnSpc>
              <a:spcBef>
                <a:spcPts val="0"/>
              </a:spcBef>
              <a:spcAft>
                <a:spcPts val="0"/>
              </a:spcAft>
              <a:buClr>
                <a:schemeClr val="lt1"/>
              </a:buClr>
              <a:buSzPts val="1400"/>
              <a:buFont typeface="Forum"/>
              <a:buNone/>
              <a:defRPr>
                <a:latin typeface="Forum"/>
                <a:ea typeface="Forum"/>
                <a:cs typeface="Forum"/>
                <a:sym typeface="Forum"/>
              </a:defRPr>
            </a:lvl7pPr>
            <a:lvl8pPr lvl="7">
              <a:lnSpc>
                <a:spcPct val="60000"/>
              </a:lnSpc>
              <a:spcBef>
                <a:spcPts val="0"/>
              </a:spcBef>
              <a:spcAft>
                <a:spcPts val="0"/>
              </a:spcAft>
              <a:buClr>
                <a:schemeClr val="lt1"/>
              </a:buClr>
              <a:buSzPts val="1400"/>
              <a:buFont typeface="Forum"/>
              <a:buNone/>
              <a:defRPr>
                <a:latin typeface="Forum"/>
                <a:ea typeface="Forum"/>
                <a:cs typeface="Forum"/>
                <a:sym typeface="Forum"/>
              </a:defRPr>
            </a:lvl8pPr>
            <a:lvl9pPr lvl="8">
              <a:lnSpc>
                <a:spcPct val="60000"/>
              </a:lnSpc>
              <a:spcBef>
                <a:spcPts val="0"/>
              </a:spcBef>
              <a:spcAft>
                <a:spcPts val="0"/>
              </a:spcAft>
              <a:buClr>
                <a:schemeClr val="lt1"/>
              </a:buClr>
              <a:buSzPts val="1400"/>
              <a:buFont typeface="Forum"/>
              <a:buNone/>
              <a:defRPr>
                <a:latin typeface="Forum"/>
                <a:ea typeface="Forum"/>
                <a:cs typeface="Forum"/>
                <a:sym typeface="Forum"/>
              </a:defRPr>
            </a:lvl9pPr>
          </a:lstStyle>
          <a:p>
            <a:endParaRPr/>
          </a:p>
        </p:txBody>
      </p:sp>
      <p:sp>
        <p:nvSpPr>
          <p:cNvPr id="117" name="Google Shape;117;p10"/>
          <p:cNvSpPr>
            <a:spLocks noGrp="1"/>
          </p:cNvSpPr>
          <p:nvPr>
            <p:ph type="pic" idx="8"/>
          </p:nvPr>
        </p:nvSpPr>
        <p:spPr>
          <a:xfrm>
            <a:off x="228450" y="1459775"/>
            <a:ext cx="2101200" cy="1438200"/>
          </a:xfrm>
          <a:prstGeom prst="roundRect">
            <a:avLst>
              <a:gd name="adj" fmla="val 16667"/>
            </a:avLst>
          </a:prstGeom>
          <a:noFill/>
          <a:ln>
            <a:noFill/>
          </a:ln>
        </p:spPr>
      </p:sp>
      <p:sp>
        <p:nvSpPr>
          <p:cNvPr id="118" name="Google Shape;118;p10"/>
          <p:cNvSpPr txBox="1">
            <a:spLocks noGrp="1"/>
          </p:cNvSpPr>
          <p:nvPr>
            <p:ph type="subTitle" idx="9"/>
          </p:nvPr>
        </p:nvSpPr>
        <p:spPr>
          <a:xfrm>
            <a:off x="228450" y="3052975"/>
            <a:ext cx="1010100" cy="117300"/>
          </a:xfrm>
          <a:prstGeom prst="rect">
            <a:avLst/>
          </a:prstGeom>
        </p:spPr>
        <p:txBody>
          <a:bodyPr spcFirstLastPara="1" wrap="square" lIns="0" tIns="0" rIns="0" bIns="0" anchor="b" anchorCtr="0">
            <a:noAutofit/>
          </a:bodyPr>
          <a:lstStyle>
            <a:lvl1pPr lvl="0">
              <a:lnSpc>
                <a:spcPct val="65000"/>
              </a:lnSpc>
              <a:spcBef>
                <a:spcPts val="0"/>
              </a:spcBef>
              <a:spcAft>
                <a:spcPts val="0"/>
              </a:spcAft>
              <a:buClr>
                <a:schemeClr val="lt1"/>
              </a:buClr>
              <a:buSzPts val="1000"/>
              <a:buFont typeface="Forum"/>
              <a:buNone/>
              <a:defRPr sz="1000"/>
            </a:lvl1pPr>
            <a:lvl2pPr lvl="1">
              <a:spcBef>
                <a:spcPts val="0"/>
              </a:spcBef>
              <a:spcAft>
                <a:spcPts val="0"/>
              </a:spcAft>
              <a:buClr>
                <a:schemeClr val="lt1"/>
              </a:buClr>
              <a:buSzPts val="1000"/>
              <a:buFont typeface="Forum"/>
              <a:buNone/>
              <a:defRPr sz="1000">
                <a:latin typeface="Forum"/>
                <a:ea typeface="Forum"/>
                <a:cs typeface="Forum"/>
                <a:sym typeface="Forum"/>
              </a:defRPr>
            </a:lvl2pPr>
            <a:lvl3pPr lvl="2">
              <a:spcBef>
                <a:spcPts val="0"/>
              </a:spcBef>
              <a:spcAft>
                <a:spcPts val="0"/>
              </a:spcAft>
              <a:buClr>
                <a:schemeClr val="lt1"/>
              </a:buClr>
              <a:buSzPts val="1000"/>
              <a:buFont typeface="Forum"/>
              <a:buNone/>
              <a:defRPr sz="1000">
                <a:latin typeface="Forum"/>
                <a:ea typeface="Forum"/>
                <a:cs typeface="Forum"/>
                <a:sym typeface="Forum"/>
              </a:defRPr>
            </a:lvl3pPr>
            <a:lvl4pPr lvl="3">
              <a:spcBef>
                <a:spcPts val="0"/>
              </a:spcBef>
              <a:spcAft>
                <a:spcPts val="0"/>
              </a:spcAft>
              <a:buClr>
                <a:schemeClr val="lt1"/>
              </a:buClr>
              <a:buSzPts val="1000"/>
              <a:buFont typeface="Forum"/>
              <a:buNone/>
              <a:defRPr sz="1000">
                <a:latin typeface="Forum"/>
                <a:ea typeface="Forum"/>
                <a:cs typeface="Forum"/>
                <a:sym typeface="Forum"/>
              </a:defRPr>
            </a:lvl4pPr>
            <a:lvl5pPr lvl="4">
              <a:spcBef>
                <a:spcPts val="0"/>
              </a:spcBef>
              <a:spcAft>
                <a:spcPts val="0"/>
              </a:spcAft>
              <a:buClr>
                <a:schemeClr val="lt1"/>
              </a:buClr>
              <a:buSzPts val="1000"/>
              <a:buFont typeface="Forum"/>
              <a:buNone/>
              <a:defRPr sz="1000">
                <a:latin typeface="Forum"/>
                <a:ea typeface="Forum"/>
                <a:cs typeface="Forum"/>
                <a:sym typeface="Forum"/>
              </a:defRPr>
            </a:lvl5pPr>
            <a:lvl6pPr lvl="5">
              <a:spcBef>
                <a:spcPts val="0"/>
              </a:spcBef>
              <a:spcAft>
                <a:spcPts val="0"/>
              </a:spcAft>
              <a:buClr>
                <a:schemeClr val="lt1"/>
              </a:buClr>
              <a:buSzPts val="1000"/>
              <a:buFont typeface="Forum"/>
              <a:buNone/>
              <a:defRPr sz="1000">
                <a:latin typeface="Forum"/>
                <a:ea typeface="Forum"/>
                <a:cs typeface="Forum"/>
                <a:sym typeface="Forum"/>
              </a:defRPr>
            </a:lvl6pPr>
            <a:lvl7pPr lvl="6">
              <a:spcBef>
                <a:spcPts val="0"/>
              </a:spcBef>
              <a:spcAft>
                <a:spcPts val="0"/>
              </a:spcAft>
              <a:buClr>
                <a:schemeClr val="lt1"/>
              </a:buClr>
              <a:buSzPts val="1000"/>
              <a:buFont typeface="Forum"/>
              <a:buNone/>
              <a:defRPr sz="1000">
                <a:latin typeface="Forum"/>
                <a:ea typeface="Forum"/>
                <a:cs typeface="Forum"/>
                <a:sym typeface="Forum"/>
              </a:defRPr>
            </a:lvl7pPr>
            <a:lvl8pPr lvl="7">
              <a:spcBef>
                <a:spcPts val="0"/>
              </a:spcBef>
              <a:spcAft>
                <a:spcPts val="0"/>
              </a:spcAft>
              <a:buClr>
                <a:schemeClr val="lt1"/>
              </a:buClr>
              <a:buSzPts val="1000"/>
              <a:buFont typeface="Forum"/>
              <a:buNone/>
              <a:defRPr sz="1000">
                <a:latin typeface="Forum"/>
                <a:ea typeface="Forum"/>
                <a:cs typeface="Forum"/>
                <a:sym typeface="Forum"/>
              </a:defRPr>
            </a:lvl8pPr>
            <a:lvl9pPr lvl="8">
              <a:spcBef>
                <a:spcPts val="0"/>
              </a:spcBef>
              <a:spcAft>
                <a:spcPts val="0"/>
              </a:spcAft>
              <a:buClr>
                <a:schemeClr val="lt1"/>
              </a:buClr>
              <a:buSzPts val="1000"/>
              <a:buFont typeface="Forum"/>
              <a:buNone/>
              <a:defRPr sz="1000">
                <a:latin typeface="Forum"/>
                <a:ea typeface="Forum"/>
                <a:cs typeface="Forum"/>
                <a:sym typeface="Forum"/>
              </a:defRPr>
            </a:lvl9pPr>
          </a:lstStyle>
          <a:p>
            <a:endParaRPr/>
          </a:p>
        </p:txBody>
      </p:sp>
      <p:sp>
        <p:nvSpPr>
          <p:cNvPr id="119" name="Google Shape;119;p10"/>
          <p:cNvSpPr txBox="1">
            <a:spLocks noGrp="1"/>
          </p:cNvSpPr>
          <p:nvPr>
            <p:ph type="subTitle" idx="13"/>
          </p:nvPr>
        </p:nvSpPr>
        <p:spPr>
          <a:xfrm>
            <a:off x="228450" y="3350375"/>
            <a:ext cx="1010100" cy="117300"/>
          </a:xfrm>
          <a:prstGeom prst="rect">
            <a:avLst/>
          </a:prstGeom>
        </p:spPr>
        <p:txBody>
          <a:bodyPr spcFirstLastPara="1" wrap="square" lIns="0" tIns="0" rIns="0" bIns="0" anchor="b" anchorCtr="0">
            <a:noAutofit/>
          </a:bodyPr>
          <a:lstStyle>
            <a:lvl1pPr lvl="0">
              <a:lnSpc>
                <a:spcPct val="65000"/>
              </a:lnSpc>
              <a:spcBef>
                <a:spcPts val="0"/>
              </a:spcBef>
              <a:spcAft>
                <a:spcPts val="0"/>
              </a:spcAft>
              <a:buClr>
                <a:schemeClr val="lt1"/>
              </a:buClr>
              <a:buSzPts val="1000"/>
              <a:buFont typeface="Forum"/>
              <a:buNone/>
              <a:defRPr sz="1000"/>
            </a:lvl1pPr>
            <a:lvl2pPr lvl="1">
              <a:spcBef>
                <a:spcPts val="0"/>
              </a:spcBef>
              <a:spcAft>
                <a:spcPts val="0"/>
              </a:spcAft>
              <a:buClr>
                <a:schemeClr val="lt1"/>
              </a:buClr>
              <a:buSzPts val="1000"/>
              <a:buFont typeface="Forum"/>
              <a:buNone/>
              <a:defRPr sz="1000">
                <a:latin typeface="Forum"/>
                <a:ea typeface="Forum"/>
                <a:cs typeface="Forum"/>
                <a:sym typeface="Forum"/>
              </a:defRPr>
            </a:lvl2pPr>
            <a:lvl3pPr lvl="2">
              <a:spcBef>
                <a:spcPts val="0"/>
              </a:spcBef>
              <a:spcAft>
                <a:spcPts val="0"/>
              </a:spcAft>
              <a:buClr>
                <a:schemeClr val="lt1"/>
              </a:buClr>
              <a:buSzPts val="1000"/>
              <a:buFont typeface="Forum"/>
              <a:buNone/>
              <a:defRPr sz="1000">
                <a:latin typeface="Forum"/>
                <a:ea typeface="Forum"/>
                <a:cs typeface="Forum"/>
                <a:sym typeface="Forum"/>
              </a:defRPr>
            </a:lvl3pPr>
            <a:lvl4pPr lvl="3">
              <a:spcBef>
                <a:spcPts val="0"/>
              </a:spcBef>
              <a:spcAft>
                <a:spcPts val="0"/>
              </a:spcAft>
              <a:buClr>
                <a:schemeClr val="lt1"/>
              </a:buClr>
              <a:buSzPts val="1000"/>
              <a:buFont typeface="Forum"/>
              <a:buNone/>
              <a:defRPr sz="1000">
                <a:latin typeface="Forum"/>
                <a:ea typeface="Forum"/>
                <a:cs typeface="Forum"/>
                <a:sym typeface="Forum"/>
              </a:defRPr>
            </a:lvl4pPr>
            <a:lvl5pPr lvl="4">
              <a:spcBef>
                <a:spcPts val="0"/>
              </a:spcBef>
              <a:spcAft>
                <a:spcPts val="0"/>
              </a:spcAft>
              <a:buClr>
                <a:schemeClr val="lt1"/>
              </a:buClr>
              <a:buSzPts val="1000"/>
              <a:buFont typeface="Forum"/>
              <a:buNone/>
              <a:defRPr sz="1000">
                <a:latin typeface="Forum"/>
                <a:ea typeface="Forum"/>
                <a:cs typeface="Forum"/>
                <a:sym typeface="Forum"/>
              </a:defRPr>
            </a:lvl5pPr>
            <a:lvl6pPr lvl="5">
              <a:spcBef>
                <a:spcPts val="0"/>
              </a:spcBef>
              <a:spcAft>
                <a:spcPts val="0"/>
              </a:spcAft>
              <a:buClr>
                <a:schemeClr val="lt1"/>
              </a:buClr>
              <a:buSzPts val="1000"/>
              <a:buFont typeface="Forum"/>
              <a:buNone/>
              <a:defRPr sz="1000">
                <a:latin typeface="Forum"/>
                <a:ea typeface="Forum"/>
                <a:cs typeface="Forum"/>
                <a:sym typeface="Forum"/>
              </a:defRPr>
            </a:lvl6pPr>
            <a:lvl7pPr lvl="6">
              <a:spcBef>
                <a:spcPts val="0"/>
              </a:spcBef>
              <a:spcAft>
                <a:spcPts val="0"/>
              </a:spcAft>
              <a:buClr>
                <a:schemeClr val="lt1"/>
              </a:buClr>
              <a:buSzPts val="1000"/>
              <a:buFont typeface="Forum"/>
              <a:buNone/>
              <a:defRPr sz="1000">
                <a:latin typeface="Forum"/>
                <a:ea typeface="Forum"/>
                <a:cs typeface="Forum"/>
                <a:sym typeface="Forum"/>
              </a:defRPr>
            </a:lvl7pPr>
            <a:lvl8pPr lvl="7">
              <a:spcBef>
                <a:spcPts val="0"/>
              </a:spcBef>
              <a:spcAft>
                <a:spcPts val="0"/>
              </a:spcAft>
              <a:buClr>
                <a:schemeClr val="lt1"/>
              </a:buClr>
              <a:buSzPts val="1000"/>
              <a:buFont typeface="Forum"/>
              <a:buNone/>
              <a:defRPr sz="1000">
                <a:latin typeface="Forum"/>
                <a:ea typeface="Forum"/>
                <a:cs typeface="Forum"/>
                <a:sym typeface="Forum"/>
              </a:defRPr>
            </a:lvl8pPr>
            <a:lvl9pPr lvl="8">
              <a:spcBef>
                <a:spcPts val="0"/>
              </a:spcBef>
              <a:spcAft>
                <a:spcPts val="0"/>
              </a:spcAft>
              <a:buClr>
                <a:schemeClr val="lt1"/>
              </a:buClr>
              <a:buSzPts val="1000"/>
              <a:buFont typeface="Forum"/>
              <a:buNone/>
              <a:defRPr sz="1000">
                <a:latin typeface="Forum"/>
                <a:ea typeface="Forum"/>
                <a:cs typeface="Forum"/>
                <a:sym typeface="Forum"/>
              </a:defRPr>
            </a:lvl9pPr>
          </a:lstStyle>
          <a:p>
            <a:endParaRPr/>
          </a:p>
        </p:txBody>
      </p:sp>
      <p:sp>
        <p:nvSpPr>
          <p:cNvPr id="120" name="Google Shape;120;p10"/>
          <p:cNvSpPr txBox="1">
            <a:spLocks noGrp="1"/>
          </p:cNvSpPr>
          <p:nvPr>
            <p:ph type="subTitle" idx="14"/>
          </p:nvPr>
        </p:nvSpPr>
        <p:spPr>
          <a:xfrm>
            <a:off x="228450" y="3648065"/>
            <a:ext cx="1010100" cy="117300"/>
          </a:xfrm>
          <a:prstGeom prst="rect">
            <a:avLst/>
          </a:prstGeom>
        </p:spPr>
        <p:txBody>
          <a:bodyPr spcFirstLastPara="1" wrap="square" lIns="0" tIns="0" rIns="0" bIns="0" anchor="b" anchorCtr="0">
            <a:noAutofit/>
          </a:bodyPr>
          <a:lstStyle>
            <a:lvl1pPr lvl="0">
              <a:lnSpc>
                <a:spcPct val="65000"/>
              </a:lnSpc>
              <a:spcBef>
                <a:spcPts val="0"/>
              </a:spcBef>
              <a:spcAft>
                <a:spcPts val="0"/>
              </a:spcAft>
              <a:buClr>
                <a:schemeClr val="lt1"/>
              </a:buClr>
              <a:buSzPts val="1000"/>
              <a:buFont typeface="Forum"/>
              <a:buNone/>
              <a:defRPr sz="1000"/>
            </a:lvl1pPr>
            <a:lvl2pPr lvl="1">
              <a:spcBef>
                <a:spcPts val="0"/>
              </a:spcBef>
              <a:spcAft>
                <a:spcPts val="0"/>
              </a:spcAft>
              <a:buClr>
                <a:schemeClr val="lt1"/>
              </a:buClr>
              <a:buSzPts val="1000"/>
              <a:buFont typeface="Forum"/>
              <a:buNone/>
              <a:defRPr sz="1000">
                <a:latin typeface="Forum"/>
                <a:ea typeface="Forum"/>
                <a:cs typeface="Forum"/>
                <a:sym typeface="Forum"/>
              </a:defRPr>
            </a:lvl2pPr>
            <a:lvl3pPr lvl="2">
              <a:spcBef>
                <a:spcPts val="0"/>
              </a:spcBef>
              <a:spcAft>
                <a:spcPts val="0"/>
              </a:spcAft>
              <a:buClr>
                <a:schemeClr val="lt1"/>
              </a:buClr>
              <a:buSzPts val="1000"/>
              <a:buFont typeface="Forum"/>
              <a:buNone/>
              <a:defRPr sz="1000">
                <a:latin typeface="Forum"/>
                <a:ea typeface="Forum"/>
                <a:cs typeface="Forum"/>
                <a:sym typeface="Forum"/>
              </a:defRPr>
            </a:lvl3pPr>
            <a:lvl4pPr lvl="3">
              <a:spcBef>
                <a:spcPts val="0"/>
              </a:spcBef>
              <a:spcAft>
                <a:spcPts val="0"/>
              </a:spcAft>
              <a:buClr>
                <a:schemeClr val="lt1"/>
              </a:buClr>
              <a:buSzPts val="1000"/>
              <a:buFont typeface="Forum"/>
              <a:buNone/>
              <a:defRPr sz="1000">
                <a:latin typeface="Forum"/>
                <a:ea typeface="Forum"/>
                <a:cs typeface="Forum"/>
                <a:sym typeface="Forum"/>
              </a:defRPr>
            </a:lvl4pPr>
            <a:lvl5pPr lvl="4">
              <a:spcBef>
                <a:spcPts val="0"/>
              </a:spcBef>
              <a:spcAft>
                <a:spcPts val="0"/>
              </a:spcAft>
              <a:buClr>
                <a:schemeClr val="lt1"/>
              </a:buClr>
              <a:buSzPts val="1000"/>
              <a:buFont typeface="Forum"/>
              <a:buNone/>
              <a:defRPr sz="1000">
                <a:latin typeface="Forum"/>
                <a:ea typeface="Forum"/>
                <a:cs typeface="Forum"/>
                <a:sym typeface="Forum"/>
              </a:defRPr>
            </a:lvl5pPr>
            <a:lvl6pPr lvl="5">
              <a:spcBef>
                <a:spcPts val="0"/>
              </a:spcBef>
              <a:spcAft>
                <a:spcPts val="0"/>
              </a:spcAft>
              <a:buClr>
                <a:schemeClr val="lt1"/>
              </a:buClr>
              <a:buSzPts val="1000"/>
              <a:buFont typeface="Forum"/>
              <a:buNone/>
              <a:defRPr sz="1000">
                <a:latin typeface="Forum"/>
                <a:ea typeface="Forum"/>
                <a:cs typeface="Forum"/>
                <a:sym typeface="Forum"/>
              </a:defRPr>
            </a:lvl6pPr>
            <a:lvl7pPr lvl="6">
              <a:spcBef>
                <a:spcPts val="0"/>
              </a:spcBef>
              <a:spcAft>
                <a:spcPts val="0"/>
              </a:spcAft>
              <a:buClr>
                <a:schemeClr val="lt1"/>
              </a:buClr>
              <a:buSzPts val="1000"/>
              <a:buFont typeface="Forum"/>
              <a:buNone/>
              <a:defRPr sz="1000">
                <a:latin typeface="Forum"/>
                <a:ea typeface="Forum"/>
                <a:cs typeface="Forum"/>
                <a:sym typeface="Forum"/>
              </a:defRPr>
            </a:lvl7pPr>
            <a:lvl8pPr lvl="7">
              <a:spcBef>
                <a:spcPts val="0"/>
              </a:spcBef>
              <a:spcAft>
                <a:spcPts val="0"/>
              </a:spcAft>
              <a:buClr>
                <a:schemeClr val="lt1"/>
              </a:buClr>
              <a:buSzPts val="1000"/>
              <a:buFont typeface="Forum"/>
              <a:buNone/>
              <a:defRPr sz="1000">
                <a:latin typeface="Forum"/>
                <a:ea typeface="Forum"/>
                <a:cs typeface="Forum"/>
                <a:sym typeface="Forum"/>
              </a:defRPr>
            </a:lvl8pPr>
            <a:lvl9pPr lvl="8">
              <a:spcBef>
                <a:spcPts val="0"/>
              </a:spcBef>
              <a:spcAft>
                <a:spcPts val="0"/>
              </a:spcAft>
              <a:buClr>
                <a:schemeClr val="lt1"/>
              </a:buClr>
              <a:buSzPts val="1000"/>
              <a:buFont typeface="Forum"/>
              <a:buNone/>
              <a:defRPr sz="1000">
                <a:latin typeface="Forum"/>
                <a:ea typeface="Forum"/>
                <a:cs typeface="Forum"/>
                <a:sym typeface="Forum"/>
              </a:defRPr>
            </a:lvl9pPr>
          </a:lstStyle>
          <a:p>
            <a:endParaRPr/>
          </a:p>
        </p:txBody>
      </p:sp>
      <p:sp>
        <p:nvSpPr>
          <p:cNvPr id="121" name="Google Shape;121;p10"/>
          <p:cNvSpPr txBox="1">
            <a:spLocks noGrp="1"/>
          </p:cNvSpPr>
          <p:nvPr>
            <p:ph type="subTitle" idx="15"/>
          </p:nvPr>
        </p:nvSpPr>
        <p:spPr>
          <a:xfrm>
            <a:off x="228450" y="3945765"/>
            <a:ext cx="1010100" cy="117300"/>
          </a:xfrm>
          <a:prstGeom prst="rect">
            <a:avLst/>
          </a:prstGeom>
        </p:spPr>
        <p:txBody>
          <a:bodyPr spcFirstLastPara="1" wrap="square" lIns="0" tIns="0" rIns="0" bIns="0" anchor="b" anchorCtr="0">
            <a:noAutofit/>
          </a:bodyPr>
          <a:lstStyle>
            <a:lvl1pPr lvl="0">
              <a:lnSpc>
                <a:spcPct val="65000"/>
              </a:lnSpc>
              <a:spcBef>
                <a:spcPts val="0"/>
              </a:spcBef>
              <a:spcAft>
                <a:spcPts val="0"/>
              </a:spcAft>
              <a:buClr>
                <a:schemeClr val="lt1"/>
              </a:buClr>
              <a:buSzPts val="1000"/>
              <a:buFont typeface="Forum"/>
              <a:buNone/>
              <a:defRPr sz="1000"/>
            </a:lvl1pPr>
            <a:lvl2pPr lvl="1">
              <a:spcBef>
                <a:spcPts val="0"/>
              </a:spcBef>
              <a:spcAft>
                <a:spcPts val="0"/>
              </a:spcAft>
              <a:buClr>
                <a:schemeClr val="lt1"/>
              </a:buClr>
              <a:buSzPts val="1000"/>
              <a:buFont typeface="Forum"/>
              <a:buNone/>
              <a:defRPr sz="1000">
                <a:latin typeface="Forum"/>
                <a:ea typeface="Forum"/>
                <a:cs typeface="Forum"/>
                <a:sym typeface="Forum"/>
              </a:defRPr>
            </a:lvl2pPr>
            <a:lvl3pPr lvl="2">
              <a:spcBef>
                <a:spcPts val="0"/>
              </a:spcBef>
              <a:spcAft>
                <a:spcPts val="0"/>
              </a:spcAft>
              <a:buClr>
                <a:schemeClr val="lt1"/>
              </a:buClr>
              <a:buSzPts val="1000"/>
              <a:buFont typeface="Forum"/>
              <a:buNone/>
              <a:defRPr sz="1000">
                <a:latin typeface="Forum"/>
                <a:ea typeface="Forum"/>
                <a:cs typeface="Forum"/>
                <a:sym typeface="Forum"/>
              </a:defRPr>
            </a:lvl3pPr>
            <a:lvl4pPr lvl="3">
              <a:spcBef>
                <a:spcPts val="0"/>
              </a:spcBef>
              <a:spcAft>
                <a:spcPts val="0"/>
              </a:spcAft>
              <a:buClr>
                <a:schemeClr val="lt1"/>
              </a:buClr>
              <a:buSzPts val="1000"/>
              <a:buFont typeface="Forum"/>
              <a:buNone/>
              <a:defRPr sz="1000">
                <a:latin typeface="Forum"/>
                <a:ea typeface="Forum"/>
                <a:cs typeface="Forum"/>
                <a:sym typeface="Forum"/>
              </a:defRPr>
            </a:lvl4pPr>
            <a:lvl5pPr lvl="4">
              <a:spcBef>
                <a:spcPts val="0"/>
              </a:spcBef>
              <a:spcAft>
                <a:spcPts val="0"/>
              </a:spcAft>
              <a:buClr>
                <a:schemeClr val="lt1"/>
              </a:buClr>
              <a:buSzPts val="1000"/>
              <a:buFont typeface="Forum"/>
              <a:buNone/>
              <a:defRPr sz="1000">
                <a:latin typeface="Forum"/>
                <a:ea typeface="Forum"/>
                <a:cs typeface="Forum"/>
                <a:sym typeface="Forum"/>
              </a:defRPr>
            </a:lvl5pPr>
            <a:lvl6pPr lvl="5">
              <a:spcBef>
                <a:spcPts val="0"/>
              </a:spcBef>
              <a:spcAft>
                <a:spcPts val="0"/>
              </a:spcAft>
              <a:buClr>
                <a:schemeClr val="lt1"/>
              </a:buClr>
              <a:buSzPts val="1000"/>
              <a:buFont typeface="Forum"/>
              <a:buNone/>
              <a:defRPr sz="1000">
                <a:latin typeface="Forum"/>
                <a:ea typeface="Forum"/>
                <a:cs typeface="Forum"/>
                <a:sym typeface="Forum"/>
              </a:defRPr>
            </a:lvl6pPr>
            <a:lvl7pPr lvl="6">
              <a:spcBef>
                <a:spcPts val="0"/>
              </a:spcBef>
              <a:spcAft>
                <a:spcPts val="0"/>
              </a:spcAft>
              <a:buClr>
                <a:schemeClr val="lt1"/>
              </a:buClr>
              <a:buSzPts val="1000"/>
              <a:buFont typeface="Forum"/>
              <a:buNone/>
              <a:defRPr sz="1000">
                <a:latin typeface="Forum"/>
                <a:ea typeface="Forum"/>
                <a:cs typeface="Forum"/>
                <a:sym typeface="Forum"/>
              </a:defRPr>
            </a:lvl7pPr>
            <a:lvl8pPr lvl="7">
              <a:spcBef>
                <a:spcPts val="0"/>
              </a:spcBef>
              <a:spcAft>
                <a:spcPts val="0"/>
              </a:spcAft>
              <a:buClr>
                <a:schemeClr val="lt1"/>
              </a:buClr>
              <a:buSzPts val="1000"/>
              <a:buFont typeface="Forum"/>
              <a:buNone/>
              <a:defRPr sz="1000">
                <a:latin typeface="Forum"/>
                <a:ea typeface="Forum"/>
                <a:cs typeface="Forum"/>
                <a:sym typeface="Forum"/>
              </a:defRPr>
            </a:lvl8pPr>
            <a:lvl9pPr lvl="8">
              <a:spcBef>
                <a:spcPts val="0"/>
              </a:spcBef>
              <a:spcAft>
                <a:spcPts val="0"/>
              </a:spcAft>
              <a:buClr>
                <a:schemeClr val="lt1"/>
              </a:buClr>
              <a:buSzPts val="1000"/>
              <a:buFont typeface="Forum"/>
              <a:buNone/>
              <a:defRPr sz="1000">
                <a:latin typeface="Forum"/>
                <a:ea typeface="Forum"/>
                <a:cs typeface="Forum"/>
                <a:sym typeface="Forum"/>
              </a:defRPr>
            </a:lvl9pPr>
          </a:lstStyle>
          <a:p>
            <a:endParaRPr/>
          </a:p>
        </p:txBody>
      </p:sp>
      <p:sp>
        <p:nvSpPr>
          <p:cNvPr id="122" name="Google Shape;122;p10"/>
          <p:cNvSpPr txBox="1">
            <a:spLocks noGrp="1"/>
          </p:cNvSpPr>
          <p:nvPr>
            <p:ph type="subTitle" idx="16"/>
          </p:nvPr>
        </p:nvSpPr>
        <p:spPr>
          <a:xfrm>
            <a:off x="228450" y="4241899"/>
            <a:ext cx="1010100" cy="117300"/>
          </a:xfrm>
          <a:prstGeom prst="rect">
            <a:avLst/>
          </a:prstGeom>
        </p:spPr>
        <p:txBody>
          <a:bodyPr spcFirstLastPara="1" wrap="square" lIns="0" tIns="0" rIns="0" bIns="0" anchor="b" anchorCtr="0">
            <a:noAutofit/>
          </a:bodyPr>
          <a:lstStyle>
            <a:lvl1pPr lvl="0">
              <a:lnSpc>
                <a:spcPct val="65000"/>
              </a:lnSpc>
              <a:spcBef>
                <a:spcPts val="0"/>
              </a:spcBef>
              <a:spcAft>
                <a:spcPts val="0"/>
              </a:spcAft>
              <a:buClr>
                <a:schemeClr val="lt1"/>
              </a:buClr>
              <a:buSzPts val="1000"/>
              <a:buFont typeface="Forum"/>
              <a:buNone/>
              <a:defRPr sz="1000"/>
            </a:lvl1pPr>
            <a:lvl2pPr lvl="1">
              <a:spcBef>
                <a:spcPts val="0"/>
              </a:spcBef>
              <a:spcAft>
                <a:spcPts val="0"/>
              </a:spcAft>
              <a:buClr>
                <a:schemeClr val="lt1"/>
              </a:buClr>
              <a:buSzPts val="1000"/>
              <a:buFont typeface="Forum"/>
              <a:buNone/>
              <a:defRPr sz="1000">
                <a:latin typeface="Forum"/>
                <a:ea typeface="Forum"/>
                <a:cs typeface="Forum"/>
                <a:sym typeface="Forum"/>
              </a:defRPr>
            </a:lvl2pPr>
            <a:lvl3pPr lvl="2">
              <a:spcBef>
                <a:spcPts val="0"/>
              </a:spcBef>
              <a:spcAft>
                <a:spcPts val="0"/>
              </a:spcAft>
              <a:buClr>
                <a:schemeClr val="lt1"/>
              </a:buClr>
              <a:buSzPts val="1000"/>
              <a:buFont typeface="Forum"/>
              <a:buNone/>
              <a:defRPr sz="1000">
                <a:latin typeface="Forum"/>
                <a:ea typeface="Forum"/>
                <a:cs typeface="Forum"/>
                <a:sym typeface="Forum"/>
              </a:defRPr>
            </a:lvl3pPr>
            <a:lvl4pPr lvl="3">
              <a:spcBef>
                <a:spcPts val="0"/>
              </a:spcBef>
              <a:spcAft>
                <a:spcPts val="0"/>
              </a:spcAft>
              <a:buClr>
                <a:schemeClr val="lt1"/>
              </a:buClr>
              <a:buSzPts val="1000"/>
              <a:buFont typeface="Forum"/>
              <a:buNone/>
              <a:defRPr sz="1000">
                <a:latin typeface="Forum"/>
                <a:ea typeface="Forum"/>
                <a:cs typeface="Forum"/>
                <a:sym typeface="Forum"/>
              </a:defRPr>
            </a:lvl4pPr>
            <a:lvl5pPr lvl="4">
              <a:spcBef>
                <a:spcPts val="0"/>
              </a:spcBef>
              <a:spcAft>
                <a:spcPts val="0"/>
              </a:spcAft>
              <a:buClr>
                <a:schemeClr val="lt1"/>
              </a:buClr>
              <a:buSzPts val="1000"/>
              <a:buFont typeface="Forum"/>
              <a:buNone/>
              <a:defRPr sz="1000">
                <a:latin typeface="Forum"/>
                <a:ea typeface="Forum"/>
                <a:cs typeface="Forum"/>
                <a:sym typeface="Forum"/>
              </a:defRPr>
            </a:lvl5pPr>
            <a:lvl6pPr lvl="5">
              <a:spcBef>
                <a:spcPts val="0"/>
              </a:spcBef>
              <a:spcAft>
                <a:spcPts val="0"/>
              </a:spcAft>
              <a:buClr>
                <a:schemeClr val="lt1"/>
              </a:buClr>
              <a:buSzPts val="1000"/>
              <a:buFont typeface="Forum"/>
              <a:buNone/>
              <a:defRPr sz="1000">
                <a:latin typeface="Forum"/>
                <a:ea typeface="Forum"/>
                <a:cs typeface="Forum"/>
                <a:sym typeface="Forum"/>
              </a:defRPr>
            </a:lvl6pPr>
            <a:lvl7pPr lvl="6">
              <a:spcBef>
                <a:spcPts val="0"/>
              </a:spcBef>
              <a:spcAft>
                <a:spcPts val="0"/>
              </a:spcAft>
              <a:buClr>
                <a:schemeClr val="lt1"/>
              </a:buClr>
              <a:buSzPts val="1000"/>
              <a:buFont typeface="Forum"/>
              <a:buNone/>
              <a:defRPr sz="1000">
                <a:latin typeface="Forum"/>
                <a:ea typeface="Forum"/>
                <a:cs typeface="Forum"/>
                <a:sym typeface="Forum"/>
              </a:defRPr>
            </a:lvl7pPr>
            <a:lvl8pPr lvl="7">
              <a:spcBef>
                <a:spcPts val="0"/>
              </a:spcBef>
              <a:spcAft>
                <a:spcPts val="0"/>
              </a:spcAft>
              <a:buClr>
                <a:schemeClr val="lt1"/>
              </a:buClr>
              <a:buSzPts val="1000"/>
              <a:buFont typeface="Forum"/>
              <a:buNone/>
              <a:defRPr sz="1000">
                <a:latin typeface="Forum"/>
                <a:ea typeface="Forum"/>
                <a:cs typeface="Forum"/>
                <a:sym typeface="Forum"/>
              </a:defRPr>
            </a:lvl8pPr>
            <a:lvl9pPr lvl="8">
              <a:spcBef>
                <a:spcPts val="0"/>
              </a:spcBef>
              <a:spcAft>
                <a:spcPts val="0"/>
              </a:spcAft>
              <a:buClr>
                <a:schemeClr val="lt1"/>
              </a:buClr>
              <a:buSzPts val="1000"/>
              <a:buFont typeface="Forum"/>
              <a:buNone/>
              <a:defRPr sz="1000">
                <a:latin typeface="Forum"/>
                <a:ea typeface="Forum"/>
                <a:cs typeface="Forum"/>
                <a:sym typeface="Forum"/>
              </a:defRPr>
            </a:lvl9pPr>
          </a:lstStyle>
          <a:p>
            <a:endParaRPr/>
          </a:p>
        </p:txBody>
      </p:sp>
      <p:sp>
        <p:nvSpPr>
          <p:cNvPr id="123" name="Google Shape;123;p10"/>
          <p:cNvSpPr txBox="1">
            <a:spLocks noGrp="1"/>
          </p:cNvSpPr>
          <p:nvPr>
            <p:ph type="subTitle" idx="17"/>
          </p:nvPr>
        </p:nvSpPr>
        <p:spPr>
          <a:xfrm>
            <a:off x="228450" y="4540679"/>
            <a:ext cx="1010100" cy="117300"/>
          </a:xfrm>
          <a:prstGeom prst="rect">
            <a:avLst/>
          </a:prstGeom>
        </p:spPr>
        <p:txBody>
          <a:bodyPr spcFirstLastPara="1" wrap="square" lIns="0" tIns="0" rIns="0" bIns="0" anchor="b" anchorCtr="0">
            <a:noAutofit/>
          </a:bodyPr>
          <a:lstStyle>
            <a:lvl1pPr lvl="0">
              <a:lnSpc>
                <a:spcPct val="65000"/>
              </a:lnSpc>
              <a:spcBef>
                <a:spcPts val="0"/>
              </a:spcBef>
              <a:spcAft>
                <a:spcPts val="0"/>
              </a:spcAft>
              <a:buClr>
                <a:schemeClr val="lt1"/>
              </a:buClr>
              <a:buSzPts val="1000"/>
              <a:buFont typeface="Forum"/>
              <a:buNone/>
              <a:defRPr sz="1000"/>
            </a:lvl1pPr>
            <a:lvl2pPr lvl="1">
              <a:spcBef>
                <a:spcPts val="0"/>
              </a:spcBef>
              <a:spcAft>
                <a:spcPts val="0"/>
              </a:spcAft>
              <a:buClr>
                <a:schemeClr val="lt1"/>
              </a:buClr>
              <a:buSzPts val="1000"/>
              <a:buFont typeface="Forum"/>
              <a:buNone/>
              <a:defRPr sz="1000">
                <a:latin typeface="Forum"/>
                <a:ea typeface="Forum"/>
                <a:cs typeface="Forum"/>
                <a:sym typeface="Forum"/>
              </a:defRPr>
            </a:lvl2pPr>
            <a:lvl3pPr lvl="2">
              <a:spcBef>
                <a:spcPts val="0"/>
              </a:spcBef>
              <a:spcAft>
                <a:spcPts val="0"/>
              </a:spcAft>
              <a:buClr>
                <a:schemeClr val="lt1"/>
              </a:buClr>
              <a:buSzPts val="1000"/>
              <a:buFont typeface="Forum"/>
              <a:buNone/>
              <a:defRPr sz="1000">
                <a:latin typeface="Forum"/>
                <a:ea typeface="Forum"/>
                <a:cs typeface="Forum"/>
                <a:sym typeface="Forum"/>
              </a:defRPr>
            </a:lvl3pPr>
            <a:lvl4pPr lvl="3">
              <a:spcBef>
                <a:spcPts val="0"/>
              </a:spcBef>
              <a:spcAft>
                <a:spcPts val="0"/>
              </a:spcAft>
              <a:buClr>
                <a:schemeClr val="lt1"/>
              </a:buClr>
              <a:buSzPts val="1000"/>
              <a:buFont typeface="Forum"/>
              <a:buNone/>
              <a:defRPr sz="1000">
                <a:latin typeface="Forum"/>
                <a:ea typeface="Forum"/>
                <a:cs typeface="Forum"/>
                <a:sym typeface="Forum"/>
              </a:defRPr>
            </a:lvl4pPr>
            <a:lvl5pPr lvl="4">
              <a:spcBef>
                <a:spcPts val="0"/>
              </a:spcBef>
              <a:spcAft>
                <a:spcPts val="0"/>
              </a:spcAft>
              <a:buClr>
                <a:schemeClr val="lt1"/>
              </a:buClr>
              <a:buSzPts val="1000"/>
              <a:buFont typeface="Forum"/>
              <a:buNone/>
              <a:defRPr sz="1000">
                <a:latin typeface="Forum"/>
                <a:ea typeface="Forum"/>
                <a:cs typeface="Forum"/>
                <a:sym typeface="Forum"/>
              </a:defRPr>
            </a:lvl5pPr>
            <a:lvl6pPr lvl="5">
              <a:spcBef>
                <a:spcPts val="0"/>
              </a:spcBef>
              <a:spcAft>
                <a:spcPts val="0"/>
              </a:spcAft>
              <a:buClr>
                <a:schemeClr val="lt1"/>
              </a:buClr>
              <a:buSzPts val="1000"/>
              <a:buFont typeface="Forum"/>
              <a:buNone/>
              <a:defRPr sz="1000">
                <a:latin typeface="Forum"/>
                <a:ea typeface="Forum"/>
                <a:cs typeface="Forum"/>
                <a:sym typeface="Forum"/>
              </a:defRPr>
            </a:lvl6pPr>
            <a:lvl7pPr lvl="6">
              <a:spcBef>
                <a:spcPts val="0"/>
              </a:spcBef>
              <a:spcAft>
                <a:spcPts val="0"/>
              </a:spcAft>
              <a:buClr>
                <a:schemeClr val="lt1"/>
              </a:buClr>
              <a:buSzPts val="1000"/>
              <a:buFont typeface="Forum"/>
              <a:buNone/>
              <a:defRPr sz="1000">
                <a:latin typeface="Forum"/>
                <a:ea typeface="Forum"/>
                <a:cs typeface="Forum"/>
                <a:sym typeface="Forum"/>
              </a:defRPr>
            </a:lvl7pPr>
            <a:lvl8pPr lvl="7">
              <a:spcBef>
                <a:spcPts val="0"/>
              </a:spcBef>
              <a:spcAft>
                <a:spcPts val="0"/>
              </a:spcAft>
              <a:buClr>
                <a:schemeClr val="lt1"/>
              </a:buClr>
              <a:buSzPts val="1000"/>
              <a:buFont typeface="Forum"/>
              <a:buNone/>
              <a:defRPr sz="1000">
                <a:latin typeface="Forum"/>
                <a:ea typeface="Forum"/>
                <a:cs typeface="Forum"/>
                <a:sym typeface="Forum"/>
              </a:defRPr>
            </a:lvl8pPr>
            <a:lvl9pPr lvl="8">
              <a:spcBef>
                <a:spcPts val="0"/>
              </a:spcBef>
              <a:spcAft>
                <a:spcPts val="0"/>
              </a:spcAft>
              <a:buClr>
                <a:schemeClr val="lt1"/>
              </a:buClr>
              <a:buSzPts val="1000"/>
              <a:buFont typeface="Forum"/>
              <a:buNone/>
              <a:defRPr sz="1000">
                <a:latin typeface="Forum"/>
                <a:ea typeface="Forum"/>
                <a:cs typeface="Forum"/>
                <a:sym typeface="Forum"/>
              </a:defRPr>
            </a:lvl9pPr>
          </a:lstStyle>
          <a:p>
            <a:endParaRPr/>
          </a:p>
        </p:txBody>
      </p:sp>
      <p:sp>
        <p:nvSpPr>
          <p:cNvPr id="124" name="Google Shape;124;p10"/>
          <p:cNvSpPr txBox="1">
            <a:spLocks noGrp="1"/>
          </p:cNvSpPr>
          <p:nvPr>
            <p:ph type="subTitle" idx="18"/>
          </p:nvPr>
        </p:nvSpPr>
        <p:spPr>
          <a:xfrm>
            <a:off x="1275750" y="3052380"/>
            <a:ext cx="1053900" cy="117300"/>
          </a:xfrm>
          <a:prstGeom prst="rect">
            <a:avLst/>
          </a:prstGeom>
        </p:spPr>
        <p:txBody>
          <a:bodyPr spcFirstLastPara="1" wrap="square" lIns="0" tIns="0" rIns="0" bIns="0" anchor="b" anchorCtr="0">
            <a:noAutofit/>
          </a:bodyPr>
          <a:lstStyle>
            <a:lvl1pPr lvl="0">
              <a:lnSpc>
                <a:spcPct val="65000"/>
              </a:lnSpc>
              <a:spcBef>
                <a:spcPts val="0"/>
              </a:spcBef>
              <a:spcAft>
                <a:spcPts val="0"/>
              </a:spcAft>
              <a:buClr>
                <a:schemeClr val="lt1"/>
              </a:buClr>
              <a:buSzPts val="900"/>
              <a:buFont typeface="DM Sans Light"/>
              <a:buNone/>
              <a:defRPr sz="900">
                <a:latin typeface="DM Sans Light"/>
                <a:ea typeface="DM Sans Light"/>
                <a:cs typeface="DM Sans Light"/>
                <a:sym typeface="DM Sans Light"/>
              </a:defRPr>
            </a:lvl1pPr>
            <a:lvl2pPr lvl="1">
              <a:spcBef>
                <a:spcPts val="0"/>
              </a:spcBef>
              <a:spcAft>
                <a:spcPts val="0"/>
              </a:spcAft>
              <a:buClr>
                <a:schemeClr val="lt1"/>
              </a:buClr>
              <a:buSzPts val="900"/>
              <a:buFont typeface="DM Sans Light"/>
              <a:buNone/>
              <a:defRPr sz="900">
                <a:latin typeface="DM Sans Light"/>
                <a:ea typeface="DM Sans Light"/>
                <a:cs typeface="DM Sans Light"/>
                <a:sym typeface="DM Sans Light"/>
              </a:defRPr>
            </a:lvl2pPr>
            <a:lvl3pPr lvl="2">
              <a:spcBef>
                <a:spcPts val="0"/>
              </a:spcBef>
              <a:spcAft>
                <a:spcPts val="0"/>
              </a:spcAft>
              <a:buClr>
                <a:schemeClr val="lt1"/>
              </a:buClr>
              <a:buSzPts val="900"/>
              <a:buFont typeface="DM Sans Light"/>
              <a:buNone/>
              <a:defRPr sz="900">
                <a:latin typeface="DM Sans Light"/>
                <a:ea typeface="DM Sans Light"/>
                <a:cs typeface="DM Sans Light"/>
                <a:sym typeface="DM Sans Light"/>
              </a:defRPr>
            </a:lvl3pPr>
            <a:lvl4pPr lvl="3">
              <a:spcBef>
                <a:spcPts val="0"/>
              </a:spcBef>
              <a:spcAft>
                <a:spcPts val="0"/>
              </a:spcAft>
              <a:buClr>
                <a:schemeClr val="lt1"/>
              </a:buClr>
              <a:buSzPts val="900"/>
              <a:buFont typeface="DM Sans Light"/>
              <a:buNone/>
              <a:defRPr sz="900">
                <a:latin typeface="DM Sans Light"/>
                <a:ea typeface="DM Sans Light"/>
                <a:cs typeface="DM Sans Light"/>
                <a:sym typeface="DM Sans Light"/>
              </a:defRPr>
            </a:lvl4pPr>
            <a:lvl5pPr lvl="4">
              <a:spcBef>
                <a:spcPts val="0"/>
              </a:spcBef>
              <a:spcAft>
                <a:spcPts val="0"/>
              </a:spcAft>
              <a:buClr>
                <a:schemeClr val="lt1"/>
              </a:buClr>
              <a:buSzPts val="900"/>
              <a:buFont typeface="DM Sans Light"/>
              <a:buNone/>
              <a:defRPr sz="900">
                <a:latin typeface="DM Sans Light"/>
                <a:ea typeface="DM Sans Light"/>
                <a:cs typeface="DM Sans Light"/>
                <a:sym typeface="DM Sans Light"/>
              </a:defRPr>
            </a:lvl5pPr>
            <a:lvl6pPr lvl="5">
              <a:spcBef>
                <a:spcPts val="0"/>
              </a:spcBef>
              <a:spcAft>
                <a:spcPts val="0"/>
              </a:spcAft>
              <a:buClr>
                <a:schemeClr val="lt1"/>
              </a:buClr>
              <a:buSzPts val="900"/>
              <a:buFont typeface="DM Sans Light"/>
              <a:buNone/>
              <a:defRPr sz="900">
                <a:latin typeface="DM Sans Light"/>
                <a:ea typeface="DM Sans Light"/>
                <a:cs typeface="DM Sans Light"/>
                <a:sym typeface="DM Sans Light"/>
              </a:defRPr>
            </a:lvl6pPr>
            <a:lvl7pPr lvl="6">
              <a:spcBef>
                <a:spcPts val="0"/>
              </a:spcBef>
              <a:spcAft>
                <a:spcPts val="0"/>
              </a:spcAft>
              <a:buClr>
                <a:schemeClr val="lt1"/>
              </a:buClr>
              <a:buSzPts val="900"/>
              <a:buFont typeface="DM Sans Light"/>
              <a:buNone/>
              <a:defRPr sz="900">
                <a:latin typeface="DM Sans Light"/>
                <a:ea typeface="DM Sans Light"/>
                <a:cs typeface="DM Sans Light"/>
                <a:sym typeface="DM Sans Light"/>
              </a:defRPr>
            </a:lvl7pPr>
            <a:lvl8pPr lvl="7">
              <a:spcBef>
                <a:spcPts val="0"/>
              </a:spcBef>
              <a:spcAft>
                <a:spcPts val="0"/>
              </a:spcAft>
              <a:buClr>
                <a:schemeClr val="lt1"/>
              </a:buClr>
              <a:buSzPts val="900"/>
              <a:buFont typeface="DM Sans Light"/>
              <a:buNone/>
              <a:defRPr sz="900">
                <a:latin typeface="DM Sans Light"/>
                <a:ea typeface="DM Sans Light"/>
                <a:cs typeface="DM Sans Light"/>
                <a:sym typeface="DM Sans Light"/>
              </a:defRPr>
            </a:lvl8pPr>
            <a:lvl9pPr lvl="8">
              <a:spcBef>
                <a:spcPts val="0"/>
              </a:spcBef>
              <a:spcAft>
                <a:spcPts val="0"/>
              </a:spcAft>
              <a:buClr>
                <a:schemeClr val="lt1"/>
              </a:buClr>
              <a:buSzPts val="900"/>
              <a:buFont typeface="DM Sans Light"/>
              <a:buNone/>
              <a:defRPr sz="900">
                <a:latin typeface="DM Sans Light"/>
                <a:ea typeface="DM Sans Light"/>
                <a:cs typeface="DM Sans Light"/>
                <a:sym typeface="DM Sans Light"/>
              </a:defRPr>
            </a:lvl9pPr>
          </a:lstStyle>
          <a:p>
            <a:endParaRPr/>
          </a:p>
        </p:txBody>
      </p:sp>
      <p:sp>
        <p:nvSpPr>
          <p:cNvPr id="125" name="Google Shape;125;p10"/>
          <p:cNvSpPr txBox="1">
            <a:spLocks noGrp="1"/>
          </p:cNvSpPr>
          <p:nvPr>
            <p:ph type="subTitle" idx="19"/>
          </p:nvPr>
        </p:nvSpPr>
        <p:spPr>
          <a:xfrm>
            <a:off x="1275750" y="3349779"/>
            <a:ext cx="1053900" cy="117300"/>
          </a:xfrm>
          <a:prstGeom prst="rect">
            <a:avLst/>
          </a:prstGeom>
        </p:spPr>
        <p:txBody>
          <a:bodyPr spcFirstLastPara="1" wrap="square" lIns="0" tIns="0" rIns="0" bIns="0" anchor="b" anchorCtr="0">
            <a:noAutofit/>
          </a:bodyPr>
          <a:lstStyle>
            <a:lvl1pPr lvl="0">
              <a:lnSpc>
                <a:spcPct val="65000"/>
              </a:lnSpc>
              <a:spcBef>
                <a:spcPts val="0"/>
              </a:spcBef>
              <a:spcAft>
                <a:spcPts val="0"/>
              </a:spcAft>
              <a:buClr>
                <a:schemeClr val="lt1"/>
              </a:buClr>
              <a:buSzPts val="900"/>
              <a:buFont typeface="DM Sans Light"/>
              <a:buNone/>
              <a:defRPr sz="900">
                <a:latin typeface="DM Sans Light"/>
                <a:ea typeface="DM Sans Light"/>
                <a:cs typeface="DM Sans Light"/>
                <a:sym typeface="DM Sans Light"/>
              </a:defRPr>
            </a:lvl1pPr>
            <a:lvl2pPr lvl="1">
              <a:spcBef>
                <a:spcPts val="0"/>
              </a:spcBef>
              <a:spcAft>
                <a:spcPts val="0"/>
              </a:spcAft>
              <a:buClr>
                <a:schemeClr val="lt1"/>
              </a:buClr>
              <a:buSzPts val="900"/>
              <a:buFont typeface="DM Sans Light"/>
              <a:buNone/>
              <a:defRPr sz="900">
                <a:latin typeface="DM Sans Light"/>
                <a:ea typeface="DM Sans Light"/>
                <a:cs typeface="DM Sans Light"/>
                <a:sym typeface="DM Sans Light"/>
              </a:defRPr>
            </a:lvl2pPr>
            <a:lvl3pPr lvl="2">
              <a:spcBef>
                <a:spcPts val="0"/>
              </a:spcBef>
              <a:spcAft>
                <a:spcPts val="0"/>
              </a:spcAft>
              <a:buClr>
                <a:schemeClr val="lt1"/>
              </a:buClr>
              <a:buSzPts val="900"/>
              <a:buFont typeface="DM Sans Light"/>
              <a:buNone/>
              <a:defRPr sz="900">
                <a:latin typeface="DM Sans Light"/>
                <a:ea typeface="DM Sans Light"/>
                <a:cs typeface="DM Sans Light"/>
                <a:sym typeface="DM Sans Light"/>
              </a:defRPr>
            </a:lvl3pPr>
            <a:lvl4pPr lvl="3">
              <a:spcBef>
                <a:spcPts val="0"/>
              </a:spcBef>
              <a:spcAft>
                <a:spcPts val="0"/>
              </a:spcAft>
              <a:buClr>
                <a:schemeClr val="lt1"/>
              </a:buClr>
              <a:buSzPts val="900"/>
              <a:buFont typeface="DM Sans Light"/>
              <a:buNone/>
              <a:defRPr sz="900">
                <a:latin typeface="DM Sans Light"/>
                <a:ea typeface="DM Sans Light"/>
                <a:cs typeface="DM Sans Light"/>
                <a:sym typeface="DM Sans Light"/>
              </a:defRPr>
            </a:lvl4pPr>
            <a:lvl5pPr lvl="4">
              <a:spcBef>
                <a:spcPts val="0"/>
              </a:spcBef>
              <a:spcAft>
                <a:spcPts val="0"/>
              </a:spcAft>
              <a:buClr>
                <a:schemeClr val="lt1"/>
              </a:buClr>
              <a:buSzPts val="900"/>
              <a:buFont typeface="DM Sans Light"/>
              <a:buNone/>
              <a:defRPr sz="900">
                <a:latin typeface="DM Sans Light"/>
                <a:ea typeface="DM Sans Light"/>
                <a:cs typeface="DM Sans Light"/>
                <a:sym typeface="DM Sans Light"/>
              </a:defRPr>
            </a:lvl5pPr>
            <a:lvl6pPr lvl="5">
              <a:spcBef>
                <a:spcPts val="0"/>
              </a:spcBef>
              <a:spcAft>
                <a:spcPts val="0"/>
              </a:spcAft>
              <a:buClr>
                <a:schemeClr val="lt1"/>
              </a:buClr>
              <a:buSzPts val="900"/>
              <a:buFont typeface="DM Sans Light"/>
              <a:buNone/>
              <a:defRPr sz="900">
                <a:latin typeface="DM Sans Light"/>
                <a:ea typeface="DM Sans Light"/>
                <a:cs typeface="DM Sans Light"/>
                <a:sym typeface="DM Sans Light"/>
              </a:defRPr>
            </a:lvl6pPr>
            <a:lvl7pPr lvl="6">
              <a:spcBef>
                <a:spcPts val="0"/>
              </a:spcBef>
              <a:spcAft>
                <a:spcPts val="0"/>
              </a:spcAft>
              <a:buClr>
                <a:schemeClr val="lt1"/>
              </a:buClr>
              <a:buSzPts val="900"/>
              <a:buFont typeface="DM Sans Light"/>
              <a:buNone/>
              <a:defRPr sz="900">
                <a:latin typeface="DM Sans Light"/>
                <a:ea typeface="DM Sans Light"/>
                <a:cs typeface="DM Sans Light"/>
                <a:sym typeface="DM Sans Light"/>
              </a:defRPr>
            </a:lvl7pPr>
            <a:lvl8pPr lvl="7">
              <a:spcBef>
                <a:spcPts val="0"/>
              </a:spcBef>
              <a:spcAft>
                <a:spcPts val="0"/>
              </a:spcAft>
              <a:buClr>
                <a:schemeClr val="lt1"/>
              </a:buClr>
              <a:buSzPts val="900"/>
              <a:buFont typeface="DM Sans Light"/>
              <a:buNone/>
              <a:defRPr sz="900">
                <a:latin typeface="DM Sans Light"/>
                <a:ea typeface="DM Sans Light"/>
                <a:cs typeface="DM Sans Light"/>
                <a:sym typeface="DM Sans Light"/>
              </a:defRPr>
            </a:lvl8pPr>
            <a:lvl9pPr lvl="8">
              <a:spcBef>
                <a:spcPts val="0"/>
              </a:spcBef>
              <a:spcAft>
                <a:spcPts val="0"/>
              </a:spcAft>
              <a:buClr>
                <a:schemeClr val="lt1"/>
              </a:buClr>
              <a:buSzPts val="900"/>
              <a:buFont typeface="DM Sans Light"/>
              <a:buNone/>
              <a:defRPr sz="900">
                <a:latin typeface="DM Sans Light"/>
                <a:ea typeface="DM Sans Light"/>
                <a:cs typeface="DM Sans Light"/>
                <a:sym typeface="DM Sans Light"/>
              </a:defRPr>
            </a:lvl9pPr>
          </a:lstStyle>
          <a:p>
            <a:endParaRPr/>
          </a:p>
        </p:txBody>
      </p:sp>
      <p:sp>
        <p:nvSpPr>
          <p:cNvPr id="126" name="Google Shape;126;p10"/>
          <p:cNvSpPr txBox="1">
            <a:spLocks noGrp="1"/>
          </p:cNvSpPr>
          <p:nvPr>
            <p:ph type="subTitle" idx="20"/>
          </p:nvPr>
        </p:nvSpPr>
        <p:spPr>
          <a:xfrm>
            <a:off x="1275750" y="3647468"/>
            <a:ext cx="1053900" cy="117300"/>
          </a:xfrm>
          <a:prstGeom prst="rect">
            <a:avLst/>
          </a:prstGeom>
        </p:spPr>
        <p:txBody>
          <a:bodyPr spcFirstLastPara="1" wrap="square" lIns="0" tIns="0" rIns="0" bIns="0" anchor="b" anchorCtr="0">
            <a:noAutofit/>
          </a:bodyPr>
          <a:lstStyle>
            <a:lvl1pPr lvl="0">
              <a:lnSpc>
                <a:spcPct val="65000"/>
              </a:lnSpc>
              <a:spcBef>
                <a:spcPts val="0"/>
              </a:spcBef>
              <a:spcAft>
                <a:spcPts val="0"/>
              </a:spcAft>
              <a:buClr>
                <a:schemeClr val="lt1"/>
              </a:buClr>
              <a:buSzPts val="900"/>
              <a:buFont typeface="DM Sans Light"/>
              <a:buNone/>
              <a:defRPr sz="900">
                <a:latin typeface="DM Sans Light"/>
                <a:ea typeface="DM Sans Light"/>
                <a:cs typeface="DM Sans Light"/>
                <a:sym typeface="DM Sans Light"/>
              </a:defRPr>
            </a:lvl1pPr>
            <a:lvl2pPr lvl="1">
              <a:spcBef>
                <a:spcPts val="0"/>
              </a:spcBef>
              <a:spcAft>
                <a:spcPts val="0"/>
              </a:spcAft>
              <a:buClr>
                <a:schemeClr val="lt1"/>
              </a:buClr>
              <a:buSzPts val="900"/>
              <a:buFont typeface="DM Sans Light"/>
              <a:buNone/>
              <a:defRPr sz="900">
                <a:latin typeface="DM Sans Light"/>
                <a:ea typeface="DM Sans Light"/>
                <a:cs typeface="DM Sans Light"/>
                <a:sym typeface="DM Sans Light"/>
              </a:defRPr>
            </a:lvl2pPr>
            <a:lvl3pPr lvl="2">
              <a:spcBef>
                <a:spcPts val="0"/>
              </a:spcBef>
              <a:spcAft>
                <a:spcPts val="0"/>
              </a:spcAft>
              <a:buClr>
                <a:schemeClr val="lt1"/>
              </a:buClr>
              <a:buSzPts val="900"/>
              <a:buFont typeface="DM Sans Light"/>
              <a:buNone/>
              <a:defRPr sz="900">
                <a:latin typeface="DM Sans Light"/>
                <a:ea typeface="DM Sans Light"/>
                <a:cs typeface="DM Sans Light"/>
                <a:sym typeface="DM Sans Light"/>
              </a:defRPr>
            </a:lvl3pPr>
            <a:lvl4pPr lvl="3">
              <a:spcBef>
                <a:spcPts val="0"/>
              </a:spcBef>
              <a:spcAft>
                <a:spcPts val="0"/>
              </a:spcAft>
              <a:buClr>
                <a:schemeClr val="lt1"/>
              </a:buClr>
              <a:buSzPts val="900"/>
              <a:buFont typeface="DM Sans Light"/>
              <a:buNone/>
              <a:defRPr sz="900">
                <a:latin typeface="DM Sans Light"/>
                <a:ea typeface="DM Sans Light"/>
                <a:cs typeface="DM Sans Light"/>
                <a:sym typeface="DM Sans Light"/>
              </a:defRPr>
            </a:lvl4pPr>
            <a:lvl5pPr lvl="4">
              <a:spcBef>
                <a:spcPts val="0"/>
              </a:spcBef>
              <a:spcAft>
                <a:spcPts val="0"/>
              </a:spcAft>
              <a:buClr>
                <a:schemeClr val="lt1"/>
              </a:buClr>
              <a:buSzPts val="900"/>
              <a:buFont typeface="DM Sans Light"/>
              <a:buNone/>
              <a:defRPr sz="900">
                <a:latin typeface="DM Sans Light"/>
                <a:ea typeface="DM Sans Light"/>
                <a:cs typeface="DM Sans Light"/>
                <a:sym typeface="DM Sans Light"/>
              </a:defRPr>
            </a:lvl5pPr>
            <a:lvl6pPr lvl="5">
              <a:spcBef>
                <a:spcPts val="0"/>
              </a:spcBef>
              <a:spcAft>
                <a:spcPts val="0"/>
              </a:spcAft>
              <a:buClr>
                <a:schemeClr val="lt1"/>
              </a:buClr>
              <a:buSzPts val="900"/>
              <a:buFont typeface="DM Sans Light"/>
              <a:buNone/>
              <a:defRPr sz="900">
                <a:latin typeface="DM Sans Light"/>
                <a:ea typeface="DM Sans Light"/>
                <a:cs typeface="DM Sans Light"/>
                <a:sym typeface="DM Sans Light"/>
              </a:defRPr>
            </a:lvl6pPr>
            <a:lvl7pPr lvl="6">
              <a:spcBef>
                <a:spcPts val="0"/>
              </a:spcBef>
              <a:spcAft>
                <a:spcPts val="0"/>
              </a:spcAft>
              <a:buClr>
                <a:schemeClr val="lt1"/>
              </a:buClr>
              <a:buSzPts val="900"/>
              <a:buFont typeface="DM Sans Light"/>
              <a:buNone/>
              <a:defRPr sz="900">
                <a:latin typeface="DM Sans Light"/>
                <a:ea typeface="DM Sans Light"/>
                <a:cs typeface="DM Sans Light"/>
                <a:sym typeface="DM Sans Light"/>
              </a:defRPr>
            </a:lvl7pPr>
            <a:lvl8pPr lvl="7">
              <a:spcBef>
                <a:spcPts val="0"/>
              </a:spcBef>
              <a:spcAft>
                <a:spcPts val="0"/>
              </a:spcAft>
              <a:buClr>
                <a:schemeClr val="lt1"/>
              </a:buClr>
              <a:buSzPts val="900"/>
              <a:buFont typeface="DM Sans Light"/>
              <a:buNone/>
              <a:defRPr sz="900">
                <a:latin typeface="DM Sans Light"/>
                <a:ea typeface="DM Sans Light"/>
                <a:cs typeface="DM Sans Light"/>
                <a:sym typeface="DM Sans Light"/>
              </a:defRPr>
            </a:lvl8pPr>
            <a:lvl9pPr lvl="8">
              <a:spcBef>
                <a:spcPts val="0"/>
              </a:spcBef>
              <a:spcAft>
                <a:spcPts val="0"/>
              </a:spcAft>
              <a:buClr>
                <a:schemeClr val="lt1"/>
              </a:buClr>
              <a:buSzPts val="900"/>
              <a:buFont typeface="DM Sans Light"/>
              <a:buNone/>
              <a:defRPr sz="900">
                <a:latin typeface="DM Sans Light"/>
                <a:ea typeface="DM Sans Light"/>
                <a:cs typeface="DM Sans Light"/>
                <a:sym typeface="DM Sans Light"/>
              </a:defRPr>
            </a:lvl9pPr>
          </a:lstStyle>
          <a:p>
            <a:endParaRPr/>
          </a:p>
        </p:txBody>
      </p:sp>
      <p:sp>
        <p:nvSpPr>
          <p:cNvPr id="127" name="Google Shape;127;p10"/>
          <p:cNvSpPr txBox="1">
            <a:spLocks noGrp="1"/>
          </p:cNvSpPr>
          <p:nvPr>
            <p:ph type="subTitle" idx="21"/>
          </p:nvPr>
        </p:nvSpPr>
        <p:spPr>
          <a:xfrm>
            <a:off x="1275750" y="3945167"/>
            <a:ext cx="1053900" cy="117300"/>
          </a:xfrm>
          <a:prstGeom prst="rect">
            <a:avLst/>
          </a:prstGeom>
        </p:spPr>
        <p:txBody>
          <a:bodyPr spcFirstLastPara="1" wrap="square" lIns="0" tIns="0" rIns="0" bIns="0" anchor="b" anchorCtr="0">
            <a:noAutofit/>
          </a:bodyPr>
          <a:lstStyle>
            <a:lvl1pPr lvl="0">
              <a:lnSpc>
                <a:spcPct val="65000"/>
              </a:lnSpc>
              <a:spcBef>
                <a:spcPts val="0"/>
              </a:spcBef>
              <a:spcAft>
                <a:spcPts val="0"/>
              </a:spcAft>
              <a:buClr>
                <a:schemeClr val="lt1"/>
              </a:buClr>
              <a:buSzPts val="900"/>
              <a:buFont typeface="DM Sans Light"/>
              <a:buNone/>
              <a:defRPr sz="900">
                <a:latin typeface="DM Sans Light"/>
                <a:ea typeface="DM Sans Light"/>
                <a:cs typeface="DM Sans Light"/>
                <a:sym typeface="DM Sans Light"/>
              </a:defRPr>
            </a:lvl1pPr>
            <a:lvl2pPr lvl="1">
              <a:spcBef>
                <a:spcPts val="0"/>
              </a:spcBef>
              <a:spcAft>
                <a:spcPts val="0"/>
              </a:spcAft>
              <a:buClr>
                <a:schemeClr val="lt1"/>
              </a:buClr>
              <a:buSzPts val="900"/>
              <a:buFont typeface="DM Sans Light"/>
              <a:buNone/>
              <a:defRPr sz="900">
                <a:latin typeface="DM Sans Light"/>
                <a:ea typeface="DM Sans Light"/>
                <a:cs typeface="DM Sans Light"/>
                <a:sym typeface="DM Sans Light"/>
              </a:defRPr>
            </a:lvl2pPr>
            <a:lvl3pPr lvl="2">
              <a:spcBef>
                <a:spcPts val="0"/>
              </a:spcBef>
              <a:spcAft>
                <a:spcPts val="0"/>
              </a:spcAft>
              <a:buClr>
                <a:schemeClr val="lt1"/>
              </a:buClr>
              <a:buSzPts val="900"/>
              <a:buFont typeface="DM Sans Light"/>
              <a:buNone/>
              <a:defRPr sz="900">
                <a:latin typeface="DM Sans Light"/>
                <a:ea typeface="DM Sans Light"/>
                <a:cs typeface="DM Sans Light"/>
                <a:sym typeface="DM Sans Light"/>
              </a:defRPr>
            </a:lvl3pPr>
            <a:lvl4pPr lvl="3">
              <a:spcBef>
                <a:spcPts val="0"/>
              </a:spcBef>
              <a:spcAft>
                <a:spcPts val="0"/>
              </a:spcAft>
              <a:buClr>
                <a:schemeClr val="lt1"/>
              </a:buClr>
              <a:buSzPts val="900"/>
              <a:buFont typeface="DM Sans Light"/>
              <a:buNone/>
              <a:defRPr sz="900">
                <a:latin typeface="DM Sans Light"/>
                <a:ea typeface="DM Sans Light"/>
                <a:cs typeface="DM Sans Light"/>
                <a:sym typeface="DM Sans Light"/>
              </a:defRPr>
            </a:lvl4pPr>
            <a:lvl5pPr lvl="4">
              <a:spcBef>
                <a:spcPts val="0"/>
              </a:spcBef>
              <a:spcAft>
                <a:spcPts val="0"/>
              </a:spcAft>
              <a:buClr>
                <a:schemeClr val="lt1"/>
              </a:buClr>
              <a:buSzPts val="900"/>
              <a:buFont typeface="DM Sans Light"/>
              <a:buNone/>
              <a:defRPr sz="900">
                <a:latin typeface="DM Sans Light"/>
                <a:ea typeface="DM Sans Light"/>
                <a:cs typeface="DM Sans Light"/>
                <a:sym typeface="DM Sans Light"/>
              </a:defRPr>
            </a:lvl5pPr>
            <a:lvl6pPr lvl="5">
              <a:spcBef>
                <a:spcPts val="0"/>
              </a:spcBef>
              <a:spcAft>
                <a:spcPts val="0"/>
              </a:spcAft>
              <a:buClr>
                <a:schemeClr val="lt1"/>
              </a:buClr>
              <a:buSzPts val="900"/>
              <a:buFont typeface="DM Sans Light"/>
              <a:buNone/>
              <a:defRPr sz="900">
                <a:latin typeface="DM Sans Light"/>
                <a:ea typeface="DM Sans Light"/>
                <a:cs typeface="DM Sans Light"/>
                <a:sym typeface="DM Sans Light"/>
              </a:defRPr>
            </a:lvl6pPr>
            <a:lvl7pPr lvl="6">
              <a:spcBef>
                <a:spcPts val="0"/>
              </a:spcBef>
              <a:spcAft>
                <a:spcPts val="0"/>
              </a:spcAft>
              <a:buClr>
                <a:schemeClr val="lt1"/>
              </a:buClr>
              <a:buSzPts val="900"/>
              <a:buFont typeface="DM Sans Light"/>
              <a:buNone/>
              <a:defRPr sz="900">
                <a:latin typeface="DM Sans Light"/>
                <a:ea typeface="DM Sans Light"/>
                <a:cs typeface="DM Sans Light"/>
                <a:sym typeface="DM Sans Light"/>
              </a:defRPr>
            </a:lvl7pPr>
            <a:lvl8pPr lvl="7">
              <a:spcBef>
                <a:spcPts val="0"/>
              </a:spcBef>
              <a:spcAft>
                <a:spcPts val="0"/>
              </a:spcAft>
              <a:buClr>
                <a:schemeClr val="lt1"/>
              </a:buClr>
              <a:buSzPts val="900"/>
              <a:buFont typeface="DM Sans Light"/>
              <a:buNone/>
              <a:defRPr sz="900">
                <a:latin typeface="DM Sans Light"/>
                <a:ea typeface="DM Sans Light"/>
                <a:cs typeface="DM Sans Light"/>
                <a:sym typeface="DM Sans Light"/>
              </a:defRPr>
            </a:lvl8pPr>
            <a:lvl9pPr lvl="8">
              <a:spcBef>
                <a:spcPts val="0"/>
              </a:spcBef>
              <a:spcAft>
                <a:spcPts val="0"/>
              </a:spcAft>
              <a:buClr>
                <a:schemeClr val="lt1"/>
              </a:buClr>
              <a:buSzPts val="900"/>
              <a:buFont typeface="DM Sans Light"/>
              <a:buNone/>
              <a:defRPr sz="900">
                <a:latin typeface="DM Sans Light"/>
                <a:ea typeface="DM Sans Light"/>
                <a:cs typeface="DM Sans Light"/>
                <a:sym typeface="DM Sans Light"/>
              </a:defRPr>
            </a:lvl9pPr>
          </a:lstStyle>
          <a:p>
            <a:endParaRPr/>
          </a:p>
        </p:txBody>
      </p:sp>
      <p:sp>
        <p:nvSpPr>
          <p:cNvPr id="128" name="Google Shape;128;p10"/>
          <p:cNvSpPr txBox="1">
            <a:spLocks noGrp="1"/>
          </p:cNvSpPr>
          <p:nvPr>
            <p:ph type="subTitle" idx="22"/>
          </p:nvPr>
        </p:nvSpPr>
        <p:spPr>
          <a:xfrm>
            <a:off x="1275750" y="4241301"/>
            <a:ext cx="1053900" cy="117300"/>
          </a:xfrm>
          <a:prstGeom prst="rect">
            <a:avLst/>
          </a:prstGeom>
        </p:spPr>
        <p:txBody>
          <a:bodyPr spcFirstLastPara="1" wrap="square" lIns="0" tIns="0" rIns="0" bIns="0" anchor="b" anchorCtr="0">
            <a:noAutofit/>
          </a:bodyPr>
          <a:lstStyle>
            <a:lvl1pPr lvl="0">
              <a:lnSpc>
                <a:spcPct val="65000"/>
              </a:lnSpc>
              <a:spcBef>
                <a:spcPts val="0"/>
              </a:spcBef>
              <a:spcAft>
                <a:spcPts val="0"/>
              </a:spcAft>
              <a:buClr>
                <a:schemeClr val="lt1"/>
              </a:buClr>
              <a:buSzPts val="900"/>
              <a:buFont typeface="DM Sans Light"/>
              <a:buNone/>
              <a:defRPr sz="900">
                <a:latin typeface="DM Sans Light"/>
                <a:ea typeface="DM Sans Light"/>
                <a:cs typeface="DM Sans Light"/>
                <a:sym typeface="DM Sans Light"/>
              </a:defRPr>
            </a:lvl1pPr>
            <a:lvl2pPr lvl="1">
              <a:spcBef>
                <a:spcPts val="0"/>
              </a:spcBef>
              <a:spcAft>
                <a:spcPts val="0"/>
              </a:spcAft>
              <a:buClr>
                <a:schemeClr val="lt1"/>
              </a:buClr>
              <a:buSzPts val="900"/>
              <a:buFont typeface="DM Sans Light"/>
              <a:buNone/>
              <a:defRPr sz="900">
                <a:latin typeface="DM Sans Light"/>
                <a:ea typeface="DM Sans Light"/>
                <a:cs typeface="DM Sans Light"/>
                <a:sym typeface="DM Sans Light"/>
              </a:defRPr>
            </a:lvl2pPr>
            <a:lvl3pPr lvl="2">
              <a:spcBef>
                <a:spcPts val="0"/>
              </a:spcBef>
              <a:spcAft>
                <a:spcPts val="0"/>
              </a:spcAft>
              <a:buClr>
                <a:schemeClr val="lt1"/>
              </a:buClr>
              <a:buSzPts val="900"/>
              <a:buFont typeface="DM Sans Light"/>
              <a:buNone/>
              <a:defRPr sz="900">
                <a:latin typeface="DM Sans Light"/>
                <a:ea typeface="DM Sans Light"/>
                <a:cs typeface="DM Sans Light"/>
                <a:sym typeface="DM Sans Light"/>
              </a:defRPr>
            </a:lvl3pPr>
            <a:lvl4pPr lvl="3">
              <a:spcBef>
                <a:spcPts val="0"/>
              </a:spcBef>
              <a:spcAft>
                <a:spcPts val="0"/>
              </a:spcAft>
              <a:buClr>
                <a:schemeClr val="lt1"/>
              </a:buClr>
              <a:buSzPts val="900"/>
              <a:buFont typeface="DM Sans Light"/>
              <a:buNone/>
              <a:defRPr sz="900">
                <a:latin typeface="DM Sans Light"/>
                <a:ea typeface="DM Sans Light"/>
                <a:cs typeface="DM Sans Light"/>
                <a:sym typeface="DM Sans Light"/>
              </a:defRPr>
            </a:lvl4pPr>
            <a:lvl5pPr lvl="4">
              <a:spcBef>
                <a:spcPts val="0"/>
              </a:spcBef>
              <a:spcAft>
                <a:spcPts val="0"/>
              </a:spcAft>
              <a:buClr>
                <a:schemeClr val="lt1"/>
              </a:buClr>
              <a:buSzPts val="900"/>
              <a:buFont typeface="DM Sans Light"/>
              <a:buNone/>
              <a:defRPr sz="900">
                <a:latin typeface="DM Sans Light"/>
                <a:ea typeface="DM Sans Light"/>
                <a:cs typeface="DM Sans Light"/>
                <a:sym typeface="DM Sans Light"/>
              </a:defRPr>
            </a:lvl5pPr>
            <a:lvl6pPr lvl="5">
              <a:spcBef>
                <a:spcPts val="0"/>
              </a:spcBef>
              <a:spcAft>
                <a:spcPts val="0"/>
              </a:spcAft>
              <a:buClr>
                <a:schemeClr val="lt1"/>
              </a:buClr>
              <a:buSzPts val="900"/>
              <a:buFont typeface="DM Sans Light"/>
              <a:buNone/>
              <a:defRPr sz="900">
                <a:latin typeface="DM Sans Light"/>
                <a:ea typeface="DM Sans Light"/>
                <a:cs typeface="DM Sans Light"/>
                <a:sym typeface="DM Sans Light"/>
              </a:defRPr>
            </a:lvl6pPr>
            <a:lvl7pPr lvl="6">
              <a:spcBef>
                <a:spcPts val="0"/>
              </a:spcBef>
              <a:spcAft>
                <a:spcPts val="0"/>
              </a:spcAft>
              <a:buClr>
                <a:schemeClr val="lt1"/>
              </a:buClr>
              <a:buSzPts val="900"/>
              <a:buFont typeface="DM Sans Light"/>
              <a:buNone/>
              <a:defRPr sz="900">
                <a:latin typeface="DM Sans Light"/>
                <a:ea typeface="DM Sans Light"/>
                <a:cs typeface="DM Sans Light"/>
                <a:sym typeface="DM Sans Light"/>
              </a:defRPr>
            </a:lvl7pPr>
            <a:lvl8pPr lvl="7">
              <a:spcBef>
                <a:spcPts val="0"/>
              </a:spcBef>
              <a:spcAft>
                <a:spcPts val="0"/>
              </a:spcAft>
              <a:buClr>
                <a:schemeClr val="lt1"/>
              </a:buClr>
              <a:buSzPts val="900"/>
              <a:buFont typeface="DM Sans Light"/>
              <a:buNone/>
              <a:defRPr sz="900">
                <a:latin typeface="DM Sans Light"/>
                <a:ea typeface="DM Sans Light"/>
                <a:cs typeface="DM Sans Light"/>
                <a:sym typeface="DM Sans Light"/>
              </a:defRPr>
            </a:lvl8pPr>
            <a:lvl9pPr lvl="8">
              <a:spcBef>
                <a:spcPts val="0"/>
              </a:spcBef>
              <a:spcAft>
                <a:spcPts val="0"/>
              </a:spcAft>
              <a:buClr>
                <a:schemeClr val="lt1"/>
              </a:buClr>
              <a:buSzPts val="900"/>
              <a:buFont typeface="DM Sans Light"/>
              <a:buNone/>
              <a:defRPr sz="900">
                <a:latin typeface="DM Sans Light"/>
                <a:ea typeface="DM Sans Light"/>
                <a:cs typeface="DM Sans Light"/>
                <a:sym typeface="DM Sans Light"/>
              </a:defRPr>
            </a:lvl9pPr>
          </a:lstStyle>
          <a:p>
            <a:endParaRPr/>
          </a:p>
        </p:txBody>
      </p:sp>
      <p:sp>
        <p:nvSpPr>
          <p:cNvPr id="129" name="Google Shape;129;p10"/>
          <p:cNvSpPr txBox="1">
            <a:spLocks noGrp="1"/>
          </p:cNvSpPr>
          <p:nvPr>
            <p:ph type="subTitle" idx="23"/>
          </p:nvPr>
        </p:nvSpPr>
        <p:spPr>
          <a:xfrm>
            <a:off x="1275750" y="4540080"/>
            <a:ext cx="1053900" cy="117300"/>
          </a:xfrm>
          <a:prstGeom prst="rect">
            <a:avLst/>
          </a:prstGeom>
        </p:spPr>
        <p:txBody>
          <a:bodyPr spcFirstLastPara="1" wrap="square" lIns="0" tIns="0" rIns="0" bIns="0" anchor="b" anchorCtr="0">
            <a:noAutofit/>
          </a:bodyPr>
          <a:lstStyle>
            <a:lvl1pPr lvl="0">
              <a:lnSpc>
                <a:spcPct val="65000"/>
              </a:lnSpc>
              <a:spcBef>
                <a:spcPts val="0"/>
              </a:spcBef>
              <a:spcAft>
                <a:spcPts val="0"/>
              </a:spcAft>
              <a:buClr>
                <a:schemeClr val="lt1"/>
              </a:buClr>
              <a:buSzPts val="900"/>
              <a:buFont typeface="DM Sans Light"/>
              <a:buNone/>
              <a:defRPr sz="900">
                <a:latin typeface="DM Sans Light"/>
                <a:ea typeface="DM Sans Light"/>
                <a:cs typeface="DM Sans Light"/>
                <a:sym typeface="DM Sans Light"/>
              </a:defRPr>
            </a:lvl1pPr>
            <a:lvl2pPr lvl="1">
              <a:spcBef>
                <a:spcPts val="0"/>
              </a:spcBef>
              <a:spcAft>
                <a:spcPts val="0"/>
              </a:spcAft>
              <a:buClr>
                <a:schemeClr val="lt1"/>
              </a:buClr>
              <a:buSzPts val="900"/>
              <a:buFont typeface="DM Sans Light"/>
              <a:buNone/>
              <a:defRPr sz="900">
                <a:latin typeface="DM Sans Light"/>
                <a:ea typeface="DM Sans Light"/>
                <a:cs typeface="DM Sans Light"/>
                <a:sym typeface="DM Sans Light"/>
              </a:defRPr>
            </a:lvl2pPr>
            <a:lvl3pPr lvl="2">
              <a:spcBef>
                <a:spcPts val="0"/>
              </a:spcBef>
              <a:spcAft>
                <a:spcPts val="0"/>
              </a:spcAft>
              <a:buClr>
                <a:schemeClr val="lt1"/>
              </a:buClr>
              <a:buSzPts val="900"/>
              <a:buFont typeface="DM Sans Light"/>
              <a:buNone/>
              <a:defRPr sz="900">
                <a:latin typeface="DM Sans Light"/>
                <a:ea typeface="DM Sans Light"/>
                <a:cs typeface="DM Sans Light"/>
                <a:sym typeface="DM Sans Light"/>
              </a:defRPr>
            </a:lvl3pPr>
            <a:lvl4pPr lvl="3">
              <a:spcBef>
                <a:spcPts val="0"/>
              </a:spcBef>
              <a:spcAft>
                <a:spcPts val="0"/>
              </a:spcAft>
              <a:buClr>
                <a:schemeClr val="lt1"/>
              </a:buClr>
              <a:buSzPts val="900"/>
              <a:buFont typeface="DM Sans Light"/>
              <a:buNone/>
              <a:defRPr sz="900">
                <a:latin typeface="DM Sans Light"/>
                <a:ea typeface="DM Sans Light"/>
                <a:cs typeface="DM Sans Light"/>
                <a:sym typeface="DM Sans Light"/>
              </a:defRPr>
            </a:lvl4pPr>
            <a:lvl5pPr lvl="4">
              <a:spcBef>
                <a:spcPts val="0"/>
              </a:spcBef>
              <a:spcAft>
                <a:spcPts val="0"/>
              </a:spcAft>
              <a:buClr>
                <a:schemeClr val="lt1"/>
              </a:buClr>
              <a:buSzPts val="900"/>
              <a:buFont typeface="DM Sans Light"/>
              <a:buNone/>
              <a:defRPr sz="900">
                <a:latin typeface="DM Sans Light"/>
                <a:ea typeface="DM Sans Light"/>
                <a:cs typeface="DM Sans Light"/>
                <a:sym typeface="DM Sans Light"/>
              </a:defRPr>
            </a:lvl5pPr>
            <a:lvl6pPr lvl="5">
              <a:spcBef>
                <a:spcPts val="0"/>
              </a:spcBef>
              <a:spcAft>
                <a:spcPts val="0"/>
              </a:spcAft>
              <a:buClr>
                <a:schemeClr val="lt1"/>
              </a:buClr>
              <a:buSzPts val="900"/>
              <a:buFont typeface="DM Sans Light"/>
              <a:buNone/>
              <a:defRPr sz="900">
                <a:latin typeface="DM Sans Light"/>
                <a:ea typeface="DM Sans Light"/>
                <a:cs typeface="DM Sans Light"/>
                <a:sym typeface="DM Sans Light"/>
              </a:defRPr>
            </a:lvl6pPr>
            <a:lvl7pPr lvl="6">
              <a:spcBef>
                <a:spcPts val="0"/>
              </a:spcBef>
              <a:spcAft>
                <a:spcPts val="0"/>
              </a:spcAft>
              <a:buClr>
                <a:schemeClr val="lt1"/>
              </a:buClr>
              <a:buSzPts val="900"/>
              <a:buFont typeface="DM Sans Light"/>
              <a:buNone/>
              <a:defRPr sz="900">
                <a:latin typeface="DM Sans Light"/>
                <a:ea typeface="DM Sans Light"/>
                <a:cs typeface="DM Sans Light"/>
                <a:sym typeface="DM Sans Light"/>
              </a:defRPr>
            </a:lvl7pPr>
            <a:lvl8pPr lvl="7">
              <a:spcBef>
                <a:spcPts val="0"/>
              </a:spcBef>
              <a:spcAft>
                <a:spcPts val="0"/>
              </a:spcAft>
              <a:buClr>
                <a:schemeClr val="lt1"/>
              </a:buClr>
              <a:buSzPts val="900"/>
              <a:buFont typeface="DM Sans Light"/>
              <a:buNone/>
              <a:defRPr sz="900">
                <a:latin typeface="DM Sans Light"/>
                <a:ea typeface="DM Sans Light"/>
                <a:cs typeface="DM Sans Light"/>
                <a:sym typeface="DM Sans Light"/>
              </a:defRPr>
            </a:lvl8pPr>
            <a:lvl9pPr lvl="8">
              <a:spcBef>
                <a:spcPts val="0"/>
              </a:spcBef>
              <a:spcAft>
                <a:spcPts val="0"/>
              </a:spcAft>
              <a:buClr>
                <a:schemeClr val="lt1"/>
              </a:buClr>
              <a:buSzPts val="900"/>
              <a:buFont typeface="DM Sans Light"/>
              <a:buNone/>
              <a:defRPr sz="900">
                <a:latin typeface="DM Sans Light"/>
                <a:ea typeface="DM Sans Light"/>
                <a:cs typeface="DM Sans Light"/>
                <a:sym typeface="DM Sans Light"/>
              </a:defRPr>
            </a:lvl9pPr>
          </a:lstStyle>
          <a:p>
            <a:endParaRPr/>
          </a:p>
        </p:txBody>
      </p:sp>
      <p:sp>
        <p:nvSpPr>
          <p:cNvPr id="130" name="Google Shape;130;p10"/>
          <p:cNvSpPr txBox="1">
            <a:spLocks noGrp="1"/>
          </p:cNvSpPr>
          <p:nvPr>
            <p:ph type="subTitle" idx="24"/>
          </p:nvPr>
        </p:nvSpPr>
        <p:spPr>
          <a:xfrm>
            <a:off x="2863000" y="1925972"/>
            <a:ext cx="2684400" cy="972000"/>
          </a:xfrm>
          <a:prstGeom prst="rect">
            <a:avLst/>
          </a:prstGeom>
        </p:spPr>
        <p:txBody>
          <a:bodyPr spcFirstLastPara="1" wrap="square" lIns="0" tIns="0" rIns="0" bIns="0" anchor="t" anchorCtr="0">
            <a:noAutofit/>
          </a:bodyPr>
          <a:lstStyle>
            <a:lvl1pPr lvl="0">
              <a:lnSpc>
                <a:spcPct val="70000"/>
              </a:lnSpc>
              <a:spcBef>
                <a:spcPts val="0"/>
              </a:spcBef>
              <a:spcAft>
                <a:spcPts val="0"/>
              </a:spcAft>
              <a:buClr>
                <a:schemeClr val="lt1"/>
              </a:buClr>
              <a:buSzPts val="1800"/>
              <a:buFont typeface="Forum"/>
              <a:buNone/>
              <a:defRPr/>
            </a:lvl1pPr>
            <a:lvl2pPr lvl="1">
              <a:spcBef>
                <a:spcPts val="0"/>
              </a:spcBef>
              <a:spcAft>
                <a:spcPts val="0"/>
              </a:spcAft>
              <a:buClr>
                <a:schemeClr val="lt1"/>
              </a:buClr>
              <a:buSzPts val="1800"/>
              <a:buFont typeface="Forum"/>
              <a:buNone/>
              <a:defRPr sz="1800">
                <a:latin typeface="Forum"/>
                <a:ea typeface="Forum"/>
                <a:cs typeface="Forum"/>
                <a:sym typeface="Forum"/>
              </a:defRPr>
            </a:lvl2pPr>
            <a:lvl3pPr lvl="2">
              <a:spcBef>
                <a:spcPts val="0"/>
              </a:spcBef>
              <a:spcAft>
                <a:spcPts val="0"/>
              </a:spcAft>
              <a:buClr>
                <a:schemeClr val="lt1"/>
              </a:buClr>
              <a:buSzPts val="1800"/>
              <a:buFont typeface="Forum"/>
              <a:buNone/>
              <a:defRPr sz="1800">
                <a:latin typeface="Forum"/>
                <a:ea typeface="Forum"/>
                <a:cs typeface="Forum"/>
                <a:sym typeface="Forum"/>
              </a:defRPr>
            </a:lvl3pPr>
            <a:lvl4pPr lvl="3">
              <a:spcBef>
                <a:spcPts val="0"/>
              </a:spcBef>
              <a:spcAft>
                <a:spcPts val="0"/>
              </a:spcAft>
              <a:buClr>
                <a:schemeClr val="lt1"/>
              </a:buClr>
              <a:buSzPts val="1800"/>
              <a:buFont typeface="Forum"/>
              <a:buNone/>
              <a:defRPr sz="1800">
                <a:latin typeface="Forum"/>
                <a:ea typeface="Forum"/>
                <a:cs typeface="Forum"/>
                <a:sym typeface="Forum"/>
              </a:defRPr>
            </a:lvl4pPr>
            <a:lvl5pPr lvl="4">
              <a:spcBef>
                <a:spcPts val="0"/>
              </a:spcBef>
              <a:spcAft>
                <a:spcPts val="0"/>
              </a:spcAft>
              <a:buClr>
                <a:schemeClr val="lt1"/>
              </a:buClr>
              <a:buSzPts val="1800"/>
              <a:buFont typeface="Forum"/>
              <a:buNone/>
              <a:defRPr sz="1800">
                <a:latin typeface="Forum"/>
                <a:ea typeface="Forum"/>
                <a:cs typeface="Forum"/>
                <a:sym typeface="Forum"/>
              </a:defRPr>
            </a:lvl5pPr>
            <a:lvl6pPr lvl="5">
              <a:spcBef>
                <a:spcPts val="0"/>
              </a:spcBef>
              <a:spcAft>
                <a:spcPts val="0"/>
              </a:spcAft>
              <a:buClr>
                <a:schemeClr val="lt1"/>
              </a:buClr>
              <a:buSzPts val="1800"/>
              <a:buFont typeface="Forum"/>
              <a:buNone/>
              <a:defRPr sz="1800">
                <a:latin typeface="Forum"/>
                <a:ea typeface="Forum"/>
                <a:cs typeface="Forum"/>
                <a:sym typeface="Forum"/>
              </a:defRPr>
            </a:lvl6pPr>
            <a:lvl7pPr lvl="6">
              <a:spcBef>
                <a:spcPts val="0"/>
              </a:spcBef>
              <a:spcAft>
                <a:spcPts val="0"/>
              </a:spcAft>
              <a:buClr>
                <a:schemeClr val="lt1"/>
              </a:buClr>
              <a:buSzPts val="1800"/>
              <a:buFont typeface="Forum"/>
              <a:buNone/>
              <a:defRPr sz="1800">
                <a:latin typeface="Forum"/>
                <a:ea typeface="Forum"/>
                <a:cs typeface="Forum"/>
                <a:sym typeface="Forum"/>
              </a:defRPr>
            </a:lvl7pPr>
            <a:lvl8pPr lvl="7">
              <a:spcBef>
                <a:spcPts val="0"/>
              </a:spcBef>
              <a:spcAft>
                <a:spcPts val="0"/>
              </a:spcAft>
              <a:buClr>
                <a:schemeClr val="lt1"/>
              </a:buClr>
              <a:buSzPts val="1800"/>
              <a:buFont typeface="Forum"/>
              <a:buNone/>
              <a:defRPr sz="1800">
                <a:latin typeface="Forum"/>
                <a:ea typeface="Forum"/>
                <a:cs typeface="Forum"/>
                <a:sym typeface="Forum"/>
              </a:defRPr>
            </a:lvl8pPr>
            <a:lvl9pPr lvl="8">
              <a:spcBef>
                <a:spcPts val="0"/>
              </a:spcBef>
              <a:spcAft>
                <a:spcPts val="0"/>
              </a:spcAft>
              <a:buClr>
                <a:schemeClr val="lt1"/>
              </a:buClr>
              <a:buSzPts val="1800"/>
              <a:buFont typeface="Forum"/>
              <a:buNone/>
              <a:defRPr sz="1800">
                <a:latin typeface="Forum"/>
                <a:ea typeface="Forum"/>
                <a:cs typeface="Forum"/>
                <a:sym typeface="Forum"/>
              </a:defRPr>
            </a:lvl9pPr>
          </a:lstStyle>
          <a:p>
            <a:endParaRPr/>
          </a:p>
        </p:txBody>
      </p:sp>
      <p:sp>
        <p:nvSpPr>
          <p:cNvPr id="131" name="Google Shape;131;p10"/>
          <p:cNvSpPr txBox="1">
            <a:spLocks noGrp="1"/>
          </p:cNvSpPr>
          <p:nvPr>
            <p:ph type="subTitle" idx="25"/>
          </p:nvPr>
        </p:nvSpPr>
        <p:spPr>
          <a:xfrm>
            <a:off x="2863000" y="3668715"/>
            <a:ext cx="2560500" cy="1243500"/>
          </a:xfrm>
          <a:prstGeom prst="rect">
            <a:avLst/>
          </a:prstGeom>
        </p:spPr>
        <p:txBody>
          <a:bodyPr spcFirstLastPara="1" wrap="square" lIns="0" tIns="0" rIns="0" bIns="0" anchor="t" anchorCtr="0">
            <a:noAutofit/>
          </a:bodyPr>
          <a:lstStyle>
            <a:lvl1pPr lvl="0">
              <a:spcBef>
                <a:spcPts val="0"/>
              </a:spcBef>
              <a:spcAft>
                <a:spcPts val="0"/>
              </a:spcAft>
              <a:buClr>
                <a:schemeClr val="lt1"/>
              </a:buClr>
              <a:buSzPts val="1000"/>
              <a:buFont typeface="DM Sans Light"/>
              <a:buNone/>
              <a:defRPr sz="1000">
                <a:latin typeface="DM Sans Light"/>
                <a:ea typeface="DM Sans Light"/>
                <a:cs typeface="DM Sans Light"/>
                <a:sym typeface="DM Sans Light"/>
              </a:defRPr>
            </a:lvl1pPr>
            <a:lvl2pPr lvl="1">
              <a:spcBef>
                <a:spcPts val="0"/>
              </a:spcBef>
              <a:spcAft>
                <a:spcPts val="0"/>
              </a:spcAft>
              <a:buClr>
                <a:schemeClr val="lt1"/>
              </a:buClr>
              <a:buSzPts val="1000"/>
              <a:buFont typeface="DM Sans Light"/>
              <a:buNone/>
              <a:defRPr sz="1000">
                <a:latin typeface="DM Sans Light"/>
                <a:ea typeface="DM Sans Light"/>
                <a:cs typeface="DM Sans Light"/>
                <a:sym typeface="DM Sans Light"/>
              </a:defRPr>
            </a:lvl2pPr>
            <a:lvl3pPr lvl="2">
              <a:spcBef>
                <a:spcPts val="0"/>
              </a:spcBef>
              <a:spcAft>
                <a:spcPts val="0"/>
              </a:spcAft>
              <a:buClr>
                <a:schemeClr val="lt1"/>
              </a:buClr>
              <a:buSzPts val="1000"/>
              <a:buFont typeface="DM Sans Light"/>
              <a:buNone/>
              <a:defRPr sz="1000">
                <a:latin typeface="DM Sans Light"/>
                <a:ea typeface="DM Sans Light"/>
                <a:cs typeface="DM Sans Light"/>
                <a:sym typeface="DM Sans Light"/>
              </a:defRPr>
            </a:lvl3pPr>
            <a:lvl4pPr lvl="3">
              <a:spcBef>
                <a:spcPts val="0"/>
              </a:spcBef>
              <a:spcAft>
                <a:spcPts val="0"/>
              </a:spcAft>
              <a:buClr>
                <a:schemeClr val="lt1"/>
              </a:buClr>
              <a:buSzPts val="1000"/>
              <a:buFont typeface="DM Sans Light"/>
              <a:buNone/>
              <a:defRPr sz="1000">
                <a:latin typeface="DM Sans Light"/>
                <a:ea typeface="DM Sans Light"/>
                <a:cs typeface="DM Sans Light"/>
                <a:sym typeface="DM Sans Light"/>
              </a:defRPr>
            </a:lvl4pPr>
            <a:lvl5pPr lvl="4">
              <a:spcBef>
                <a:spcPts val="0"/>
              </a:spcBef>
              <a:spcAft>
                <a:spcPts val="0"/>
              </a:spcAft>
              <a:buClr>
                <a:schemeClr val="lt1"/>
              </a:buClr>
              <a:buSzPts val="1000"/>
              <a:buFont typeface="DM Sans Light"/>
              <a:buNone/>
              <a:defRPr sz="1000">
                <a:latin typeface="DM Sans Light"/>
                <a:ea typeface="DM Sans Light"/>
                <a:cs typeface="DM Sans Light"/>
                <a:sym typeface="DM Sans Light"/>
              </a:defRPr>
            </a:lvl5pPr>
            <a:lvl6pPr lvl="5">
              <a:spcBef>
                <a:spcPts val="0"/>
              </a:spcBef>
              <a:spcAft>
                <a:spcPts val="0"/>
              </a:spcAft>
              <a:buClr>
                <a:schemeClr val="lt1"/>
              </a:buClr>
              <a:buSzPts val="1000"/>
              <a:buFont typeface="DM Sans Light"/>
              <a:buNone/>
              <a:defRPr sz="1000">
                <a:latin typeface="DM Sans Light"/>
                <a:ea typeface="DM Sans Light"/>
                <a:cs typeface="DM Sans Light"/>
                <a:sym typeface="DM Sans Light"/>
              </a:defRPr>
            </a:lvl6pPr>
            <a:lvl7pPr lvl="6">
              <a:spcBef>
                <a:spcPts val="0"/>
              </a:spcBef>
              <a:spcAft>
                <a:spcPts val="0"/>
              </a:spcAft>
              <a:buClr>
                <a:schemeClr val="lt1"/>
              </a:buClr>
              <a:buSzPts val="1000"/>
              <a:buFont typeface="DM Sans Light"/>
              <a:buNone/>
              <a:defRPr sz="1000">
                <a:latin typeface="DM Sans Light"/>
                <a:ea typeface="DM Sans Light"/>
                <a:cs typeface="DM Sans Light"/>
                <a:sym typeface="DM Sans Light"/>
              </a:defRPr>
            </a:lvl7pPr>
            <a:lvl8pPr lvl="7">
              <a:spcBef>
                <a:spcPts val="0"/>
              </a:spcBef>
              <a:spcAft>
                <a:spcPts val="0"/>
              </a:spcAft>
              <a:buClr>
                <a:schemeClr val="lt1"/>
              </a:buClr>
              <a:buSzPts val="1000"/>
              <a:buFont typeface="DM Sans Light"/>
              <a:buNone/>
              <a:defRPr sz="1000">
                <a:latin typeface="DM Sans Light"/>
                <a:ea typeface="DM Sans Light"/>
                <a:cs typeface="DM Sans Light"/>
                <a:sym typeface="DM Sans Light"/>
              </a:defRPr>
            </a:lvl8pPr>
            <a:lvl9pPr lvl="8">
              <a:spcBef>
                <a:spcPts val="0"/>
              </a:spcBef>
              <a:spcAft>
                <a:spcPts val="0"/>
              </a:spcAft>
              <a:buClr>
                <a:schemeClr val="lt1"/>
              </a:buClr>
              <a:buSzPts val="1000"/>
              <a:buFont typeface="DM Sans Light"/>
              <a:buNone/>
              <a:defRPr sz="1000">
                <a:latin typeface="DM Sans Light"/>
                <a:ea typeface="DM Sans Light"/>
                <a:cs typeface="DM Sans Light"/>
                <a:sym typeface="DM Sans Light"/>
              </a:defRPr>
            </a:lvl9pPr>
          </a:lstStyle>
          <a:p>
            <a:endParaRPr/>
          </a:p>
        </p:txBody>
      </p:sp>
      <p:sp>
        <p:nvSpPr>
          <p:cNvPr id="132" name="Google Shape;132;p10"/>
          <p:cNvSpPr txBox="1"/>
          <p:nvPr/>
        </p:nvSpPr>
        <p:spPr>
          <a:xfrm>
            <a:off x="8227900" y="4802400"/>
            <a:ext cx="687600" cy="212100"/>
          </a:xfrm>
          <a:prstGeom prst="rect">
            <a:avLst/>
          </a:prstGeom>
          <a:noFill/>
          <a:ln>
            <a:noFill/>
          </a:ln>
        </p:spPr>
        <p:txBody>
          <a:bodyPr spcFirstLastPara="1" wrap="square" lIns="0" tIns="91425" rIns="0" bIns="91425" anchor="t" anchorCtr="0">
            <a:noAutofit/>
          </a:bodyPr>
          <a:lstStyle/>
          <a:p>
            <a:pPr marL="0" lvl="0" indent="0" algn="r" rtl="0">
              <a:spcBef>
                <a:spcPts val="0"/>
              </a:spcBef>
              <a:spcAft>
                <a:spcPts val="0"/>
              </a:spcAft>
              <a:buNone/>
            </a:pPr>
            <a:fld id="{00000000-1234-1234-1234-123412341234}" type="slidenum">
              <a:rPr lang="en" sz="700">
                <a:solidFill>
                  <a:schemeClr val="accent4"/>
                </a:solidFill>
                <a:latin typeface="DM Sans"/>
                <a:ea typeface="DM Sans"/>
                <a:cs typeface="DM Sans"/>
                <a:sym typeface="DM Sans"/>
              </a:rPr>
              <a:t>‹#›</a:t>
            </a:fld>
            <a:endParaRPr sz="700">
              <a:solidFill>
                <a:schemeClr val="accent4"/>
              </a:solidFill>
              <a:latin typeface="DM Sans"/>
              <a:ea typeface="DM Sans"/>
              <a:cs typeface="DM Sans"/>
              <a:sym typeface="DM Sans"/>
            </a:endParaRPr>
          </a:p>
        </p:txBody>
      </p:sp>
      <p:sp>
        <p:nvSpPr>
          <p:cNvPr id="133" name="Google Shape;133;p10"/>
          <p:cNvSpPr txBox="1">
            <a:spLocks noGrp="1"/>
          </p:cNvSpPr>
          <p:nvPr>
            <p:ph type="subTitle" idx="26"/>
          </p:nvPr>
        </p:nvSpPr>
        <p:spPr>
          <a:xfrm>
            <a:off x="6231000" y="1801500"/>
            <a:ext cx="1318200" cy="318000"/>
          </a:xfrm>
          <a:prstGeom prst="rect">
            <a:avLst/>
          </a:prstGeom>
        </p:spPr>
        <p:txBody>
          <a:bodyPr spcFirstLastPara="1" wrap="square" lIns="0" tIns="0" rIns="0" bIns="0" anchor="t" anchorCtr="0">
            <a:noAutofit/>
          </a:bodyPr>
          <a:lstStyle>
            <a:lvl1pPr lvl="0" algn="ctr">
              <a:spcBef>
                <a:spcPts val="0"/>
              </a:spcBef>
              <a:spcAft>
                <a:spcPts val="0"/>
              </a:spcAft>
              <a:buClr>
                <a:schemeClr val="lt1"/>
              </a:buClr>
              <a:buSzPts val="1000"/>
              <a:buFont typeface="DM Sans Light"/>
              <a:buNone/>
              <a:defRPr sz="1000">
                <a:latin typeface="DM Sans Light"/>
                <a:ea typeface="DM Sans Light"/>
                <a:cs typeface="DM Sans Light"/>
                <a:sym typeface="DM Sans Light"/>
              </a:defRPr>
            </a:lvl1pPr>
            <a:lvl2pPr lvl="1" algn="ctr">
              <a:spcBef>
                <a:spcPts val="0"/>
              </a:spcBef>
              <a:spcAft>
                <a:spcPts val="0"/>
              </a:spcAft>
              <a:buClr>
                <a:schemeClr val="lt1"/>
              </a:buClr>
              <a:buSzPts val="1000"/>
              <a:buFont typeface="DM Sans Light"/>
              <a:buNone/>
              <a:defRPr sz="1000">
                <a:latin typeface="DM Sans Light"/>
                <a:ea typeface="DM Sans Light"/>
                <a:cs typeface="DM Sans Light"/>
                <a:sym typeface="DM Sans Light"/>
              </a:defRPr>
            </a:lvl2pPr>
            <a:lvl3pPr lvl="2" algn="ctr">
              <a:spcBef>
                <a:spcPts val="0"/>
              </a:spcBef>
              <a:spcAft>
                <a:spcPts val="0"/>
              </a:spcAft>
              <a:buClr>
                <a:schemeClr val="lt1"/>
              </a:buClr>
              <a:buSzPts val="1000"/>
              <a:buFont typeface="DM Sans Light"/>
              <a:buNone/>
              <a:defRPr sz="1000">
                <a:latin typeface="DM Sans Light"/>
                <a:ea typeface="DM Sans Light"/>
                <a:cs typeface="DM Sans Light"/>
                <a:sym typeface="DM Sans Light"/>
              </a:defRPr>
            </a:lvl3pPr>
            <a:lvl4pPr lvl="3" algn="ctr">
              <a:spcBef>
                <a:spcPts val="0"/>
              </a:spcBef>
              <a:spcAft>
                <a:spcPts val="0"/>
              </a:spcAft>
              <a:buClr>
                <a:schemeClr val="lt1"/>
              </a:buClr>
              <a:buSzPts val="1000"/>
              <a:buFont typeface="DM Sans Light"/>
              <a:buNone/>
              <a:defRPr sz="1000">
                <a:latin typeface="DM Sans Light"/>
                <a:ea typeface="DM Sans Light"/>
                <a:cs typeface="DM Sans Light"/>
                <a:sym typeface="DM Sans Light"/>
              </a:defRPr>
            </a:lvl4pPr>
            <a:lvl5pPr lvl="4" algn="ctr">
              <a:spcBef>
                <a:spcPts val="0"/>
              </a:spcBef>
              <a:spcAft>
                <a:spcPts val="0"/>
              </a:spcAft>
              <a:buClr>
                <a:schemeClr val="lt1"/>
              </a:buClr>
              <a:buSzPts val="1000"/>
              <a:buFont typeface="DM Sans Light"/>
              <a:buNone/>
              <a:defRPr sz="1000">
                <a:latin typeface="DM Sans Light"/>
                <a:ea typeface="DM Sans Light"/>
                <a:cs typeface="DM Sans Light"/>
                <a:sym typeface="DM Sans Light"/>
              </a:defRPr>
            </a:lvl5pPr>
            <a:lvl6pPr lvl="5" algn="ctr">
              <a:spcBef>
                <a:spcPts val="0"/>
              </a:spcBef>
              <a:spcAft>
                <a:spcPts val="0"/>
              </a:spcAft>
              <a:buClr>
                <a:schemeClr val="lt1"/>
              </a:buClr>
              <a:buSzPts val="1000"/>
              <a:buFont typeface="DM Sans Light"/>
              <a:buNone/>
              <a:defRPr sz="1000">
                <a:latin typeface="DM Sans Light"/>
                <a:ea typeface="DM Sans Light"/>
                <a:cs typeface="DM Sans Light"/>
                <a:sym typeface="DM Sans Light"/>
              </a:defRPr>
            </a:lvl6pPr>
            <a:lvl7pPr lvl="6" algn="ctr">
              <a:spcBef>
                <a:spcPts val="0"/>
              </a:spcBef>
              <a:spcAft>
                <a:spcPts val="0"/>
              </a:spcAft>
              <a:buClr>
                <a:schemeClr val="lt1"/>
              </a:buClr>
              <a:buSzPts val="1000"/>
              <a:buFont typeface="DM Sans Light"/>
              <a:buNone/>
              <a:defRPr sz="1000">
                <a:latin typeface="DM Sans Light"/>
                <a:ea typeface="DM Sans Light"/>
                <a:cs typeface="DM Sans Light"/>
                <a:sym typeface="DM Sans Light"/>
              </a:defRPr>
            </a:lvl7pPr>
            <a:lvl8pPr lvl="7" algn="ctr">
              <a:spcBef>
                <a:spcPts val="0"/>
              </a:spcBef>
              <a:spcAft>
                <a:spcPts val="0"/>
              </a:spcAft>
              <a:buClr>
                <a:schemeClr val="lt1"/>
              </a:buClr>
              <a:buSzPts val="1000"/>
              <a:buFont typeface="DM Sans Light"/>
              <a:buNone/>
              <a:defRPr sz="1000">
                <a:latin typeface="DM Sans Light"/>
                <a:ea typeface="DM Sans Light"/>
                <a:cs typeface="DM Sans Light"/>
                <a:sym typeface="DM Sans Light"/>
              </a:defRPr>
            </a:lvl8pPr>
            <a:lvl9pPr lvl="8" algn="ctr">
              <a:spcBef>
                <a:spcPts val="0"/>
              </a:spcBef>
              <a:spcAft>
                <a:spcPts val="0"/>
              </a:spcAft>
              <a:buClr>
                <a:schemeClr val="lt1"/>
              </a:buClr>
              <a:buSzPts val="1000"/>
              <a:buFont typeface="DM Sans Light"/>
              <a:buNone/>
              <a:defRPr sz="1000">
                <a:latin typeface="DM Sans Light"/>
                <a:ea typeface="DM Sans Light"/>
                <a:cs typeface="DM Sans Light"/>
                <a:sym typeface="DM Sans Light"/>
              </a:defRPr>
            </a:lvl9pPr>
          </a:lstStyle>
          <a:p>
            <a:endParaRPr/>
          </a:p>
        </p:txBody>
      </p:sp>
      <p:sp>
        <p:nvSpPr>
          <p:cNvPr id="134" name="Google Shape;134;p10"/>
          <p:cNvSpPr txBox="1">
            <a:spLocks noGrp="1"/>
          </p:cNvSpPr>
          <p:nvPr>
            <p:ph type="subTitle" idx="27"/>
          </p:nvPr>
        </p:nvSpPr>
        <p:spPr>
          <a:xfrm>
            <a:off x="6231000" y="2190625"/>
            <a:ext cx="1318200" cy="318000"/>
          </a:xfrm>
          <a:prstGeom prst="rect">
            <a:avLst/>
          </a:prstGeom>
        </p:spPr>
        <p:txBody>
          <a:bodyPr spcFirstLastPara="1" wrap="square" lIns="0" tIns="0" rIns="0" bIns="0" anchor="t" anchorCtr="0">
            <a:noAutofit/>
          </a:bodyPr>
          <a:lstStyle>
            <a:lvl1pPr lvl="0" algn="ctr">
              <a:spcBef>
                <a:spcPts val="0"/>
              </a:spcBef>
              <a:spcAft>
                <a:spcPts val="0"/>
              </a:spcAft>
              <a:buClr>
                <a:schemeClr val="lt1"/>
              </a:buClr>
              <a:buSzPts val="1000"/>
              <a:buFont typeface="DM Sans Light"/>
              <a:buNone/>
              <a:defRPr sz="1000">
                <a:latin typeface="DM Sans Light"/>
                <a:ea typeface="DM Sans Light"/>
                <a:cs typeface="DM Sans Light"/>
                <a:sym typeface="DM Sans Light"/>
              </a:defRPr>
            </a:lvl1pPr>
            <a:lvl2pPr lvl="1" algn="ctr">
              <a:spcBef>
                <a:spcPts val="0"/>
              </a:spcBef>
              <a:spcAft>
                <a:spcPts val="0"/>
              </a:spcAft>
              <a:buClr>
                <a:schemeClr val="lt1"/>
              </a:buClr>
              <a:buSzPts val="1000"/>
              <a:buFont typeface="DM Sans Light"/>
              <a:buNone/>
              <a:defRPr sz="1000">
                <a:latin typeface="DM Sans Light"/>
                <a:ea typeface="DM Sans Light"/>
                <a:cs typeface="DM Sans Light"/>
                <a:sym typeface="DM Sans Light"/>
              </a:defRPr>
            </a:lvl2pPr>
            <a:lvl3pPr lvl="2" algn="ctr">
              <a:spcBef>
                <a:spcPts val="0"/>
              </a:spcBef>
              <a:spcAft>
                <a:spcPts val="0"/>
              </a:spcAft>
              <a:buClr>
                <a:schemeClr val="lt1"/>
              </a:buClr>
              <a:buSzPts val="1000"/>
              <a:buFont typeface="DM Sans Light"/>
              <a:buNone/>
              <a:defRPr sz="1000">
                <a:latin typeface="DM Sans Light"/>
                <a:ea typeface="DM Sans Light"/>
                <a:cs typeface="DM Sans Light"/>
                <a:sym typeface="DM Sans Light"/>
              </a:defRPr>
            </a:lvl3pPr>
            <a:lvl4pPr lvl="3" algn="ctr">
              <a:spcBef>
                <a:spcPts val="0"/>
              </a:spcBef>
              <a:spcAft>
                <a:spcPts val="0"/>
              </a:spcAft>
              <a:buClr>
                <a:schemeClr val="lt1"/>
              </a:buClr>
              <a:buSzPts val="1000"/>
              <a:buFont typeface="DM Sans Light"/>
              <a:buNone/>
              <a:defRPr sz="1000">
                <a:latin typeface="DM Sans Light"/>
                <a:ea typeface="DM Sans Light"/>
                <a:cs typeface="DM Sans Light"/>
                <a:sym typeface="DM Sans Light"/>
              </a:defRPr>
            </a:lvl4pPr>
            <a:lvl5pPr lvl="4" algn="ctr">
              <a:spcBef>
                <a:spcPts val="0"/>
              </a:spcBef>
              <a:spcAft>
                <a:spcPts val="0"/>
              </a:spcAft>
              <a:buClr>
                <a:schemeClr val="lt1"/>
              </a:buClr>
              <a:buSzPts val="1000"/>
              <a:buFont typeface="DM Sans Light"/>
              <a:buNone/>
              <a:defRPr sz="1000">
                <a:latin typeface="DM Sans Light"/>
                <a:ea typeface="DM Sans Light"/>
                <a:cs typeface="DM Sans Light"/>
                <a:sym typeface="DM Sans Light"/>
              </a:defRPr>
            </a:lvl5pPr>
            <a:lvl6pPr lvl="5" algn="ctr">
              <a:spcBef>
                <a:spcPts val="0"/>
              </a:spcBef>
              <a:spcAft>
                <a:spcPts val="0"/>
              </a:spcAft>
              <a:buClr>
                <a:schemeClr val="lt1"/>
              </a:buClr>
              <a:buSzPts val="1000"/>
              <a:buFont typeface="DM Sans Light"/>
              <a:buNone/>
              <a:defRPr sz="1000">
                <a:latin typeface="DM Sans Light"/>
                <a:ea typeface="DM Sans Light"/>
                <a:cs typeface="DM Sans Light"/>
                <a:sym typeface="DM Sans Light"/>
              </a:defRPr>
            </a:lvl6pPr>
            <a:lvl7pPr lvl="6" algn="ctr">
              <a:spcBef>
                <a:spcPts val="0"/>
              </a:spcBef>
              <a:spcAft>
                <a:spcPts val="0"/>
              </a:spcAft>
              <a:buClr>
                <a:schemeClr val="lt1"/>
              </a:buClr>
              <a:buSzPts val="1000"/>
              <a:buFont typeface="DM Sans Light"/>
              <a:buNone/>
              <a:defRPr sz="1000">
                <a:latin typeface="DM Sans Light"/>
                <a:ea typeface="DM Sans Light"/>
                <a:cs typeface="DM Sans Light"/>
                <a:sym typeface="DM Sans Light"/>
              </a:defRPr>
            </a:lvl7pPr>
            <a:lvl8pPr lvl="7" algn="ctr">
              <a:spcBef>
                <a:spcPts val="0"/>
              </a:spcBef>
              <a:spcAft>
                <a:spcPts val="0"/>
              </a:spcAft>
              <a:buClr>
                <a:schemeClr val="lt1"/>
              </a:buClr>
              <a:buSzPts val="1000"/>
              <a:buFont typeface="DM Sans Light"/>
              <a:buNone/>
              <a:defRPr sz="1000">
                <a:latin typeface="DM Sans Light"/>
                <a:ea typeface="DM Sans Light"/>
                <a:cs typeface="DM Sans Light"/>
                <a:sym typeface="DM Sans Light"/>
              </a:defRPr>
            </a:lvl8pPr>
            <a:lvl9pPr lvl="8" algn="ctr">
              <a:spcBef>
                <a:spcPts val="0"/>
              </a:spcBef>
              <a:spcAft>
                <a:spcPts val="0"/>
              </a:spcAft>
              <a:buClr>
                <a:schemeClr val="lt1"/>
              </a:buClr>
              <a:buSzPts val="1000"/>
              <a:buFont typeface="DM Sans Light"/>
              <a:buNone/>
              <a:defRPr sz="1000">
                <a:latin typeface="DM Sans Light"/>
                <a:ea typeface="DM Sans Light"/>
                <a:cs typeface="DM Sans Light"/>
                <a:sym typeface="DM Sans Light"/>
              </a:defRPr>
            </a:lvl9pPr>
          </a:lstStyle>
          <a:p>
            <a:endParaRPr/>
          </a:p>
        </p:txBody>
      </p:sp>
      <p:sp>
        <p:nvSpPr>
          <p:cNvPr id="135" name="Google Shape;135;p10"/>
          <p:cNvSpPr txBox="1">
            <a:spLocks noGrp="1"/>
          </p:cNvSpPr>
          <p:nvPr>
            <p:ph type="subTitle" idx="28"/>
          </p:nvPr>
        </p:nvSpPr>
        <p:spPr>
          <a:xfrm>
            <a:off x="7597200" y="2190625"/>
            <a:ext cx="1318200" cy="318000"/>
          </a:xfrm>
          <a:prstGeom prst="rect">
            <a:avLst/>
          </a:prstGeom>
        </p:spPr>
        <p:txBody>
          <a:bodyPr spcFirstLastPara="1" wrap="square" lIns="0" tIns="0" rIns="0" bIns="0" anchor="t" anchorCtr="0">
            <a:noAutofit/>
          </a:bodyPr>
          <a:lstStyle>
            <a:lvl1pPr lvl="0" algn="ctr">
              <a:spcBef>
                <a:spcPts val="0"/>
              </a:spcBef>
              <a:spcAft>
                <a:spcPts val="0"/>
              </a:spcAft>
              <a:buClr>
                <a:schemeClr val="lt1"/>
              </a:buClr>
              <a:buSzPts val="1000"/>
              <a:buFont typeface="DM Sans Light"/>
              <a:buNone/>
              <a:defRPr sz="1000">
                <a:latin typeface="DM Sans Light"/>
                <a:ea typeface="DM Sans Light"/>
                <a:cs typeface="DM Sans Light"/>
                <a:sym typeface="DM Sans Light"/>
              </a:defRPr>
            </a:lvl1pPr>
            <a:lvl2pPr lvl="1" algn="ctr">
              <a:spcBef>
                <a:spcPts val="0"/>
              </a:spcBef>
              <a:spcAft>
                <a:spcPts val="0"/>
              </a:spcAft>
              <a:buClr>
                <a:schemeClr val="lt1"/>
              </a:buClr>
              <a:buSzPts val="1000"/>
              <a:buFont typeface="DM Sans Light"/>
              <a:buNone/>
              <a:defRPr sz="1000">
                <a:latin typeface="DM Sans Light"/>
                <a:ea typeface="DM Sans Light"/>
                <a:cs typeface="DM Sans Light"/>
                <a:sym typeface="DM Sans Light"/>
              </a:defRPr>
            </a:lvl2pPr>
            <a:lvl3pPr lvl="2" algn="ctr">
              <a:spcBef>
                <a:spcPts val="0"/>
              </a:spcBef>
              <a:spcAft>
                <a:spcPts val="0"/>
              </a:spcAft>
              <a:buClr>
                <a:schemeClr val="lt1"/>
              </a:buClr>
              <a:buSzPts val="1000"/>
              <a:buFont typeface="DM Sans Light"/>
              <a:buNone/>
              <a:defRPr sz="1000">
                <a:latin typeface="DM Sans Light"/>
                <a:ea typeface="DM Sans Light"/>
                <a:cs typeface="DM Sans Light"/>
                <a:sym typeface="DM Sans Light"/>
              </a:defRPr>
            </a:lvl3pPr>
            <a:lvl4pPr lvl="3" algn="ctr">
              <a:spcBef>
                <a:spcPts val="0"/>
              </a:spcBef>
              <a:spcAft>
                <a:spcPts val="0"/>
              </a:spcAft>
              <a:buClr>
                <a:schemeClr val="lt1"/>
              </a:buClr>
              <a:buSzPts val="1000"/>
              <a:buFont typeface="DM Sans Light"/>
              <a:buNone/>
              <a:defRPr sz="1000">
                <a:latin typeface="DM Sans Light"/>
                <a:ea typeface="DM Sans Light"/>
                <a:cs typeface="DM Sans Light"/>
                <a:sym typeface="DM Sans Light"/>
              </a:defRPr>
            </a:lvl4pPr>
            <a:lvl5pPr lvl="4" algn="ctr">
              <a:spcBef>
                <a:spcPts val="0"/>
              </a:spcBef>
              <a:spcAft>
                <a:spcPts val="0"/>
              </a:spcAft>
              <a:buClr>
                <a:schemeClr val="lt1"/>
              </a:buClr>
              <a:buSzPts val="1000"/>
              <a:buFont typeface="DM Sans Light"/>
              <a:buNone/>
              <a:defRPr sz="1000">
                <a:latin typeface="DM Sans Light"/>
                <a:ea typeface="DM Sans Light"/>
                <a:cs typeface="DM Sans Light"/>
                <a:sym typeface="DM Sans Light"/>
              </a:defRPr>
            </a:lvl5pPr>
            <a:lvl6pPr lvl="5" algn="ctr">
              <a:spcBef>
                <a:spcPts val="0"/>
              </a:spcBef>
              <a:spcAft>
                <a:spcPts val="0"/>
              </a:spcAft>
              <a:buClr>
                <a:schemeClr val="lt1"/>
              </a:buClr>
              <a:buSzPts val="1000"/>
              <a:buFont typeface="DM Sans Light"/>
              <a:buNone/>
              <a:defRPr sz="1000">
                <a:latin typeface="DM Sans Light"/>
                <a:ea typeface="DM Sans Light"/>
                <a:cs typeface="DM Sans Light"/>
                <a:sym typeface="DM Sans Light"/>
              </a:defRPr>
            </a:lvl6pPr>
            <a:lvl7pPr lvl="6" algn="ctr">
              <a:spcBef>
                <a:spcPts val="0"/>
              </a:spcBef>
              <a:spcAft>
                <a:spcPts val="0"/>
              </a:spcAft>
              <a:buClr>
                <a:schemeClr val="lt1"/>
              </a:buClr>
              <a:buSzPts val="1000"/>
              <a:buFont typeface="DM Sans Light"/>
              <a:buNone/>
              <a:defRPr sz="1000">
                <a:latin typeface="DM Sans Light"/>
                <a:ea typeface="DM Sans Light"/>
                <a:cs typeface="DM Sans Light"/>
                <a:sym typeface="DM Sans Light"/>
              </a:defRPr>
            </a:lvl7pPr>
            <a:lvl8pPr lvl="7" algn="ctr">
              <a:spcBef>
                <a:spcPts val="0"/>
              </a:spcBef>
              <a:spcAft>
                <a:spcPts val="0"/>
              </a:spcAft>
              <a:buClr>
                <a:schemeClr val="lt1"/>
              </a:buClr>
              <a:buSzPts val="1000"/>
              <a:buFont typeface="DM Sans Light"/>
              <a:buNone/>
              <a:defRPr sz="1000">
                <a:latin typeface="DM Sans Light"/>
                <a:ea typeface="DM Sans Light"/>
                <a:cs typeface="DM Sans Light"/>
                <a:sym typeface="DM Sans Light"/>
              </a:defRPr>
            </a:lvl8pPr>
            <a:lvl9pPr lvl="8" algn="ctr">
              <a:spcBef>
                <a:spcPts val="0"/>
              </a:spcBef>
              <a:spcAft>
                <a:spcPts val="0"/>
              </a:spcAft>
              <a:buClr>
                <a:schemeClr val="lt1"/>
              </a:buClr>
              <a:buSzPts val="1000"/>
              <a:buFont typeface="DM Sans Light"/>
              <a:buNone/>
              <a:defRPr sz="1000">
                <a:latin typeface="DM Sans Light"/>
                <a:ea typeface="DM Sans Light"/>
                <a:cs typeface="DM Sans Light"/>
                <a:sym typeface="DM Sans Light"/>
              </a:defRPr>
            </a:lvl9pPr>
          </a:lstStyle>
          <a:p>
            <a:endParaRPr/>
          </a:p>
        </p:txBody>
      </p:sp>
      <p:sp>
        <p:nvSpPr>
          <p:cNvPr id="136" name="Google Shape;136;p10"/>
          <p:cNvSpPr txBox="1">
            <a:spLocks noGrp="1"/>
          </p:cNvSpPr>
          <p:nvPr>
            <p:ph type="subTitle" idx="29"/>
          </p:nvPr>
        </p:nvSpPr>
        <p:spPr>
          <a:xfrm>
            <a:off x="7597200" y="1801500"/>
            <a:ext cx="1318200" cy="318000"/>
          </a:xfrm>
          <a:prstGeom prst="rect">
            <a:avLst/>
          </a:prstGeom>
        </p:spPr>
        <p:txBody>
          <a:bodyPr spcFirstLastPara="1" wrap="square" lIns="0" tIns="0" rIns="0" bIns="0" anchor="t" anchorCtr="0">
            <a:noAutofit/>
          </a:bodyPr>
          <a:lstStyle>
            <a:lvl1pPr lvl="0" algn="ctr">
              <a:spcBef>
                <a:spcPts val="0"/>
              </a:spcBef>
              <a:spcAft>
                <a:spcPts val="0"/>
              </a:spcAft>
              <a:buClr>
                <a:schemeClr val="lt1"/>
              </a:buClr>
              <a:buSzPts val="1000"/>
              <a:buFont typeface="DM Sans Light"/>
              <a:buNone/>
              <a:defRPr sz="1000">
                <a:latin typeface="DM Sans Light"/>
                <a:ea typeface="DM Sans Light"/>
                <a:cs typeface="DM Sans Light"/>
                <a:sym typeface="DM Sans Light"/>
              </a:defRPr>
            </a:lvl1pPr>
            <a:lvl2pPr lvl="1" algn="ctr">
              <a:spcBef>
                <a:spcPts val="0"/>
              </a:spcBef>
              <a:spcAft>
                <a:spcPts val="0"/>
              </a:spcAft>
              <a:buClr>
                <a:schemeClr val="lt1"/>
              </a:buClr>
              <a:buSzPts val="1000"/>
              <a:buFont typeface="DM Sans Light"/>
              <a:buNone/>
              <a:defRPr sz="1000">
                <a:latin typeface="DM Sans Light"/>
                <a:ea typeface="DM Sans Light"/>
                <a:cs typeface="DM Sans Light"/>
                <a:sym typeface="DM Sans Light"/>
              </a:defRPr>
            </a:lvl2pPr>
            <a:lvl3pPr lvl="2" algn="ctr">
              <a:spcBef>
                <a:spcPts val="0"/>
              </a:spcBef>
              <a:spcAft>
                <a:spcPts val="0"/>
              </a:spcAft>
              <a:buClr>
                <a:schemeClr val="lt1"/>
              </a:buClr>
              <a:buSzPts val="1000"/>
              <a:buFont typeface="DM Sans Light"/>
              <a:buNone/>
              <a:defRPr sz="1000">
                <a:latin typeface="DM Sans Light"/>
                <a:ea typeface="DM Sans Light"/>
                <a:cs typeface="DM Sans Light"/>
                <a:sym typeface="DM Sans Light"/>
              </a:defRPr>
            </a:lvl3pPr>
            <a:lvl4pPr lvl="3" algn="ctr">
              <a:spcBef>
                <a:spcPts val="0"/>
              </a:spcBef>
              <a:spcAft>
                <a:spcPts val="0"/>
              </a:spcAft>
              <a:buClr>
                <a:schemeClr val="lt1"/>
              </a:buClr>
              <a:buSzPts val="1000"/>
              <a:buFont typeface="DM Sans Light"/>
              <a:buNone/>
              <a:defRPr sz="1000">
                <a:latin typeface="DM Sans Light"/>
                <a:ea typeface="DM Sans Light"/>
                <a:cs typeface="DM Sans Light"/>
                <a:sym typeface="DM Sans Light"/>
              </a:defRPr>
            </a:lvl4pPr>
            <a:lvl5pPr lvl="4" algn="ctr">
              <a:spcBef>
                <a:spcPts val="0"/>
              </a:spcBef>
              <a:spcAft>
                <a:spcPts val="0"/>
              </a:spcAft>
              <a:buClr>
                <a:schemeClr val="lt1"/>
              </a:buClr>
              <a:buSzPts val="1000"/>
              <a:buFont typeface="DM Sans Light"/>
              <a:buNone/>
              <a:defRPr sz="1000">
                <a:latin typeface="DM Sans Light"/>
                <a:ea typeface="DM Sans Light"/>
                <a:cs typeface="DM Sans Light"/>
                <a:sym typeface="DM Sans Light"/>
              </a:defRPr>
            </a:lvl5pPr>
            <a:lvl6pPr lvl="5" algn="ctr">
              <a:spcBef>
                <a:spcPts val="0"/>
              </a:spcBef>
              <a:spcAft>
                <a:spcPts val="0"/>
              </a:spcAft>
              <a:buClr>
                <a:schemeClr val="lt1"/>
              </a:buClr>
              <a:buSzPts val="1000"/>
              <a:buFont typeface="DM Sans Light"/>
              <a:buNone/>
              <a:defRPr sz="1000">
                <a:latin typeface="DM Sans Light"/>
                <a:ea typeface="DM Sans Light"/>
                <a:cs typeface="DM Sans Light"/>
                <a:sym typeface="DM Sans Light"/>
              </a:defRPr>
            </a:lvl6pPr>
            <a:lvl7pPr lvl="6" algn="ctr">
              <a:spcBef>
                <a:spcPts val="0"/>
              </a:spcBef>
              <a:spcAft>
                <a:spcPts val="0"/>
              </a:spcAft>
              <a:buClr>
                <a:schemeClr val="lt1"/>
              </a:buClr>
              <a:buSzPts val="1000"/>
              <a:buFont typeface="DM Sans Light"/>
              <a:buNone/>
              <a:defRPr sz="1000">
                <a:latin typeface="DM Sans Light"/>
                <a:ea typeface="DM Sans Light"/>
                <a:cs typeface="DM Sans Light"/>
                <a:sym typeface="DM Sans Light"/>
              </a:defRPr>
            </a:lvl7pPr>
            <a:lvl8pPr lvl="7" algn="ctr">
              <a:spcBef>
                <a:spcPts val="0"/>
              </a:spcBef>
              <a:spcAft>
                <a:spcPts val="0"/>
              </a:spcAft>
              <a:buClr>
                <a:schemeClr val="lt1"/>
              </a:buClr>
              <a:buSzPts val="1000"/>
              <a:buFont typeface="DM Sans Light"/>
              <a:buNone/>
              <a:defRPr sz="1000">
                <a:latin typeface="DM Sans Light"/>
                <a:ea typeface="DM Sans Light"/>
                <a:cs typeface="DM Sans Light"/>
                <a:sym typeface="DM Sans Light"/>
              </a:defRPr>
            </a:lvl8pPr>
            <a:lvl9pPr lvl="8" algn="ctr">
              <a:spcBef>
                <a:spcPts val="0"/>
              </a:spcBef>
              <a:spcAft>
                <a:spcPts val="0"/>
              </a:spcAft>
              <a:buClr>
                <a:schemeClr val="lt1"/>
              </a:buClr>
              <a:buSzPts val="1000"/>
              <a:buFont typeface="DM Sans Light"/>
              <a:buNone/>
              <a:defRPr sz="1000">
                <a:latin typeface="DM Sans Light"/>
                <a:ea typeface="DM Sans Light"/>
                <a:cs typeface="DM Sans Light"/>
                <a:sym typeface="DM Sans Light"/>
              </a:defRPr>
            </a:lvl9pPr>
          </a:lstStyle>
          <a:p>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Image grid">
  <p:cSld name="Image grid">
    <p:spTree>
      <p:nvGrpSpPr>
        <p:cNvPr id="1" name="Shape 856"/>
        <p:cNvGrpSpPr/>
        <p:nvPr/>
      </p:nvGrpSpPr>
      <p:grpSpPr>
        <a:xfrm>
          <a:off x="0" y="0"/>
          <a:ext cx="0" cy="0"/>
          <a:chOff x="0" y="0"/>
          <a:chExt cx="0" cy="0"/>
        </a:xfrm>
      </p:grpSpPr>
      <p:sp>
        <p:nvSpPr>
          <p:cNvPr id="857" name="Google Shape;857;p92"/>
          <p:cNvSpPr>
            <a:spLocks noGrp="1"/>
          </p:cNvSpPr>
          <p:nvPr>
            <p:ph type="pic" idx="2"/>
          </p:nvPr>
        </p:nvSpPr>
        <p:spPr>
          <a:xfrm>
            <a:off x="3389600" y="118913"/>
            <a:ext cx="1643700" cy="1535100"/>
          </a:xfrm>
          <a:prstGeom prst="rect">
            <a:avLst/>
          </a:prstGeom>
          <a:noFill/>
          <a:ln>
            <a:noFill/>
          </a:ln>
        </p:spPr>
      </p:sp>
      <p:sp>
        <p:nvSpPr>
          <p:cNvPr id="858" name="Google Shape;858;p92"/>
          <p:cNvSpPr>
            <a:spLocks noGrp="1"/>
          </p:cNvSpPr>
          <p:nvPr>
            <p:ph type="pic" idx="3"/>
          </p:nvPr>
        </p:nvSpPr>
        <p:spPr>
          <a:xfrm>
            <a:off x="5195935" y="118913"/>
            <a:ext cx="1643700" cy="1535100"/>
          </a:xfrm>
          <a:prstGeom prst="rect">
            <a:avLst/>
          </a:prstGeom>
          <a:noFill/>
          <a:ln>
            <a:noFill/>
          </a:ln>
        </p:spPr>
      </p:sp>
      <p:sp>
        <p:nvSpPr>
          <p:cNvPr id="859" name="Google Shape;859;p92"/>
          <p:cNvSpPr>
            <a:spLocks noGrp="1"/>
          </p:cNvSpPr>
          <p:nvPr>
            <p:ph type="pic" idx="4"/>
          </p:nvPr>
        </p:nvSpPr>
        <p:spPr>
          <a:xfrm>
            <a:off x="7002270" y="118913"/>
            <a:ext cx="1643700" cy="1535100"/>
          </a:xfrm>
          <a:prstGeom prst="rect">
            <a:avLst/>
          </a:prstGeom>
          <a:noFill/>
          <a:ln>
            <a:noFill/>
          </a:ln>
        </p:spPr>
      </p:sp>
      <p:sp>
        <p:nvSpPr>
          <p:cNvPr id="860" name="Google Shape;860;p92"/>
          <p:cNvSpPr>
            <a:spLocks noGrp="1"/>
          </p:cNvSpPr>
          <p:nvPr>
            <p:ph type="pic" idx="5"/>
          </p:nvPr>
        </p:nvSpPr>
        <p:spPr>
          <a:xfrm>
            <a:off x="3389588" y="1804212"/>
            <a:ext cx="1643700" cy="1535100"/>
          </a:xfrm>
          <a:prstGeom prst="rect">
            <a:avLst/>
          </a:prstGeom>
          <a:noFill/>
          <a:ln>
            <a:noFill/>
          </a:ln>
        </p:spPr>
      </p:sp>
      <p:sp>
        <p:nvSpPr>
          <p:cNvPr id="861" name="Google Shape;861;p92"/>
          <p:cNvSpPr>
            <a:spLocks noGrp="1"/>
          </p:cNvSpPr>
          <p:nvPr>
            <p:ph type="pic" idx="6"/>
          </p:nvPr>
        </p:nvSpPr>
        <p:spPr>
          <a:xfrm>
            <a:off x="5195922" y="1804212"/>
            <a:ext cx="1643700" cy="1535100"/>
          </a:xfrm>
          <a:prstGeom prst="rect">
            <a:avLst/>
          </a:prstGeom>
          <a:noFill/>
          <a:ln>
            <a:noFill/>
          </a:ln>
        </p:spPr>
      </p:sp>
      <p:sp>
        <p:nvSpPr>
          <p:cNvPr id="862" name="Google Shape;862;p92"/>
          <p:cNvSpPr>
            <a:spLocks noGrp="1"/>
          </p:cNvSpPr>
          <p:nvPr>
            <p:ph type="pic" idx="7"/>
          </p:nvPr>
        </p:nvSpPr>
        <p:spPr>
          <a:xfrm>
            <a:off x="7002257" y="1804212"/>
            <a:ext cx="1643700" cy="1535100"/>
          </a:xfrm>
          <a:prstGeom prst="rect">
            <a:avLst/>
          </a:prstGeom>
          <a:noFill/>
          <a:ln>
            <a:noFill/>
          </a:ln>
        </p:spPr>
      </p:sp>
      <p:sp>
        <p:nvSpPr>
          <p:cNvPr id="863" name="Google Shape;863;p92"/>
          <p:cNvSpPr txBox="1">
            <a:spLocks noGrp="1"/>
          </p:cNvSpPr>
          <p:nvPr>
            <p:ph type="title"/>
          </p:nvPr>
        </p:nvSpPr>
        <p:spPr>
          <a:xfrm>
            <a:off x="351550" y="445025"/>
            <a:ext cx="2596800" cy="1706400"/>
          </a:xfrm>
          <a:prstGeom prst="rect">
            <a:avLst/>
          </a:prstGeom>
        </p:spPr>
        <p:txBody>
          <a:bodyPr spcFirstLastPara="1" wrap="square" lIns="91425" tIns="91425" rIns="91425" bIns="91425" anchor="t" anchorCtr="0">
            <a:spAutoFit/>
          </a:bodyPr>
          <a:lstStyle>
            <a:lvl1pPr lvl="0">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a:endParaRPr/>
          </a:p>
        </p:txBody>
      </p:sp>
      <p:sp>
        <p:nvSpPr>
          <p:cNvPr id="864" name="Google Shape;864;p92"/>
          <p:cNvSpPr>
            <a:spLocks noGrp="1"/>
          </p:cNvSpPr>
          <p:nvPr>
            <p:ph type="pic" idx="8"/>
          </p:nvPr>
        </p:nvSpPr>
        <p:spPr>
          <a:xfrm>
            <a:off x="3389588" y="3489487"/>
            <a:ext cx="1643700" cy="1535100"/>
          </a:xfrm>
          <a:prstGeom prst="rect">
            <a:avLst/>
          </a:prstGeom>
          <a:noFill/>
          <a:ln>
            <a:noFill/>
          </a:ln>
        </p:spPr>
      </p:sp>
      <p:sp>
        <p:nvSpPr>
          <p:cNvPr id="865" name="Google Shape;865;p92"/>
          <p:cNvSpPr>
            <a:spLocks noGrp="1"/>
          </p:cNvSpPr>
          <p:nvPr>
            <p:ph type="pic" idx="9"/>
          </p:nvPr>
        </p:nvSpPr>
        <p:spPr>
          <a:xfrm>
            <a:off x="5195922" y="3489487"/>
            <a:ext cx="1643700" cy="1535100"/>
          </a:xfrm>
          <a:prstGeom prst="rect">
            <a:avLst/>
          </a:prstGeom>
          <a:noFill/>
          <a:ln>
            <a:noFill/>
          </a:ln>
        </p:spPr>
      </p:sp>
      <p:sp>
        <p:nvSpPr>
          <p:cNvPr id="866" name="Google Shape;866;p92"/>
          <p:cNvSpPr>
            <a:spLocks noGrp="1"/>
          </p:cNvSpPr>
          <p:nvPr>
            <p:ph type="pic" idx="13"/>
          </p:nvPr>
        </p:nvSpPr>
        <p:spPr>
          <a:xfrm>
            <a:off x="7002257" y="3489487"/>
            <a:ext cx="1643700" cy="1535100"/>
          </a:xfrm>
          <a:prstGeom prst="rect">
            <a:avLst/>
          </a:prstGeom>
          <a:noFill/>
          <a:ln>
            <a:noFill/>
          </a:ln>
        </p:spPr>
      </p:sp>
    </p:spTree>
  </p:cSld>
  <p:clrMapOvr>
    <a:masterClrMapping/>
  </p:clrMapOvr>
  <p:extLst>
    <p:ext uri="{DCECCB84-F9BA-43D5-87BE-67443E8EF086}">
      <p15:sldGuideLst xmlns:p15="http://schemas.microsoft.com/office/powerpoint/2012/main">
        <p15:guide id="1" pos="5564">
          <p15:clr>
            <a:srgbClr val="E46962"/>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theme" Target="../theme/theme1.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60.xml"/><Relationship Id="rId18" Type="http://schemas.openxmlformats.org/officeDocument/2006/relationships/slideLayout" Target="../slideLayouts/slideLayout65.xml"/><Relationship Id="rId26" Type="http://schemas.openxmlformats.org/officeDocument/2006/relationships/slideLayout" Target="../slideLayouts/slideLayout73.xml"/><Relationship Id="rId39" Type="http://schemas.openxmlformats.org/officeDocument/2006/relationships/slideLayout" Target="../slideLayouts/slideLayout86.xml"/><Relationship Id="rId21" Type="http://schemas.openxmlformats.org/officeDocument/2006/relationships/slideLayout" Target="../slideLayouts/slideLayout68.xml"/><Relationship Id="rId34" Type="http://schemas.openxmlformats.org/officeDocument/2006/relationships/slideLayout" Target="../slideLayouts/slideLayout81.xml"/><Relationship Id="rId42" Type="http://schemas.openxmlformats.org/officeDocument/2006/relationships/slideLayout" Target="../slideLayouts/slideLayout89.xml"/><Relationship Id="rId7" Type="http://schemas.openxmlformats.org/officeDocument/2006/relationships/slideLayout" Target="../slideLayouts/slideLayout54.xml"/><Relationship Id="rId2" Type="http://schemas.openxmlformats.org/officeDocument/2006/relationships/slideLayout" Target="../slideLayouts/slideLayout49.xml"/><Relationship Id="rId16" Type="http://schemas.openxmlformats.org/officeDocument/2006/relationships/slideLayout" Target="../slideLayouts/slideLayout63.xml"/><Relationship Id="rId20" Type="http://schemas.openxmlformats.org/officeDocument/2006/relationships/slideLayout" Target="../slideLayouts/slideLayout67.xml"/><Relationship Id="rId29" Type="http://schemas.openxmlformats.org/officeDocument/2006/relationships/slideLayout" Target="../slideLayouts/slideLayout76.xml"/><Relationship Id="rId41" Type="http://schemas.openxmlformats.org/officeDocument/2006/relationships/slideLayout" Target="../slideLayouts/slideLayout88.xml"/><Relationship Id="rId1" Type="http://schemas.openxmlformats.org/officeDocument/2006/relationships/slideLayout" Target="../slideLayouts/slideLayout48.xml"/><Relationship Id="rId6" Type="http://schemas.openxmlformats.org/officeDocument/2006/relationships/slideLayout" Target="../slideLayouts/slideLayout53.xml"/><Relationship Id="rId11" Type="http://schemas.openxmlformats.org/officeDocument/2006/relationships/slideLayout" Target="../slideLayouts/slideLayout58.xml"/><Relationship Id="rId24" Type="http://schemas.openxmlformats.org/officeDocument/2006/relationships/slideLayout" Target="../slideLayouts/slideLayout71.xml"/><Relationship Id="rId32" Type="http://schemas.openxmlformats.org/officeDocument/2006/relationships/slideLayout" Target="../slideLayouts/slideLayout79.xml"/><Relationship Id="rId37" Type="http://schemas.openxmlformats.org/officeDocument/2006/relationships/slideLayout" Target="../slideLayouts/slideLayout84.xml"/><Relationship Id="rId40" Type="http://schemas.openxmlformats.org/officeDocument/2006/relationships/slideLayout" Target="../slideLayouts/slideLayout87.xml"/><Relationship Id="rId5" Type="http://schemas.openxmlformats.org/officeDocument/2006/relationships/slideLayout" Target="../slideLayouts/slideLayout52.xml"/><Relationship Id="rId15" Type="http://schemas.openxmlformats.org/officeDocument/2006/relationships/slideLayout" Target="../slideLayouts/slideLayout62.xml"/><Relationship Id="rId23" Type="http://schemas.openxmlformats.org/officeDocument/2006/relationships/slideLayout" Target="../slideLayouts/slideLayout70.xml"/><Relationship Id="rId28" Type="http://schemas.openxmlformats.org/officeDocument/2006/relationships/slideLayout" Target="../slideLayouts/slideLayout75.xml"/><Relationship Id="rId36" Type="http://schemas.openxmlformats.org/officeDocument/2006/relationships/slideLayout" Target="../slideLayouts/slideLayout83.xml"/><Relationship Id="rId10" Type="http://schemas.openxmlformats.org/officeDocument/2006/relationships/slideLayout" Target="../slideLayouts/slideLayout57.xml"/><Relationship Id="rId19" Type="http://schemas.openxmlformats.org/officeDocument/2006/relationships/slideLayout" Target="../slideLayouts/slideLayout66.xml"/><Relationship Id="rId31" Type="http://schemas.openxmlformats.org/officeDocument/2006/relationships/slideLayout" Target="../slideLayouts/slideLayout78.xml"/><Relationship Id="rId44" Type="http://schemas.openxmlformats.org/officeDocument/2006/relationships/theme" Target="../theme/theme2.xml"/><Relationship Id="rId4" Type="http://schemas.openxmlformats.org/officeDocument/2006/relationships/slideLayout" Target="../slideLayouts/slideLayout51.xml"/><Relationship Id="rId9" Type="http://schemas.openxmlformats.org/officeDocument/2006/relationships/slideLayout" Target="../slideLayouts/slideLayout56.xml"/><Relationship Id="rId14" Type="http://schemas.openxmlformats.org/officeDocument/2006/relationships/slideLayout" Target="../slideLayouts/slideLayout61.xml"/><Relationship Id="rId22" Type="http://schemas.openxmlformats.org/officeDocument/2006/relationships/slideLayout" Target="../slideLayouts/slideLayout69.xml"/><Relationship Id="rId27" Type="http://schemas.openxmlformats.org/officeDocument/2006/relationships/slideLayout" Target="../slideLayouts/slideLayout74.xml"/><Relationship Id="rId30" Type="http://schemas.openxmlformats.org/officeDocument/2006/relationships/slideLayout" Target="../slideLayouts/slideLayout77.xml"/><Relationship Id="rId35" Type="http://schemas.openxmlformats.org/officeDocument/2006/relationships/slideLayout" Target="../slideLayouts/slideLayout82.xml"/><Relationship Id="rId43" Type="http://schemas.openxmlformats.org/officeDocument/2006/relationships/slideLayout" Target="../slideLayouts/slideLayout90.xml"/><Relationship Id="rId8" Type="http://schemas.openxmlformats.org/officeDocument/2006/relationships/slideLayout" Target="../slideLayouts/slideLayout55.xml"/><Relationship Id="rId3" Type="http://schemas.openxmlformats.org/officeDocument/2006/relationships/slideLayout" Target="../slideLayouts/slideLayout50.xml"/><Relationship Id="rId12" Type="http://schemas.openxmlformats.org/officeDocument/2006/relationships/slideLayout" Target="../slideLayouts/slideLayout59.xml"/><Relationship Id="rId17" Type="http://schemas.openxmlformats.org/officeDocument/2006/relationships/slideLayout" Target="../slideLayouts/slideLayout64.xml"/><Relationship Id="rId25" Type="http://schemas.openxmlformats.org/officeDocument/2006/relationships/slideLayout" Target="../slideLayouts/slideLayout72.xml"/><Relationship Id="rId33" Type="http://schemas.openxmlformats.org/officeDocument/2006/relationships/slideLayout" Target="../slideLayouts/slideLayout80.xml"/><Relationship Id="rId38" Type="http://schemas.openxmlformats.org/officeDocument/2006/relationships/slideLayout" Target="../slideLayouts/slideLayout8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body" idx="1"/>
          </p:nvPr>
        </p:nvSpPr>
        <p:spPr>
          <a:xfrm>
            <a:off x="228600" y="1452125"/>
            <a:ext cx="5760600" cy="3460200"/>
          </a:xfrm>
          <a:prstGeom prst="rect">
            <a:avLst/>
          </a:prstGeom>
          <a:noFill/>
          <a:ln>
            <a:noFill/>
          </a:ln>
        </p:spPr>
        <p:txBody>
          <a:bodyPr spcFirstLastPara="1" wrap="square" lIns="91425" tIns="91425" rIns="91425" bIns="91425" anchor="t" anchorCtr="0">
            <a:spAutoFit/>
          </a:bodyPr>
          <a:lstStyle>
            <a:lvl1pPr marL="457200" lvl="0" indent="-292100">
              <a:lnSpc>
                <a:spcPct val="115000"/>
              </a:lnSpc>
              <a:spcBef>
                <a:spcPts val="0"/>
              </a:spcBef>
              <a:spcAft>
                <a:spcPts val="0"/>
              </a:spcAft>
              <a:buClr>
                <a:schemeClr val="lt1"/>
              </a:buClr>
              <a:buSzPts val="1000"/>
              <a:buFont typeface="DM Sans"/>
              <a:buChar char="●"/>
              <a:defRPr sz="1000">
                <a:solidFill>
                  <a:schemeClr val="lt1"/>
                </a:solidFill>
                <a:latin typeface="DM Sans"/>
                <a:ea typeface="DM Sans"/>
                <a:cs typeface="DM Sans"/>
                <a:sym typeface="DM Sans"/>
              </a:defRPr>
            </a:lvl1pPr>
            <a:lvl2pPr marL="914400" lvl="1" indent="-292100">
              <a:lnSpc>
                <a:spcPct val="115000"/>
              </a:lnSpc>
              <a:spcBef>
                <a:spcPts val="800"/>
              </a:spcBef>
              <a:spcAft>
                <a:spcPts val="0"/>
              </a:spcAft>
              <a:buClr>
                <a:schemeClr val="lt1"/>
              </a:buClr>
              <a:buSzPts val="1000"/>
              <a:buFont typeface="DM Sans"/>
              <a:buChar char="○"/>
              <a:defRPr sz="1000">
                <a:solidFill>
                  <a:schemeClr val="lt1"/>
                </a:solidFill>
                <a:latin typeface="DM Sans"/>
                <a:ea typeface="DM Sans"/>
                <a:cs typeface="DM Sans"/>
                <a:sym typeface="DM Sans"/>
              </a:defRPr>
            </a:lvl2pPr>
            <a:lvl3pPr marL="1371600" lvl="2" indent="-292100">
              <a:lnSpc>
                <a:spcPct val="115000"/>
              </a:lnSpc>
              <a:spcBef>
                <a:spcPts val="800"/>
              </a:spcBef>
              <a:spcAft>
                <a:spcPts val="0"/>
              </a:spcAft>
              <a:buClr>
                <a:schemeClr val="lt1"/>
              </a:buClr>
              <a:buSzPts val="1000"/>
              <a:buFont typeface="DM Sans"/>
              <a:buChar char="■"/>
              <a:defRPr sz="1000">
                <a:solidFill>
                  <a:schemeClr val="lt1"/>
                </a:solidFill>
                <a:latin typeface="DM Sans"/>
                <a:ea typeface="DM Sans"/>
                <a:cs typeface="DM Sans"/>
                <a:sym typeface="DM Sans"/>
              </a:defRPr>
            </a:lvl3pPr>
            <a:lvl4pPr marL="1828800" lvl="3" indent="-292100">
              <a:lnSpc>
                <a:spcPct val="115000"/>
              </a:lnSpc>
              <a:spcBef>
                <a:spcPts val="800"/>
              </a:spcBef>
              <a:spcAft>
                <a:spcPts val="0"/>
              </a:spcAft>
              <a:buClr>
                <a:schemeClr val="lt1"/>
              </a:buClr>
              <a:buSzPts val="1000"/>
              <a:buFont typeface="DM Sans"/>
              <a:buChar char="●"/>
              <a:defRPr sz="1000">
                <a:solidFill>
                  <a:schemeClr val="lt1"/>
                </a:solidFill>
                <a:latin typeface="DM Sans"/>
                <a:ea typeface="DM Sans"/>
                <a:cs typeface="DM Sans"/>
                <a:sym typeface="DM Sans"/>
              </a:defRPr>
            </a:lvl4pPr>
            <a:lvl5pPr marL="2286000" lvl="4" indent="-292100">
              <a:lnSpc>
                <a:spcPct val="115000"/>
              </a:lnSpc>
              <a:spcBef>
                <a:spcPts val="800"/>
              </a:spcBef>
              <a:spcAft>
                <a:spcPts val="0"/>
              </a:spcAft>
              <a:buClr>
                <a:schemeClr val="lt1"/>
              </a:buClr>
              <a:buSzPts val="1000"/>
              <a:buFont typeface="DM Sans"/>
              <a:buChar char="○"/>
              <a:defRPr sz="1000">
                <a:solidFill>
                  <a:schemeClr val="lt1"/>
                </a:solidFill>
                <a:latin typeface="DM Sans"/>
                <a:ea typeface="DM Sans"/>
                <a:cs typeface="DM Sans"/>
                <a:sym typeface="DM Sans"/>
              </a:defRPr>
            </a:lvl5pPr>
            <a:lvl6pPr marL="2743200" lvl="5" indent="-292100">
              <a:lnSpc>
                <a:spcPct val="115000"/>
              </a:lnSpc>
              <a:spcBef>
                <a:spcPts val="800"/>
              </a:spcBef>
              <a:spcAft>
                <a:spcPts val="0"/>
              </a:spcAft>
              <a:buClr>
                <a:schemeClr val="lt1"/>
              </a:buClr>
              <a:buSzPts val="1000"/>
              <a:buFont typeface="DM Sans"/>
              <a:buChar char="■"/>
              <a:defRPr sz="1000">
                <a:solidFill>
                  <a:schemeClr val="lt1"/>
                </a:solidFill>
                <a:latin typeface="DM Sans"/>
                <a:ea typeface="DM Sans"/>
                <a:cs typeface="DM Sans"/>
                <a:sym typeface="DM Sans"/>
              </a:defRPr>
            </a:lvl6pPr>
            <a:lvl7pPr marL="3200400" lvl="6" indent="-292100">
              <a:lnSpc>
                <a:spcPct val="115000"/>
              </a:lnSpc>
              <a:spcBef>
                <a:spcPts val="800"/>
              </a:spcBef>
              <a:spcAft>
                <a:spcPts val="0"/>
              </a:spcAft>
              <a:buClr>
                <a:schemeClr val="lt1"/>
              </a:buClr>
              <a:buSzPts val="1000"/>
              <a:buFont typeface="DM Sans"/>
              <a:buChar char="●"/>
              <a:defRPr sz="1000">
                <a:solidFill>
                  <a:schemeClr val="lt1"/>
                </a:solidFill>
                <a:latin typeface="DM Sans"/>
                <a:ea typeface="DM Sans"/>
                <a:cs typeface="DM Sans"/>
                <a:sym typeface="DM Sans"/>
              </a:defRPr>
            </a:lvl7pPr>
            <a:lvl8pPr marL="3657600" lvl="7" indent="-292100">
              <a:lnSpc>
                <a:spcPct val="115000"/>
              </a:lnSpc>
              <a:spcBef>
                <a:spcPts val="800"/>
              </a:spcBef>
              <a:spcAft>
                <a:spcPts val="0"/>
              </a:spcAft>
              <a:buClr>
                <a:schemeClr val="lt1"/>
              </a:buClr>
              <a:buSzPts val="1000"/>
              <a:buFont typeface="DM Sans"/>
              <a:buChar char="○"/>
              <a:defRPr sz="1000">
                <a:solidFill>
                  <a:schemeClr val="lt1"/>
                </a:solidFill>
                <a:latin typeface="DM Sans"/>
                <a:ea typeface="DM Sans"/>
                <a:cs typeface="DM Sans"/>
                <a:sym typeface="DM Sans"/>
              </a:defRPr>
            </a:lvl8pPr>
            <a:lvl9pPr marL="4114800" lvl="8" indent="-292100">
              <a:lnSpc>
                <a:spcPct val="115000"/>
              </a:lnSpc>
              <a:spcBef>
                <a:spcPts val="800"/>
              </a:spcBef>
              <a:spcAft>
                <a:spcPts val="800"/>
              </a:spcAft>
              <a:buClr>
                <a:schemeClr val="lt1"/>
              </a:buClr>
              <a:buSzPts val="1000"/>
              <a:buFont typeface="DM Sans"/>
              <a:buChar char="■"/>
              <a:defRPr sz="1000">
                <a:solidFill>
                  <a:schemeClr val="lt1"/>
                </a:solidFill>
                <a:latin typeface="DM Sans"/>
                <a:ea typeface="DM Sans"/>
                <a:cs typeface="DM Sans"/>
                <a:sym typeface="DM Sans"/>
              </a:defRPr>
            </a:lvl9pPr>
          </a:lstStyle>
          <a:p>
            <a:endParaRPr/>
          </a:p>
        </p:txBody>
      </p:sp>
      <p:sp>
        <p:nvSpPr>
          <p:cNvPr id="7" name="Google Shape;7;p1"/>
          <p:cNvSpPr txBox="1">
            <a:spLocks noGrp="1"/>
          </p:cNvSpPr>
          <p:nvPr>
            <p:ph type="title"/>
          </p:nvPr>
        </p:nvSpPr>
        <p:spPr>
          <a:xfrm>
            <a:off x="329650" y="511500"/>
            <a:ext cx="6115200" cy="5400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3000"/>
              <a:buFont typeface="Forum"/>
              <a:buNone/>
              <a:defRPr sz="3000">
                <a:solidFill>
                  <a:schemeClr val="lt1"/>
                </a:solidFill>
                <a:latin typeface="Forum"/>
                <a:ea typeface="Forum"/>
                <a:cs typeface="Forum"/>
                <a:sym typeface="Forum"/>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a:endParaRPr/>
          </a:p>
        </p:txBody>
      </p:sp>
      <p:sp>
        <p:nvSpPr>
          <p:cNvPr id="8" name="Google Shape;8;p1"/>
          <p:cNvSpPr txBox="1">
            <a:spLocks noGrp="1"/>
          </p:cNvSpPr>
          <p:nvPr>
            <p:ph type="body" idx="2"/>
          </p:nvPr>
        </p:nvSpPr>
        <p:spPr>
          <a:xfrm>
            <a:off x="4291000" y="1562975"/>
            <a:ext cx="3728400" cy="2563200"/>
          </a:xfrm>
          <a:prstGeom prst="rect">
            <a:avLst/>
          </a:prstGeom>
          <a:noFill/>
          <a:ln>
            <a:noFill/>
          </a:ln>
        </p:spPr>
        <p:txBody>
          <a:bodyPr spcFirstLastPara="1" wrap="square" lIns="91425" tIns="91425" rIns="91425" bIns="91425" anchor="t" anchorCtr="0">
            <a:noAutofit/>
          </a:bodyPr>
          <a:lstStyle>
            <a:lvl1pPr marL="457200" lvl="0" indent="-292100">
              <a:spcBef>
                <a:spcPts val="0"/>
              </a:spcBef>
              <a:spcAft>
                <a:spcPts val="0"/>
              </a:spcAft>
              <a:buClr>
                <a:schemeClr val="lt1"/>
              </a:buClr>
              <a:buSzPts val="1000"/>
              <a:buFont typeface="DM Sans"/>
              <a:buChar char="●"/>
              <a:defRPr sz="1000">
                <a:solidFill>
                  <a:schemeClr val="lt1"/>
                </a:solidFill>
                <a:latin typeface="DM Sans"/>
                <a:ea typeface="DM Sans"/>
                <a:cs typeface="DM Sans"/>
                <a:sym typeface="DM Sans"/>
              </a:defRPr>
            </a:lvl1pPr>
            <a:lvl2pPr marL="914400" lvl="1" indent="-292100">
              <a:spcBef>
                <a:spcPts val="0"/>
              </a:spcBef>
              <a:spcAft>
                <a:spcPts val="0"/>
              </a:spcAft>
              <a:buClr>
                <a:schemeClr val="lt1"/>
              </a:buClr>
              <a:buSzPts val="1000"/>
              <a:buFont typeface="DM Sans"/>
              <a:buChar char="○"/>
              <a:defRPr sz="1000">
                <a:solidFill>
                  <a:schemeClr val="lt1"/>
                </a:solidFill>
                <a:latin typeface="DM Sans"/>
                <a:ea typeface="DM Sans"/>
                <a:cs typeface="DM Sans"/>
                <a:sym typeface="DM Sans"/>
              </a:defRPr>
            </a:lvl2pPr>
            <a:lvl3pPr marL="1371600" lvl="2" indent="-292100">
              <a:spcBef>
                <a:spcPts val="0"/>
              </a:spcBef>
              <a:spcAft>
                <a:spcPts val="0"/>
              </a:spcAft>
              <a:buClr>
                <a:schemeClr val="lt1"/>
              </a:buClr>
              <a:buSzPts val="1000"/>
              <a:buFont typeface="DM Sans"/>
              <a:buChar char="■"/>
              <a:defRPr sz="1000">
                <a:solidFill>
                  <a:schemeClr val="lt1"/>
                </a:solidFill>
                <a:latin typeface="DM Sans"/>
                <a:ea typeface="DM Sans"/>
                <a:cs typeface="DM Sans"/>
                <a:sym typeface="DM Sans"/>
              </a:defRPr>
            </a:lvl3pPr>
            <a:lvl4pPr marL="1828800" lvl="3" indent="-292100">
              <a:spcBef>
                <a:spcPts val="0"/>
              </a:spcBef>
              <a:spcAft>
                <a:spcPts val="0"/>
              </a:spcAft>
              <a:buClr>
                <a:schemeClr val="lt1"/>
              </a:buClr>
              <a:buSzPts val="1000"/>
              <a:buFont typeface="DM Sans"/>
              <a:buChar char="●"/>
              <a:defRPr sz="1000">
                <a:solidFill>
                  <a:schemeClr val="lt1"/>
                </a:solidFill>
                <a:latin typeface="DM Sans"/>
                <a:ea typeface="DM Sans"/>
                <a:cs typeface="DM Sans"/>
                <a:sym typeface="DM Sans"/>
              </a:defRPr>
            </a:lvl4pPr>
            <a:lvl5pPr marL="2286000" lvl="4" indent="-292100">
              <a:spcBef>
                <a:spcPts val="0"/>
              </a:spcBef>
              <a:spcAft>
                <a:spcPts val="0"/>
              </a:spcAft>
              <a:buClr>
                <a:schemeClr val="lt1"/>
              </a:buClr>
              <a:buSzPts val="1000"/>
              <a:buFont typeface="DM Sans"/>
              <a:buChar char="○"/>
              <a:defRPr sz="1000">
                <a:solidFill>
                  <a:schemeClr val="lt1"/>
                </a:solidFill>
                <a:latin typeface="DM Sans"/>
                <a:ea typeface="DM Sans"/>
                <a:cs typeface="DM Sans"/>
                <a:sym typeface="DM Sans"/>
              </a:defRPr>
            </a:lvl5pPr>
            <a:lvl6pPr marL="2743200" lvl="5" indent="-292100">
              <a:spcBef>
                <a:spcPts val="0"/>
              </a:spcBef>
              <a:spcAft>
                <a:spcPts val="0"/>
              </a:spcAft>
              <a:buClr>
                <a:schemeClr val="lt1"/>
              </a:buClr>
              <a:buSzPts val="1000"/>
              <a:buFont typeface="DM Sans"/>
              <a:buChar char="■"/>
              <a:defRPr sz="1000">
                <a:solidFill>
                  <a:schemeClr val="lt1"/>
                </a:solidFill>
                <a:latin typeface="DM Sans"/>
                <a:ea typeface="DM Sans"/>
                <a:cs typeface="DM Sans"/>
                <a:sym typeface="DM Sans"/>
              </a:defRPr>
            </a:lvl6pPr>
            <a:lvl7pPr marL="3200400" lvl="6" indent="-292100">
              <a:spcBef>
                <a:spcPts val="0"/>
              </a:spcBef>
              <a:spcAft>
                <a:spcPts val="0"/>
              </a:spcAft>
              <a:buClr>
                <a:schemeClr val="lt1"/>
              </a:buClr>
              <a:buSzPts val="1000"/>
              <a:buFont typeface="DM Sans"/>
              <a:buChar char="●"/>
              <a:defRPr sz="1000">
                <a:solidFill>
                  <a:schemeClr val="lt1"/>
                </a:solidFill>
                <a:latin typeface="DM Sans"/>
                <a:ea typeface="DM Sans"/>
                <a:cs typeface="DM Sans"/>
                <a:sym typeface="DM Sans"/>
              </a:defRPr>
            </a:lvl7pPr>
            <a:lvl8pPr marL="3657600" lvl="7" indent="-292100">
              <a:spcBef>
                <a:spcPts val="0"/>
              </a:spcBef>
              <a:spcAft>
                <a:spcPts val="0"/>
              </a:spcAft>
              <a:buClr>
                <a:schemeClr val="lt1"/>
              </a:buClr>
              <a:buSzPts val="1000"/>
              <a:buFont typeface="DM Sans"/>
              <a:buChar char="○"/>
              <a:defRPr sz="1000">
                <a:solidFill>
                  <a:schemeClr val="lt1"/>
                </a:solidFill>
                <a:latin typeface="DM Sans"/>
                <a:ea typeface="DM Sans"/>
                <a:cs typeface="DM Sans"/>
                <a:sym typeface="DM Sans"/>
              </a:defRPr>
            </a:lvl8pPr>
            <a:lvl9pPr marL="4114800" lvl="8" indent="-292100">
              <a:spcBef>
                <a:spcPts val="0"/>
              </a:spcBef>
              <a:spcAft>
                <a:spcPts val="0"/>
              </a:spcAft>
              <a:buClr>
                <a:schemeClr val="lt1"/>
              </a:buClr>
              <a:buSzPts val="1000"/>
              <a:buFont typeface="DM Sans"/>
              <a:buChar char="■"/>
              <a:defRPr sz="1000">
                <a:solidFill>
                  <a:schemeClr val="lt1"/>
                </a:solidFill>
                <a:latin typeface="DM Sans"/>
                <a:ea typeface="DM Sans"/>
                <a:cs typeface="DM Sans"/>
                <a:sym typeface="DM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5616">
          <p15:clr>
            <a:srgbClr val="E46962"/>
          </p15:clr>
        </p15:guide>
        <p15:guide id="2" pos="144">
          <p15:clr>
            <a:srgbClr val="E46962"/>
          </p15:clr>
        </p15:guide>
        <p15:guide id="3" orient="horz" pos="144">
          <p15:clr>
            <a:srgbClr val="E46962"/>
          </p15:clr>
        </p15:guide>
        <p15:guide id="4" orient="horz" pos="3094">
          <p15:clr>
            <a:srgbClr val="E46962"/>
          </p15:clr>
        </p15:guide>
        <p15:guide id="5" pos="2850">
          <p15:clr>
            <a:srgbClr val="E46962"/>
          </p15:clr>
        </p15:guide>
        <p15:guide id="6" pos="2910">
          <p15:clr>
            <a:srgbClr val="E46962"/>
          </p15:clr>
        </p15:guide>
        <p15:guide id="7" pos="1468">
          <p15:clr>
            <a:srgbClr val="E46962"/>
          </p15:clr>
        </p15:guide>
        <p15:guide id="8" pos="1527">
          <p15:clr>
            <a:srgbClr val="E46962"/>
          </p15:clr>
        </p15:guide>
        <p15:guide id="9" pos="4226">
          <p15:clr>
            <a:srgbClr val="E46962"/>
          </p15:clr>
        </p15:guide>
        <p15:guide id="10" pos="4285">
          <p15:clr>
            <a:srgbClr val="E46962"/>
          </p15:clr>
        </p15:guide>
        <p15:guide id="11" pos="3773">
          <p15:clr>
            <a:srgbClr val="E46962"/>
          </p15:clr>
        </p15:guide>
        <p15:guide id="12" pos="3830">
          <p15:clr>
            <a:srgbClr val="E46962"/>
          </p15:clr>
        </p15:guide>
        <p15:guide id="13" pos="1930">
          <p15:clr>
            <a:srgbClr val="E46962"/>
          </p15:clr>
        </p15:guide>
        <p15:guide id="14" pos="1987">
          <p15:clr>
            <a:srgbClr val="E46962"/>
          </p15:clr>
        </p15:guide>
        <p15:guide id="15" orient="horz" pos="288">
          <p15:clr>
            <a:srgbClr val="E46962"/>
          </p15:clr>
        </p15:guide>
        <p15:guide id="16" orient="horz" pos="2950">
          <p15:clr>
            <a:srgbClr val="E46962"/>
          </p15:clr>
        </p15:guide>
        <p15:guide id="17" orient="horz" pos="1135">
          <p15:clr>
            <a:srgbClr val="E46962"/>
          </p15:clr>
        </p15:guide>
        <p15:guide id="18" orient="horz" pos="1194">
          <p15:clr>
            <a:srgbClr val="E46962"/>
          </p15:clr>
        </p15:guide>
        <p15:guide id="19" orient="horz" pos="2043">
          <p15:clr>
            <a:srgbClr val="E46962"/>
          </p15:clr>
        </p15:guide>
        <p15:guide id="20" orient="horz" pos="2103">
          <p15:clr>
            <a:srgbClr val="E46962"/>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dk2"/>
        </a:solidFill>
        <a:effectLst/>
      </p:bgPr>
    </p:bg>
    <p:spTree>
      <p:nvGrpSpPr>
        <p:cNvPr id="1" name="Shape 450"/>
        <p:cNvGrpSpPr/>
        <p:nvPr/>
      </p:nvGrpSpPr>
      <p:grpSpPr>
        <a:xfrm>
          <a:off x="0" y="0"/>
          <a:ext cx="0" cy="0"/>
          <a:chOff x="0" y="0"/>
          <a:chExt cx="0" cy="0"/>
        </a:xfrm>
      </p:grpSpPr>
      <p:sp>
        <p:nvSpPr>
          <p:cNvPr id="451" name="Google Shape;451;p49"/>
          <p:cNvSpPr txBox="1">
            <a:spLocks noGrp="1"/>
          </p:cNvSpPr>
          <p:nvPr>
            <p:ph type="body" idx="1"/>
          </p:nvPr>
        </p:nvSpPr>
        <p:spPr>
          <a:xfrm>
            <a:off x="228600" y="1833125"/>
            <a:ext cx="5760600" cy="3460200"/>
          </a:xfrm>
          <a:prstGeom prst="rect">
            <a:avLst/>
          </a:prstGeom>
          <a:noFill/>
          <a:ln>
            <a:noFill/>
          </a:ln>
        </p:spPr>
        <p:txBody>
          <a:bodyPr spcFirstLastPara="1" wrap="square" lIns="91425" tIns="91425" rIns="91425" bIns="91425" anchor="t" anchorCtr="0">
            <a:spAutoFit/>
          </a:bodyPr>
          <a:lstStyle>
            <a:lvl1pPr marL="457200" lvl="0" indent="-304800">
              <a:lnSpc>
                <a:spcPct val="115000"/>
              </a:lnSpc>
              <a:spcBef>
                <a:spcPts val="0"/>
              </a:spcBef>
              <a:spcAft>
                <a:spcPts val="0"/>
              </a:spcAft>
              <a:buClr>
                <a:schemeClr val="dk1"/>
              </a:buClr>
              <a:buSzPts val="1200"/>
              <a:buFont typeface="Nunito Sans"/>
              <a:buChar char="●"/>
              <a:defRPr sz="1200">
                <a:solidFill>
                  <a:schemeClr val="dk1"/>
                </a:solidFill>
                <a:latin typeface="Nunito Sans"/>
                <a:ea typeface="Nunito Sans"/>
                <a:cs typeface="Nunito Sans"/>
                <a:sym typeface="Nunito Sans"/>
              </a:defRPr>
            </a:lvl1pPr>
            <a:lvl2pPr marL="914400" lvl="1" indent="-304800">
              <a:lnSpc>
                <a:spcPct val="115000"/>
              </a:lnSpc>
              <a:spcBef>
                <a:spcPts val="800"/>
              </a:spcBef>
              <a:spcAft>
                <a:spcPts val="0"/>
              </a:spcAft>
              <a:buClr>
                <a:schemeClr val="dk1"/>
              </a:buClr>
              <a:buSzPts val="1200"/>
              <a:buFont typeface="Nunito Sans"/>
              <a:buChar char="○"/>
              <a:defRPr sz="1200">
                <a:solidFill>
                  <a:schemeClr val="dk1"/>
                </a:solidFill>
                <a:latin typeface="Nunito Sans"/>
                <a:ea typeface="Nunito Sans"/>
                <a:cs typeface="Nunito Sans"/>
                <a:sym typeface="Nunito Sans"/>
              </a:defRPr>
            </a:lvl2pPr>
            <a:lvl3pPr marL="1371600" lvl="2" indent="-304800">
              <a:lnSpc>
                <a:spcPct val="115000"/>
              </a:lnSpc>
              <a:spcBef>
                <a:spcPts val="800"/>
              </a:spcBef>
              <a:spcAft>
                <a:spcPts val="0"/>
              </a:spcAft>
              <a:buClr>
                <a:schemeClr val="dk1"/>
              </a:buClr>
              <a:buSzPts val="1200"/>
              <a:buFont typeface="Nunito Sans"/>
              <a:buChar char="■"/>
              <a:defRPr sz="1200">
                <a:solidFill>
                  <a:schemeClr val="dk1"/>
                </a:solidFill>
                <a:latin typeface="Nunito Sans"/>
                <a:ea typeface="Nunito Sans"/>
                <a:cs typeface="Nunito Sans"/>
                <a:sym typeface="Nunito Sans"/>
              </a:defRPr>
            </a:lvl3pPr>
            <a:lvl4pPr marL="1828800" lvl="3" indent="-304800">
              <a:lnSpc>
                <a:spcPct val="115000"/>
              </a:lnSpc>
              <a:spcBef>
                <a:spcPts val="800"/>
              </a:spcBef>
              <a:spcAft>
                <a:spcPts val="0"/>
              </a:spcAft>
              <a:buClr>
                <a:schemeClr val="dk1"/>
              </a:buClr>
              <a:buSzPts val="1200"/>
              <a:buFont typeface="Nunito Sans"/>
              <a:buChar char="●"/>
              <a:defRPr sz="1200">
                <a:solidFill>
                  <a:schemeClr val="dk1"/>
                </a:solidFill>
                <a:latin typeface="Nunito Sans"/>
                <a:ea typeface="Nunito Sans"/>
                <a:cs typeface="Nunito Sans"/>
                <a:sym typeface="Nunito Sans"/>
              </a:defRPr>
            </a:lvl4pPr>
            <a:lvl5pPr marL="2286000" lvl="4" indent="-304800">
              <a:lnSpc>
                <a:spcPct val="115000"/>
              </a:lnSpc>
              <a:spcBef>
                <a:spcPts val="800"/>
              </a:spcBef>
              <a:spcAft>
                <a:spcPts val="0"/>
              </a:spcAft>
              <a:buClr>
                <a:schemeClr val="dk1"/>
              </a:buClr>
              <a:buSzPts val="1200"/>
              <a:buFont typeface="Nunito Sans"/>
              <a:buChar char="○"/>
              <a:defRPr sz="1200">
                <a:solidFill>
                  <a:schemeClr val="dk1"/>
                </a:solidFill>
                <a:latin typeface="Nunito Sans"/>
                <a:ea typeface="Nunito Sans"/>
                <a:cs typeface="Nunito Sans"/>
                <a:sym typeface="Nunito Sans"/>
              </a:defRPr>
            </a:lvl5pPr>
            <a:lvl6pPr marL="2743200" lvl="5" indent="-304800">
              <a:lnSpc>
                <a:spcPct val="115000"/>
              </a:lnSpc>
              <a:spcBef>
                <a:spcPts val="800"/>
              </a:spcBef>
              <a:spcAft>
                <a:spcPts val="0"/>
              </a:spcAft>
              <a:buClr>
                <a:schemeClr val="dk1"/>
              </a:buClr>
              <a:buSzPts val="1200"/>
              <a:buFont typeface="Nunito Sans"/>
              <a:buChar char="■"/>
              <a:defRPr sz="1200">
                <a:solidFill>
                  <a:schemeClr val="dk1"/>
                </a:solidFill>
                <a:latin typeface="Nunito Sans"/>
                <a:ea typeface="Nunito Sans"/>
                <a:cs typeface="Nunito Sans"/>
                <a:sym typeface="Nunito Sans"/>
              </a:defRPr>
            </a:lvl6pPr>
            <a:lvl7pPr marL="3200400" lvl="6" indent="-304800">
              <a:lnSpc>
                <a:spcPct val="115000"/>
              </a:lnSpc>
              <a:spcBef>
                <a:spcPts val="800"/>
              </a:spcBef>
              <a:spcAft>
                <a:spcPts val="0"/>
              </a:spcAft>
              <a:buClr>
                <a:schemeClr val="dk1"/>
              </a:buClr>
              <a:buSzPts val="1200"/>
              <a:buFont typeface="Nunito Sans"/>
              <a:buChar char="●"/>
              <a:defRPr sz="1200">
                <a:solidFill>
                  <a:schemeClr val="dk1"/>
                </a:solidFill>
                <a:latin typeface="Nunito Sans"/>
                <a:ea typeface="Nunito Sans"/>
                <a:cs typeface="Nunito Sans"/>
                <a:sym typeface="Nunito Sans"/>
              </a:defRPr>
            </a:lvl7pPr>
            <a:lvl8pPr marL="3657600" lvl="7" indent="-304800">
              <a:lnSpc>
                <a:spcPct val="115000"/>
              </a:lnSpc>
              <a:spcBef>
                <a:spcPts val="800"/>
              </a:spcBef>
              <a:spcAft>
                <a:spcPts val="0"/>
              </a:spcAft>
              <a:buClr>
                <a:schemeClr val="dk1"/>
              </a:buClr>
              <a:buSzPts val="1200"/>
              <a:buFont typeface="Nunito Sans"/>
              <a:buChar char="○"/>
              <a:defRPr sz="1200">
                <a:solidFill>
                  <a:schemeClr val="dk1"/>
                </a:solidFill>
                <a:latin typeface="Nunito Sans"/>
                <a:ea typeface="Nunito Sans"/>
                <a:cs typeface="Nunito Sans"/>
                <a:sym typeface="Nunito Sans"/>
              </a:defRPr>
            </a:lvl8pPr>
            <a:lvl9pPr marL="4114800" lvl="8" indent="-304800">
              <a:lnSpc>
                <a:spcPct val="115000"/>
              </a:lnSpc>
              <a:spcBef>
                <a:spcPts val="800"/>
              </a:spcBef>
              <a:spcAft>
                <a:spcPts val="800"/>
              </a:spcAft>
              <a:buClr>
                <a:schemeClr val="dk1"/>
              </a:buClr>
              <a:buSzPts val="1200"/>
              <a:buFont typeface="Nunito Sans"/>
              <a:buChar char="■"/>
              <a:defRPr sz="1200">
                <a:solidFill>
                  <a:schemeClr val="dk1"/>
                </a:solidFill>
                <a:latin typeface="Nunito Sans"/>
                <a:ea typeface="Nunito Sans"/>
                <a:cs typeface="Nunito Sans"/>
                <a:sym typeface="Nunito Sans"/>
              </a:defRPr>
            </a:lvl9pPr>
          </a:lstStyle>
          <a:p>
            <a:endParaRPr/>
          </a:p>
        </p:txBody>
      </p:sp>
      <p:sp>
        <p:nvSpPr>
          <p:cNvPr id="452" name="Google Shape;452;p49"/>
          <p:cNvSpPr txBox="1">
            <a:spLocks noGrp="1"/>
          </p:cNvSpPr>
          <p:nvPr>
            <p:ph type="title"/>
          </p:nvPr>
        </p:nvSpPr>
        <p:spPr>
          <a:xfrm>
            <a:off x="228600" y="256925"/>
            <a:ext cx="5707200" cy="587700"/>
          </a:xfrm>
          <a:prstGeom prst="rect">
            <a:avLst/>
          </a:prstGeom>
          <a:noFill/>
          <a:ln>
            <a:noFill/>
          </a:ln>
        </p:spPr>
        <p:txBody>
          <a:bodyPr spcFirstLastPara="1" wrap="square" lIns="91425" tIns="91425" rIns="91425" bIns="91425" anchor="t" anchorCtr="0">
            <a:spAutoFit/>
          </a:bodyPr>
          <a:lstStyle>
            <a:lvl1pPr lvl="0">
              <a:spcBef>
                <a:spcPts val="0"/>
              </a:spcBef>
              <a:spcAft>
                <a:spcPts val="0"/>
              </a:spcAft>
              <a:buNone/>
              <a:defRPr sz="2800" b="1">
                <a:solidFill>
                  <a:schemeClr val="dk1"/>
                </a:solidFill>
                <a:latin typeface="Poppins"/>
                <a:ea typeface="Poppins"/>
                <a:cs typeface="Poppins"/>
                <a:sym typeface="Poppins"/>
              </a:defRPr>
            </a:lvl1pPr>
            <a:lvl2pPr lvl="1">
              <a:spcBef>
                <a:spcPts val="0"/>
              </a:spcBef>
              <a:spcAft>
                <a:spcPts val="0"/>
              </a:spcAft>
              <a:buNone/>
              <a:defRPr sz="2800">
                <a:solidFill>
                  <a:schemeClr val="dk1"/>
                </a:solidFill>
                <a:latin typeface="Poppins SemiBold"/>
                <a:ea typeface="Poppins SemiBold"/>
                <a:cs typeface="Poppins SemiBold"/>
                <a:sym typeface="Poppins SemiBold"/>
              </a:defRPr>
            </a:lvl2pPr>
            <a:lvl3pPr lvl="2">
              <a:spcBef>
                <a:spcPts val="0"/>
              </a:spcBef>
              <a:spcAft>
                <a:spcPts val="0"/>
              </a:spcAft>
              <a:buNone/>
              <a:defRPr sz="2800">
                <a:solidFill>
                  <a:schemeClr val="dk1"/>
                </a:solidFill>
                <a:latin typeface="Poppins SemiBold"/>
                <a:ea typeface="Poppins SemiBold"/>
                <a:cs typeface="Poppins SemiBold"/>
                <a:sym typeface="Poppins SemiBold"/>
              </a:defRPr>
            </a:lvl3pPr>
            <a:lvl4pPr lvl="3">
              <a:spcBef>
                <a:spcPts val="0"/>
              </a:spcBef>
              <a:spcAft>
                <a:spcPts val="0"/>
              </a:spcAft>
              <a:buNone/>
              <a:defRPr sz="2800">
                <a:solidFill>
                  <a:schemeClr val="dk1"/>
                </a:solidFill>
                <a:latin typeface="Poppins SemiBold"/>
                <a:ea typeface="Poppins SemiBold"/>
                <a:cs typeface="Poppins SemiBold"/>
                <a:sym typeface="Poppins SemiBold"/>
              </a:defRPr>
            </a:lvl4pPr>
            <a:lvl5pPr lvl="4">
              <a:spcBef>
                <a:spcPts val="0"/>
              </a:spcBef>
              <a:spcAft>
                <a:spcPts val="0"/>
              </a:spcAft>
              <a:buNone/>
              <a:defRPr sz="2800">
                <a:solidFill>
                  <a:schemeClr val="dk1"/>
                </a:solidFill>
                <a:latin typeface="Poppins SemiBold"/>
                <a:ea typeface="Poppins SemiBold"/>
                <a:cs typeface="Poppins SemiBold"/>
                <a:sym typeface="Poppins SemiBold"/>
              </a:defRPr>
            </a:lvl5pPr>
            <a:lvl6pPr lvl="5">
              <a:spcBef>
                <a:spcPts val="0"/>
              </a:spcBef>
              <a:spcAft>
                <a:spcPts val="0"/>
              </a:spcAft>
              <a:buNone/>
              <a:defRPr sz="2800">
                <a:solidFill>
                  <a:schemeClr val="dk1"/>
                </a:solidFill>
                <a:latin typeface="Poppins SemiBold"/>
                <a:ea typeface="Poppins SemiBold"/>
                <a:cs typeface="Poppins SemiBold"/>
                <a:sym typeface="Poppins SemiBold"/>
              </a:defRPr>
            </a:lvl6pPr>
            <a:lvl7pPr lvl="6">
              <a:spcBef>
                <a:spcPts val="0"/>
              </a:spcBef>
              <a:spcAft>
                <a:spcPts val="0"/>
              </a:spcAft>
              <a:buNone/>
              <a:defRPr sz="2800">
                <a:solidFill>
                  <a:schemeClr val="dk1"/>
                </a:solidFill>
                <a:latin typeface="Poppins SemiBold"/>
                <a:ea typeface="Poppins SemiBold"/>
                <a:cs typeface="Poppins SemiBold"/>
                <a:sym typeface="Poppins SemiBold"/>
              </a:defRPr>
            </a:lvl7pPr>
            <a:lvl8pPr lvl="7">
              <a:spcBef>
                <a:spcPts val="0"/>
              </a:spcBef>
              <a:spcAft>
                <a:spcPts val="0"/>
              </a:spcAft>
              <a:buNone/>
              <a:defRPr sz="2800">
                <a:solidFill>
                  <a:schemeClr val="dk1"/>
                </a:solidFill>
                <a:latin typeface="Poppins SemiBold"/>
                <a:ea typeface="Poppins SemiBold"/>
                <a:cs typeface="Poppins SemiBold"/>
                <a:sym typeface="Poppins SemiBold"/>
              </a:defRPr>
            </a:lvl8pPr>
            <a:lvl9pPr lvl="8">
              <a:spcBef>
                <a:spcPts val="0"/>
              </a:spcBef>
              <a:spcAft>
                <a:spcPts val="0"/>
              </a:spcAft>
              <a:buNone/>
              <a:defRPr sz="2800">
                <a:solidFill>
                  <a:schemeClr val="dk1"/>
                </a:solidFill>
                <a:latin typeface="Poppins SemiBold"/>
                <a:ea typeface="Poppins SemiBold"/>
                <a:cs typeface="Poppins SemiBold"/>
                <a:sym typeface="Poppins SemiBold"/>
              </a:defRPr>
            </a:lvl9pPr>
          </a:lstStyle>
          <a:p>
            <a:endParaRPr/>
          </a:p>
        </p:txBody>
      </p:sp>
      <p:sp>
        <p:nvSpPr>
          <p:cNvPr id="453" name="Google Shape;453;p49"/>
          <p:cNvSpPr txBox="1">
            <a:spLocks noGrp="1"/>
          </p:cNvSpPr>
          <p:nvPr>
            <p:ph type="body" idx="2"/>
          </p:nvPr>
        </p:nvSpPr>
        <p:spPr>
          <a:xfrm>
            <a:off x="4392125" y="1843600"/>
            <a:ext cx="3919500" cy="2773200"/>
          </a:xfrm>
          <a:prstGeom prst="rect">
            <a:avLst/>
          </a:prstGeom>
          <a:noFill/>
          <a:ln>
            <a:noFill/>
          </a:ln>
        </p:spPr>
        <p:txBody>
          <a:bodyPr spcFirstLastPara="1" wrap="square" lIns="91425" tIns="91425" rIns="91425" bIns="91425" anchor="t" anchorCtr="0">
            <a:noAutofit/>
          </a:bodyPr>
          <a:lstStyle>
            <a:lvl1pPr marL="457200" lvl="0" indent="-304800">
              <a:spcBef>
                <a:spcPts val="0"/>
              </a:spcBef>
              <a:spcAft>
                <a:spcPts val="0"/>
              </a:spcAft>
              <a:buClr>
                <a:schemeClr val="dk1"/>
              </a:buClr>
              <a:buSzPts val="1200"/>
              <a:buFont typeface="Nunito Sans"/>
              <a:buChar char="●"/>
              <a:defRPr sz="1200">
                <a:solidFill>
                  <a:schemeClr val="dk1"/>
                </a:solidFill>
                <a:latin typeface="Nunito Sans"/>
                <a:ea typeface="Nunito Sans"/>
                <a:cs typeface="Nunito Sans"/>
                <a:sym typeface="Nunito Sans"/>
              </a:defRPr>
            </a:lvl1pPr>
            <a:lvl2pPr marL="914400" lvl="1" indent="-304800">
              <a:spcBef>
                <a:spcPts val="0"/>
              </a:spcBef>
              <a:spcAft>
                <a:spcPts val="0"/>
              </a:spcAft>
              <a:buClr>
                <a:schemeClr val="dk1"/>
              </a:buClr>
              <a:buSzPts val="1200"/>
              <a:buFont typeface="Nunito Sans"/>
              <a:buChar char="○"/>
              <a:defRPr sz="1200">
                <a:solidFill>
                  <a:schemeClr val="dk1"/>
                </a:solidFill>
                <a:latin typeface="Nunito Sans"/>
                <a:ea typeface="Nunito Sans"/>
                <a:cs typeface="Nunito Sans"/>
                <a:sym typeface="Nunito Sans"/>
              </a:defRPr>
            </a:lvl2pPr>
            <a:lvl3pPr marL="1371600" lvl="2" indent="-304800">
              <a:spcBef>
                <a:spcPts val="0"/>
              </a:spcBef>
              <a:spcAft>
                <a:spcPts val="0"/>
              </a:spcAft>
              <a:buClr>
                <a:schemeClr val="dk1"/>
              </a:buClr>
              <a:buSzPts val="1200"/>
              <a:buFont typeface="Nunito Sans"/>
              <a:buChar char="■"/>
              <a:defRPr sz="1200">
                <a:solidFill>
                  <a:schemeClr val="dk1"/>
                </a:solidFill>
                <a:latin typeface="Nunito Sans"/>
                <a:ea typeface="Nunito Sans"/>
                <a:cs typeface="Nunito Sans"/>
                <a:sym typeface="Nunito Sans"/>
              </a:defRPr>
            </a:lvl3pPr>
            <a:lvl4pPr marL="1828800" lvl="3" indent="-304800">
              <a:spcBef>
                <a:spcPts val="0"/>
              </a:spcBef>
              <a:spcAft>
                <a:spcPts val="0"/>
              </a:spcAft>
              <a:buClr>
                <a:schemeClr val="dk1"/>
              </a:buClr>
              <a:buSzPts val="1200"/>
              <a:buFont typeface="Nunito Sans"/>
              <a:buChar char="●"/>
              <a:defRPr sz="1200">
                <a:solidFill>
                  <a:schemeClr val="dk1"/>
                </a:solidFill>
                <a:latin typeface="Nunito Sans"/>
                <a:ea typeface="Nunito Sans"/>
                <a:cs typeface="Nunito Sans"/>
                <a:sym typeface="Nunito Sans"/>
              </a:defRPr>
            </a:lvl4pPr>
            <a:lvl5pPr marL="2286000" lvl="4" indent="-304800">
              <a:spcBef>
                <a:spcPts val="0"/>
              </a:spcBef>
              <a:spcAft>
                <a:spcPts val="0"/>
              </a:spcAft>
              <a:buClr>
                <a:schemeClr val="dk1"/>
              </a:buClr>
              <a:buSzPts val="1200"/>
              <a:buFont typeface="Nunito Sans"/>
              <a:buChar char="○"/>
              <a:defRPr sz="1200">
                <a:solidFill>
                  <a:schemeClr val="dk1"/>
                </a:solidFill>
                <a:latin typeface="Nunito Sans"/>
                <a:ea typeface="Nunito Sans"/>
                <a:cs typeface="Nunito Sans"/>
                <a:sym typeface="Nunito Sans"/>
              </a:defRPr>
            </a:lvl5pPr>
            <a:lvl6pPr marL="2743200" lvl="5" indent="-304800">
              <a:spcBef>
                <a:spcPts val="0"/>
              </a:spcBef>
              <a:spcAft>
                <a:spcPts val="0"/>
              </a:spcAft>
              <a:buClr>
                <a:schemeClr val="dk1"/>
              </a:buClr>
              <a:buSzPts val="1200"/>
              <a:buFont typeface="Nunito Sans"/>
              <a:buChar char="■"/>
              <a:defRPr sz="1200">
                <a:solidFill>
                  <a:schemeClr val="dk1"/>
                </a:solidFill>
                <a:latin typeface="Nunito Sans"/>
                <a:ea typeface="Nunito Sans"/>
                <a:cs typeface="Nunito Sans"/>
                <a:sym typeface="Nunito Sans"/>
              </a:defRPr>
            </a:lvl6pPr>
            <a:lvl7pPr marL="3200400" lvl="6" indent="-304800">
              <a:spcBef>
                <a:spcPts val="0"/>
              </a:spcBef>
              <a:spcAft>
                <a:spcPts val="0"/>
              </a:spcAft>
              <a:buClr>
                <a:schemeClr val="dk1"/>
              </a:buClr>
              <a:buSzPts val="1200"/>
              <a:buFont typeface="Nunito Sans"/>
              <a:buChar char="●"/>
              <a:defRPr sz="1200">
                <a:solidFill>
                  <a:schemeClr val="dk1"/>
                </a:solidFill>
                <a:latin typeface="Nunito Sans"/>
                <a:ea typeface="Nunito Sans"/>
                <a:cs typeface="Nunito Sans"/>
                <a:sym typeface="Nunito Sans"/>
              </a:defRPr>
            </a:lvl7pPr>
            <a:lvl8pPr marL="3657600" lvl="7" indent="-304800">
              <a:spcBef>
                <a:spcPts val="0"/>
              </a:spcBef>
              <a:spcAft>
                <a:spcPts val="0"/>
              </a:spcAft>
              <a:buClr>
                <a:schemeClr val="dk1"/>
              </a:buClr>
              <a:buSzPts val="1200"/>
              <a:buFont typeface="Nunito Sans"/>
              <a:buChar char="○"/>
              <a:defRPr sz="1200">
                <a:solidFill>
                  <a:schemeClr val="dk1"/>
                </a:solidFill>
                <a:latin typeface="Nunito Sans"/>
                <a:ea typeface="Nunito Sans"/>
                <a:cs typeface="Nunito Sans"/>
                <a:sym typeface="Nunito Sans"/>
              </a:defRPr>
            </a:lvl8pPr>
            <a:lvl9pPr marL="4114800" lvl="8" indent="-304800">
              <a:spcBef>
                <a:spcPts val="0"/>
              </a:spcBef>
              <a:spcAft>
                <a:spcPts val="0"/>
              </a:spcAft>
              <a:buClr>
                <a:schemeClr val="dk1"/>
              </a:buClr>
              <a:buSzPts val="1200"/>
              <a:buFont typeface="Nunito Sans"/>
              <a:buChar char="■"/>
              <a:defRPr sz="1200">
                <a:solidFill>
                  <a:schemeClr val="dk1"/>
                </a:solidFill>
                <a:latin typeface="Nunito Sans"/>
                <a:ea typeface="Nunito Sans"/>
                <a:cs typeface="Nunito Sans"/>
                <a:sym typeface="Nunito Sans"/>
              </a:defRPr>
            </a:lvl9pPr>
          </a:lstStyle>
          <a:p>
            <a:endParaRPr/>
          </a:p>
        </p:txBody>
      </p:sp>
    </p:spTree>
  </p:cSld>
  <p:clrMap bg1="lt1" tx1="dk1" bg2="dk2" tx2="lt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 id="2147483706" r:id="rId12"/>
    <p:sldLayoutId id="2147483707" r:id="rId13"/>
    <p:sldLayoutId id="2147483708" r:id="rId14"/>
    <p:sldLayoutId id="2147483709" r:id="rId15"/>
    <p:sldLayoutId id="2147483710" r:id="rId16"/>
    <p:sldLayoutId id="2147483711" r:id="rId17"/>
    <p:sldLayoutId id="2147483712" r:id="rId18"/>
    <p:sldLayoutId id="2147483713" r:id="rId19"/>
    <p:sldLayoutId id="2147483714" r:id="rId20"/>
    <p:sldLayoutId id="2147483715" r:id="rId21"/>
    <p:sldLayoutId id="2147483716" r:id="rId22"/>
    <p:sldLayoutId id="2147483717" r:id="rId23"/>
    <p:sldLayoutId id="2147483718" r:id="rId24"/>
    <p:sldLayoutId id="2147483719" r:id="rId25"/>
    <p:sldLayoutId id="2147483720" r:id="rId26"/>
    <p:sldLayoutId id="2147483721" r:id="rId27"/>
    <p:sldLayoutId id="2147483722" r:id="rId28"/>
    <p:sldLayoutId id="2147483723" r:id="rId29"/>
    <p:sldLayoutId id="2147483724" r:id="rId30"/>
    <p:sldLayoutId id="2147483725" r:id="rId31"/>
    <p:sldLayoutId id="2147483726" r:id="rId32"/>
    <p:sldLayoutId id="2147483727" r:id="rId33"/>
    <p:sldLayoutId id="2147483728" r:id="rId34"/>
    <p:sldLayoutId id="2147483729" r:id="rId35"/>
    <p:sldLayoutId id="2147483730" r:id="rId36"/>
    <p:sldLayoutId id="2147483731" r:id="rId37"/>
    <p:sldLayoutId id="2147483732" r:id="rId38"/>
    <p:sldLayoutId id="2147483733" r:id="rId39"/>
    <p:sldLayoutId id="2147483734" r:id="rId40"/>
    <p:sldLayoutId id="2147483735" r:id="rId41"/>
    <p:sldLayoutId id="2147483736" r:id="rId42"/>
    <p:sldLayoutId id="2147483737" r:id="rId4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5616">
          <p15:clr>
            <a:srgbClr val="E46962"/>
          </p15:clr>
        </p15:guide>
        <p15:guide id="2" pos="144">
          <p15:clr>
            <a:srgbClr val="E46962"/>
          </p15:clr>
        </p15:guide>
        <p15:guide id="3" orient="horz" pos="144">
          <p15:clr>
            <a:srgbClr val="E46962"/>
          </p15:clr>
        </p15:guide>
        <p15:guide id="4" orient="horz" pos="3094">
          <p15:clr>
            <a:srgbClr val="E46962"/>
          </p15:clr>
        </p15:guide>
        <p15:guide id="5" pos="2850">
          <p15:clr>
            <a:srgbClr val="E46962"/>
          </p15:clr>
        </p15:guide>
        <p15:guide id="6" pos="2910">
          <p15:clr>
            <a:srgbClr val="E46962"/>
          </p15:clr>
        </p15:guide>
        <p15:guide id="7" pos="1468">
          <p15:clr>
            <a:srgbClr val="E46962"/>
          </p15:clr>
        </p15:guide>
        <p15:guide id="8" pos="1527">
          <p15:clr>
            <a:srgbClr val="E46962"/>
          </p15:clr>
        </p15:guide>
        <p15:guide id="9" pos="4226">
          <p15:clr>
            <a:srgbClr val="E46962"/>
          </p15:clr>
        </p15:guide>
        <p15:guide id="10" pos="4285">
          <p15:clr>
            <a:srgbClr val="E46962"/>
          </p15:clr>
        </p15:guide>
        <p15:guide id="11" pos="3773">
          <p15:clr>
            <a:srgbClr val="E46962"/>
          </p15:clr>
        </p15:guide>
        <p15:guide id="12" pos="3830">
          <p15:clr>
            <a:srgbClr val="E46962"/>
          </p15:clr>
        </p15:guide>
        <p15:guide id="13" pos="1930">
          <p15:clr>
            <a:srgbClr val="E46962"/>
          </p15:clr>
        </p15:guide>
        <p15:guide id="14" pos="1987">
          <p15:clr>
            <a:srgbClr val="E46962"/>
          </p15:clr>
        </p15:guide>
        <p15:guide id="15" orient="horz" pos="288">
          <p15:clr>
            <a:srgbClr val="E46962"/>
          </p15:clr>
        </p15:guide>
        <p15:guide id="16" orient="horz" pos="2950">
          <p15:clr>
            <a:srgbClr val="E46962"/>
          </p15:clr>
        </p15:guide>
        <p15:guide id="17" orient="horz" pos="1135">
          <p15:clr>
            <a:srgbClr val="E46962"/>
          </p15:clr>
        </p15:guide>
        <p15:guide id="18" orient="horz" pos="1194">
          <p15:clr>
            <a:srgbClr val="E46962"/>
          </p15:clr>
        </p15:guide>
        <p15:guide id="19" orient="horz" pos="2043">
          <p15:clr>
            <a:srgbClr val="E46962"/>
          </p15:clr>
        </p15:guide>
        <p15:guide id="20" orient="horz" pos="2103">
          <p15:clr>
            <a:srgbClr val="E46962"/>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8.xml"/></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51.xml"/><Relationship Id="rId4" Type="http://schemas.openxmlformats.org/officeDocument/2006/relationships/image" Target="../media/image11.jpg"/></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1.xml"/><Relationship Id="rId1" Type="http://schemas.openxmlformats.org/officeDocument/2006/relationships/slideLayout" Target="../slideLayouts/slideLayout51.xml"/><Relationship Id="rId5" Type="http://schemas.openxmlformats.org/officeDocument/2006/relationships/image" Target="../media/image32.png"/><Relationship Id="rId4" Type="http://schemas.openxmlformats.org/officeDocument/2006/relationships/image" Target="../media/image31.png"/></Relationships>
</file>

<file path=ppt/slides/_rels/slide1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2.xml"/><Relationship Id="rId1" Type="http://schemas.openxmlformats.org/officeDocument/2006/relationships/slideLayout" Target="../slideLayouts/slideLayout51.xml"/><Relationship Id="rId4" Type="http://schemas.openxmlformats.org/officeDocument/2006/relationships/image" Target="../media/image34.png"/></Relationships>
</file>

<file path=ppt/slides/_rels/slide1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3.xml"/><Relationship Id="rId1" Type="http://schemas.openxmlformats.org/officeDocument/2006/relationships/slideLayout" Target="../slideLayouts/slideLayout51.xml"/><Relationship Id="rId5" Type="http://schemas.openxmlformats.org/officeDocument/2006/relationships/image" Target="../media/image37.png"/><Relationship Id="rId4" Type="http://schemas.openxmlformats.org/officeDocument/2006/relationships/image" Target="../media/image36.png"/></Relationships>
</file>

<file path=ppt/slides/_rels/slide1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4.xml"/><Relationship Id="rId1" Type="http://schemas.openxmlformats.org/officeDocument/2006/relationships/slideLayout" Target="../slideLayouts/slideLayout51.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1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5.xml"/><Relationship Id="rId1" Type="http://schemas.openxmlformats.org/officeDocument/2006/relationships/slideLayout" Target="../slideLayouts/slideLayout51.xml"/><Relationship Id="rId4" Type="http://schemas.openxmlformats.org/officeDocument/2006/relationships/image" Target="../media/image43.png"/></Relationships>
</file>

<file path=ppt/slides/_rels/slide1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6.xml"/><Relationship Id="rId1" Type="http://schemas.openxmlformats.org/officeDocument/2006/relationships/slideLayout" Target="../slideLayouts/slideLayout51.xml"/><Relationship Id="rId4" Type="http://schemas.openxmlformats.org/officeDocument/2006/relationships/image" Target="../media/image45.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1.xml"/></Relationships>
</file>

<file path=ppt/slides/_rels/slide1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8.xml"/><Relationship Id="rId1" Type="http://schemas.openxmlformats.org/officeDocument/2006/relationships/slideLayout" Target="../slideLayouts/slideLayout51.xml"/><Relationship Id="rId4" Type="http://schemas.openxmlformats.org/officeDocument/2006/relationships/image" Target="../media/image47.png"/></Relationships>
</file>

<file path=ppt/slides/_rels/slide1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9.xml"/><Relationship Id="rId1" Type="http://schemas.openxmlformats.org/officeDocument/2006/relationships/slideLayout" Target="../slideLayouts/slideLayout51.xml"/><Relationship Id="rId4" Type="http://schemas.openxmlformats.org/officeDocument/2006/relationships/image" Target="../media/image49.png"/></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51.xml"/></Relationships>
</file>

<file path=ppt/slides/_rels/slide2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0.xml"/><Relationship Id="rId1" Type="http://schemas.openxmlformats.org/officeDocument/2006/relationships/slideLayout" Target="../slideLayouts/slideLayout55.xml"/><Relationship Id="rId5" Type="http://schemas.openxmlformats.org/officeDocument/2006/relationships/image" Target="../media/image52.png"/><Relationship Id="rId4" Type="http://schemas.openxmlformats.org/officeDocument/2006/relationships/image" Target="../media/image51.png"/></Relationships>
</file>

<file path=ppt/slides/_rels/slide2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1.xml"/><Relationship Id="rId1" Type="http://schemas.openxmlformats.org/officeDocument/2006/relationships/slideLayout" Target="../slideLayouts/slideLayout55.xml"/><Relationship Id="rId4" Type="http://schemas.openxmlformats.org/officeDocument/2006/relationships/image" Target="../media/image54.png"/></Relationships>
</file>

<file path=ppt/slides/_rels/slide2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2.xml"/><Relationship Id="rId1" Type="http://schemas.openxmlformats.org/officeDocument/2006/relationships/slideLayout" Target="../slideLayouts/slideLayout55.xml"/></Relationships>
</file>

<file path=ppt/slides/_rels/slide2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3.xml"/><Relationship Id="rId1" Type="http://schemas.openxmlformats.org/officeDocument/2006/relationships/slideLayout" Target="../slideLayouts/slideLayout55.xml"/></Relationships>
</file>

<file path=ppt/slides/_rels/slide2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4.xml"/><Relationship Id="rId1" Type="http://schemas.openxmlformats.org/officeDocument/2006/relationships/slideLayout" Target="../slideLayouts/slideLayout55.xml"/><Relationship Id="rId4" Type="http://schemas.openxmlformats.org/officeDocument/2006/relationships/image" Target="../media/image57.png"/></Relationships>
</file>

<file path=ppt/slides/_rels/slide2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5.xml"/><Relationship Id="rId1" Type="http://schemas.openxmlformats.org/officeDocument/2006/relationships/slideLayout" Target="../slideLayouts/slideLayout55.xml"/></Relationships>
</file>

<file path=ppt/slides/_rels/slide2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6.xml"/><Relationship Id="rId1" Type="http://schemas.openxmlformats.org/officeDocument/2006/relationships/slideLayout" Target="../slideLayouts/slideLayout55.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51.xml"/><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4.xml"/><Relationship Id="rId1" Type="http://schemas.openxmlformats.org/officeDocument/2006/relationships/slideLayout" Target="../slideLayouts/slideLayout51.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51.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5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51.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51.xml"/><Relationship Id="rId5" Type="http://schemas.openxmlformats.org/officeDocument/2006/relationships/image" Target="../media/image23.png"/><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5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70"/>
        <p:cNvGrpSpPr/>
        <p:nvPr/>
      </p:nvGrpSpPr>
      <p:grpSpPr>
        <a:xfrm>
          <a:off x="0" y="0"/>
          <a:ext cx="0" cy="0"/>
          <a:chOff x="0" y="0"/>
          <a:chExt cx="0" cy="0"/>
        </a:xfrm>
      </p:grpSpPr>
      <p:sp>
        <p:nvSpPr>
          <p:cNvPr id="871" name="Google Shape;871;p93"/>
          <p:cNvSpPr txBox="1">
            <a:spLocks noGrp="1"/>
          </p:cNvSpPr>
          <p:nvPr>
            <p:ph type="title"/>
          </p:nvPr>
        </p:nvSpPr>
        <p:spPr>
          <a:xfrm>
            <a:off x="902875" y="1574675"/>
            <a:ext cx="7578000" cy="1726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Image Categorization Task</a:t>
            </a:r>
            <a:endParaRPr/>
          </a:p>
        </p:txBody>
      </p:sp>
      <p:sp>
        <p:nvSpPr>
          <p:cNvPr id="872" name="Google Shape;872;p93"/>
          <p:cNvSpPr txBox="1">
            <a:spLocks noGrp="1"/>
          </p:cNvSpPr>
          <p:nvPr>
            <p:ph type="subTitle" idx="1"/>
          </p:nvPr>
        </p:nvSpPr>
        <p:spPr>
          <a:xfrm>
            <a:off x="2423700" y="1121975"/>
            <a:ext cx="4346700" cy="45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Updated 7.12.25</a:t>
            </a:r>
            <a:endParaRPr/>
          </a:p>
        </p:txBody>
      </p:sp>
      <p:sp>
        <p:nvSpPr>
          <p:cNvPr id="873" name="Google Shape;873;p93"/>
          <p:cNvSpPr/>
          <p:nvPr/>
        </p:nvSpPr>
        <p:spPr>
          <a:xfrm rot="-395291">
            <a:off x="3110326" y="3199308"/>
            <a:ext cx="3041752" cy="281119"/>
          </a:xfrm>
          <a:custGeom>
            <a:avLst/>
            <a:gdLst/>
            <a:ahLst/>
            <a:cxnLst/>
            <a:rect l="l" t="t" r="r" b="b"/>
            <a:pathLst>
              <a:path w="182716" h="17616" extrusionOk="0">
                <a:moveTo>
                  <a:pt x="0" y="0"/>
                </a:moveTo>
                <a:cubicBezTo>
                  <a:pt x="61188" y="0"/>
                  <a:pt x="122876" y="4843"/>
                  <a:pt x="182716" y="17616"/>
                </a:cubicBezTo>
              </a:path>
            </a:pathLst>
          </a:custGeom>
          <a:noFill/>
          <a:ln w="19050" cap="flat" cmpd="sng">
            <a:solidFill>
              <a:schemeClr val="lt2"/>
            </a:solidFill>
            <a:prstDash val="solid"/>
            <a:round/>
            <a:headEnd type="none" w="med" len="med"/>
            <a:tailEnd type="none" w="med" len="med"/>
          </a:ln>
        </p:spPr>
        <p:txBody>
          <a:bodyPr/>
          <a:lstStyle/>
          <a:p>
            <a:endParaRPr lang="en-US"/>
          </a:p>
        </p:txBody>
      </p:sp>
      <p:sp>
        <p:nvSpPr>
          <p:cNvPr id="874" name="Google Shape;874;p93"/>
          <p:cNvSpPr/>
          <p:nvPr/>
        </p:nvSpPr>
        <p:spPr>
          <a:xfrm rot="-509448">
            <a:off x="4276371" y="3322374"/>
            <a:ext cx="1877891" cy="123212"/>
          </a:xfrm>
          <a:custGeom>
            <a:avLst/>
            <a:gdLst/>
            <a:ahLst/>
            <a:cxnLst/>
            <a:rect l="l" t="t" r="r" b="b"/>
            <a:pathLst>
              <a:path w="182716" h="17616" extrusionOk="0">
                <a:moveTo>
                  <a:pt x="0" y="0"/>
                </a:moveTo>
                <a:cubicBezTo>
                  <a:pt x="61188" y="0"/>
                  <a:pt x="122876" y="4843"/>
                  <a:pt x="182716" y="17616"/>
                </a:cubicBezTo>
              </a:path>
            </a:pathLst>
          </a:custGeom>
          <a:noFill/>
          <a:ln w="19050" cap="flat" cmpd="sng">
            <a:solidFill>
              <a:schemeClr val="lt2"/>
            </a:solidFill>
            <a:prstDash val="solid"/>
            <a:round/>
            <a:headEnd type="none" w="med" len="med"/>
            <a:tailEnd type="none" w="med" len="med"/>
          </a:ln>
        </p:spPr>
        <p:txBody>
          <a:bodyPr/>
          <a:lstStyle/>
          <a:p>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61"/>
        <p:cNvGrpSpPr/>
        <p:nvPr/>
      </p:nvGrpSpPr>
      <p:grpSpPr>
        <a:xfrm>
          <a:off x="0" y="0"/>
          <a:ext cx="0" cy="0"/>
          <a:chOff x="0" y="0"/>
          <a:chExt cx="0" cy="0"/>
        </a:xfrm>
      </p:grpSpPr>
      <p:sp>
        <p:nvSpPr>
          <p:cNvPr id="962" name="Google Shape;962;p102"/>
          <p:cNvSpPr txBox="1">
            <a:spLocks noGrp="1"/>
          </p:cNvSpPr>
          <p:nvPr>
            <p:ph type="title"/>
          </p:nvPr>
        </p:nvSpPr>
        <p:spPr>
          <a:xfrm>
            <a:off x="228600" y="228600"/>
            <a:ext cx="5707200" cy="6156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
              <a:t>3 - Partially Covered, cont.</a:t>
            </a:r>
            <a:endParaRPr/>
          </a:p>
        </p:txBody>
      </p:sp>
      <p:sp>
        <p:nvSpPr>
          <p:cNvPr id="963" name="Google Shape;963;p102"/>
          <p:cNvSpPr txBox="1">
            <a:spLocks noGrp="1"/>
          </p:cNvSpPr>
          <p:nvPr>
            <p:ph type="body" idx="4294967295"/>
          </p:nvPr>
        </p:nvSpPr>
        <p:spPr>
          <a:xfrm>
            <a:off x="861463" y="958500"/>
            <a:ext cx="2375700" cy="705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Things can get tricky! Remember the reference image!</a:t>
            </a:r>
            <a:endParaRPr/>
          </a:p>
          <a:p>
            <a:pPr marL="0" lvl="0" indent="0" algn="l" rtl="0">
              <a:spcBef>
                <a:spcPts val="0"/>
              </a:spcBef>
              <a:spcAft>
                <a:spcPts val="0"/>
              </a:spcAft>
              <a:buNone/>
            </a:pPr>
            <a:endParaRPr/>
          </a:p>
        </p:txBody>
      </p:sp>
      <p:pic>
        <p:nvPicPr>
          <p:cNvPr id="964" name="Google Shape;964;p102"/>
          <p:cNvPicPr preferRelativeResize="0"/>
          <p:nvPr/>
        </p:nvPicPr>
        <p:blipFill>
          <a:blip r:embed="rId3">
            <a:alphaModFix/>
          </a:blip>
          <a:stretch>
            <a:fillRect/>
          </a:stretch>
        </p:blipFill>
        <p:spPr>
          <a:xfrm>
            <a:off x="4066075" y="1663788"/>
            <a:ext cx="4276654" cy="1949550"/>
          </a:xfrm>
          <a:prstGeom prst="rect">
            <a:avLst/>
          </a:prstGeom>
          <a:noFill/>
          <a:ln>
            <a:noFill/>
          </a:ln>
        </p:spPr>
      </p:pic>
      <p:sp>
        <p:nvSpPr>
          <p:cNvPr id="966" name="Google Shape;966;p102"/>
          <p:cNvSpPr txBox="1">
            <a:spLocks noGrp="1"/>
          </p:cNvSpPr>
          <p:nvPr>
            <p:ph type="body" idx="4294967295"/>
          </p:nvPr>
        </p:nvSpPr>
        <p:spPr>
          <a:xfrm>
            <a:off x="4585900" y="3780575"/>
            <a:ext cx="3237000" cy="705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Stick as closely as you can to the rules. If in doubt, do your best and flag the image. This one is one that we’d flag. It’s not super clear that any landmarks are being covered &gt;25%</a:t>
            </a:r>
            <a:endParaRPr dirty="0"/>
          </a:p>
          <a:p>
            <a:pPr marL="0" lvl="0" indent="0" algn="ctr" rtl="0">
              <a:spcBef>
                <a:spcPts val="0"/>
              </a:spcBef>
              <a:spcAft>
                <a:spcPts val="0"/>
              </a:spcAft>
              <a:buNone/>
            </a:pPr>
            <a:endParaRPr dirty="0"/>
          </a:p>
          <a:p>
            <a:pPr marL="0" lvl="0" indent="0" algn="ctr" rtl="0">
              <a:spcBef>
                <a:spcPts val="0"/>
              </a:spcBef>
              <a:spcAft>
                <a:spcPts val="0"/>
              </a:spcAft>
              <a:buNone/>
            </a:pPr>
            <a:endParaRPr dirty="0"/>
          </a:p>
        </p:txBody>
      </p:sp>
      <p:pic>
        <p:nvPicPr>
          <p:cNvPr id="2" name="Picture 1" descr="A person with yellow dots on his face&#10;&#10;AI-generated content may be incorrect.">
            <a:extLst>
              <a:ext uri="{FF2B5EF4-FFF2-40B4-BE49-F238E27FC236}">
                <a16:creationId xmlns:a16="http://schemas.microsoft.com/office/drawing/2014/main" id="{85CAB7D4-A125-9776-B063-7E280D3581F1}"/>
              </a:ext>
            </a:extLst>
          </p:cNvPr>
          <p:cNvPicPr>
            <a:picLocks noChangeAspect="1"/>
          </p:cNvPicPr>
          <p:nvPr/>
        </p:nvPicPr>
        <p:blipFill>
          <a:blip r:embed="rId4"/>
          <a:stretch>
            <a:fillRect/>
          </a:stretch>
        </p:blipFill>
        <p:spPr>
          <a:xfrm>
            <a:off x="948425" y="2001825"/>
            <a:ext cx="2083533" cy="1996041"/>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70"/>
        <p:cNvGrpSpPr/>
        <p:nvPr/>
      </p:nvGrpSpPr>
      <p:grpSpPr>
        <a:xfrm>
          <a:off x="0" y="0"/>
          <a:ext cx="0" cy="0"/>
          <a:chOff x="0" y="0"/>
          <a:chExt cx="0" cy="0"/>
        </a:xfrm>
      </p:grpSpPr>
      <p:sp>
        <p:nvSpPr>
          <p:cNvPr id="971" name="Google Shape;971;p103"/>
          <p:cNvSpPr txBox="1">
            <a:spLocks noGrp="1"/>
          </p:cNvSpPr>
          <p:nvPr>
            <p:ph type="title"/>
          </p:nvPr>
        </p:nvSpPr>
        <p:spPr>
          <a:xfrm>
            <a:off x="228600" y="228600"/>
            <a:ext cx="5707200" cy="6156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
              <a:t>4 - Tilt</a:t>
            </a:r>
            <a:endParaRPr/>
          </a:p>
        </p:txBody>
      </p:sp>
      <p:sp>
        <p:nvSpPr>
          <p:cNvPr id="972" name="Google Shape;972;p103"/>
          <p:cNvSpPr txBox="1">
            <a:spLocks noGrp="1"/>
          </p:cNvSpPr>
          <p:nvPr>
            <p:ph type="body" idx="4294967295"/>
          </p:nvPr>
        </p:nvSpPr>
        <p:spPr>
          <a:xfrm>
            <a:off x="661013" y="827625"/>
            <a:ext cx="2375700" cy="705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Horizontal Tilt: </a:t>
            </a:r>
            <a:endParaRPr dirty="0"/>
          </a:p>
          <a:p>
            <a:pPr marL="0" lvl="0" indent="0" algn="ctr" rtl="0">
              <a:spcBef>
                <a:spcPts val="0"/>
              </a:spcBef>
              <a:spcAft>
                <a:spcPts val="0"/>
              </a:spcAft>
              <a:buNone/>
            </a:pPr>
            <a:r>
              <a:rPr lang="en" dirty="0"/>
              <a:t>If tilt is EQUAL or GREATER than 90 degrees.</a:t>
            </a:r>
          </a:p>
          <a:p>
            <a:pPr marL="0" lvl="0" indent="0" algn="ctr" rtl="0">
              <a:spcBef>
                <a:spcPts val="0"/>
              </a:spcBef>
              <a:spcAft>
                <a:spcPts val="0"/>
              </a:spcAft>
              <a:buNone/>
            </a:pPr>
            <a:endParaRPr lang="en" dirty="0"/>
          </a:p>
          <a:p>
            <a:pPr marL="0" lvl="0" indent="0" algn="ctr" rtl="0">
              <a:spcBef>
                <a:spcPts val="0"/>
              </a:spcBef>
              <a:spcAft>
                <a:spcPts val="0"/>
              </a:spcAft>
              <a:buNone/>
            </a:pPr>
            <a:r>
              <a:rPr lang="en" dirty="0"/>
              <a:t>In other words, you can see half the face or less! </a:t>
            </a:r>
          </a:p>
          <a:p>
            <a:pPr marL="0" lvl="0" indent="0" algn="ctr" rtl="0">
              <a:spcBef>
                <a:spcPts val="0"/>
              </a:spcBef>
              <a:spcAft>
                <a:spcPts val="0"/>
              </a:spcAft>
              <a:buNone/>
            </a:pPr>
            <a:endParaRPr dirty="0"/>
          </a:p>
          <a:p>
            <a:pPr marL="0" lvl="0" indent="0" algn="l" rtl="0">
              <a:spcBef>
                <a:spcPts val="0"/>
              </a:spcBef>
              <a:spcAft>
                <a:spcPts val="0"/>
              </a:spcAft>
              <a:buNone/>
            </a:pPr>
            <a:endParaRPr dirty="0"/>
          </a:p>
        </p:txBody>
      </p:sp>
      <p:pic>
        <p:nvPicPr>
          <p:cNvPr id="973" name="Google Shape;973;p103"/>
          <p:cNvPicPr preferRelativeResize="0"/>
          <p:nvPr/>
        </p:nvPicPr>
        <p:blipFill>
          <a:blip r:embed="rId3">
            <a:alphaModFix/>
          </a:blip>
          <a:stretch>
            <a:fillRect/>
          </a:stretch>
        </p:blipFill>
        <p:spPr>
          <a:xfrm>
            <a:off x="3601425" y="827625"/>
            <a:ext cx="1790700" cy="2714625"/>
          </a:xfrm>
          <a:prstGeom prst="rect">
            <a:avLst/>
          </a:prstGeom>
          <a:noFill/>
          <a:ln>
            <a:noFill/>
          </a:ln>
        </p:spPr>
      </p:pic>
      <p:sp>
        <p:nvSpPr>
          <p:cNvPr id="974" name="Google Shape;974;p103"/>
          <p:cNvSpPr txBox="1">
            <a:spLocks noGrp="1"/>
          </p:cNvSpPr>
          <p:nvPr>
            <p:ph type="body" idx="4294967295"/>
          </p:nvPr>
        </p:nvSpPr>
        <p:spPr>
          <a:xfrm>
            <a:off x="3308913" y="3635475"/>
            <a:ext cx="2375700" cy="705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If you can see both eyes, it’s not technically &gt;= 90 degrees.</a:t>
            </a:r>
            <a:endParaRPr dirty="0"/>
          </a:p>
        </p:txBody>
      </p:sp>
      <p:pic>
        <p:nvPicPr>
          <p:cNvPr id="975" name="Google Shape;975;p103"/>
          <p:cNvPicPr preferRelativeResize="0"/>
          <p:nvPr/>
        </p:nvPicPr>
        <p:blipFill>
          <a:blip r:embed="rId4">
            <a:alphaModFix/>
          </a:blip>
          <a:stretch>
            <a:fillRect/>
          </a:stretch>
        </p:blipFill>
        <p:spPr>
          <a:xfrm>
            <a:off x="6059925" y="802725"/>
            <a:ext cx="2609850" cy="2686050"/>
          </a:xfrm>
          <a:prstGeom prst="rect">
            <a:avLst/>
          </a:prstGeom>
          <a:noFill/>
          <a:ln>
            <a:noFill/>
          </a:ln>
        </p:spPr>
      </p:pic>
      <p:sp>
        <p:nvSpPr>
          <p:cNvPr id="976" name="Google Shape;976;p103"/>
          <p:cNvSpPr txBox="1">
            <a:spLocks noGrp="1"/>
          </p:cNvSpPr>
          <p:nvPr>
            <p:ph type="body" idx="4294967295"/>
          </p:nvPr>
        </p:nvSpPr>
        <p:spPr>
          <a:xfrm>
            <a:off x="6118501" y="3635475"/>
            <a:ext cx="2452475" cy="705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Can be tricky. Technically doesn’t look to be 90 degrees or more. You can see a bit more than half her face.</a:t>
            </a:r>
            <a:endParaRPr dirty="0"/>
          </a:p>
        </p:txBody>
      </p:sp>
      <p:pic>
        <p:nvPicPr>
          <p:cNvPr id="977" name="Google Shape;977;p103"/>
          <p:cNvPicPr preferRelativeResize="0"/>
          <p:nvPr/>
        </p:nvPicPr>
        <p:blipFill>
          <a:blip r:embed="rId5">
            <a:alphaModFix/>
          </a:blip>
          <a:stretch>
            <a:fillRect/>
          </a:stretch>
        </p:blipFill>
        <p:spPr>
          <a:xfrm>
            <a:off x="917720" y="2379777"/>
            <a:ext cx="1847518" cy="1960998"/>
          </a:xfrm>
          <a:prstGeom prst="rect">
            <a:avLst/>
          </a:prstGeom>
          <a:noFill/>
          <a:ln>
            <a:noFill/>
          </a:ln>
        </p:spPr>
      </p:pic>
      <p:sp>
        <p:nvSpPr>
          <p:cNvPr id="978" name="Google Shape;978;p103"/>
          <p:cNvSpPr txBox="1">
            <a:spLocks noGrp="1"/>
          </p:cNvSpPr>
          <p:nvPr>
            <p:ph type="body" idx="4294967295"/>
          </p:nvPr>
        </p:nvSpPr>
        <p:spPr>
          <a:xfrm>
            <a:off x="980425" y="4395100"/>
            <a:ext cx="1639800" cy="360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Clear 4.</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82"/>
        <p:cNvGrpSpPr/>
        <p:nvPr/>
      </p:nvGrpSpPr>
      <p:grpSpPr>
        <a:xfrm>
          <a:off x="0" y="0"/>
          <a:ext cx="0" cy="0"/>
          <a:chOff x="0" y="0"/>
          <a:chExt cx="0" cy="0"/>
        </a:xfrm>
      </p:grpSpPr>
      <p:sp>
        <p:nvSpPr>
          <p:cNvPr id="983" name="Google Shape;983;p104"/>
          <p:cNvSpPr txBox="1">
            <a:spLocks noGrp="1"/>
          </p:cNvSpPr>
          <p:nvPr>
            <p:ph type="title"/>
          </p:nvPr>
        </p:nvSpPr>
        <p:spPr>
          <a:xfrm>
            <a:off x="228600" y="228600"/>
            <a:ext cx="5707200" cy="6156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
              <a:t>4 - Tilt, cont.</a:t>
            </a:r>
            <a:endParaRPr/>
          </a:p>
        </p:txBody>
      </p:sp>
      <p:sp>
        <p:nvSpPr>
          <p:cNvPr id="984" name="Google Shape;984;p104"/>
          <p:cNvSpPr txBox="1">
            <a:spLocks noGrp="1"/>
          </p:cNvSpPr>
          <p:nvPr>
            <p:ph type="body" idx="4294967295"/>
          </p:nvPr>
        </p:nvSpPr>
        <p:spPr>
          <a:xfrm>
            <a:off x="687588" y="1013175"/>
            <a:ext cx="2375700" cy="705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We NO LONGER categorize these as a 4. Don’t worry about vertical tilt. </a:t>
            </a:r>
          </a:p>
          <a:p>
            <a:pPr marL="0" lvl="0" indent="0" algn="ctr" rtl="0">
              <a:spcBef>
                <a:spcPts val="0"/>
              </a:spcBef>
              <a:spcAft>
                <a:spcPts val="0"/>
              </a:spcAft>
              <a:buNone/>
            </a:pPr>
            <a:endParaRPr lang="en-US" dirty="0"/>
          </a:p>
          <a:p>
            <a:pPr marL="0" lvl="0" indent="0" algn="ctr" rtl="0">
              <a:spcBef>
                <a:spcPts val="0"/>
              </a:spcBef>
              <a:spcAft>
                <a:spcPts val="0"/>
              </a:spcAft>
              <a:buNone/>
            </a:pPr>
            <a:r>
              <a:rPr lang="en-US" dirty="0"/>
              <a:t>However, if it’s very dramatic, as in the images on the right, you can FLAG it and leave an image note. </a:t>
            </a:r>
            <a:endParaRPr dirty="0"/>
          </a:p>
          <a:p>
            <a:pPr marL="0" lvl="0" indent="0" algn="l" rtl="0">
              <a:spcBef>
                <a:spcPts val="0"/>
              </a:spcBef>
              <a:spcAft>
                <a:spcPts val="0"/>
              </a:spcAft>
              <a:buNone/>
            </a:pPr>
            <a:endParaRPr dirty="0"/>
          </a:p>
        </p:txBody>
      </p:sp>
      <p:pic>
        <p:nvPicPr>
          <p:cNvPr id="988" name="Google Shape;988;p104"/>
          <p:cNvPicPr preferRelativeResize="0"/>
          <p:nvPr/>
        </p:nvPicPr>
        <p:blipFill>
          <a:blip r:embed="rId3">
            <a:alphaModFix/>
          </a:blip>
          <a:stretch>
            <a:fillRect/>
          </a:stretch>
        </p:blipFill>
        <p:spPr>
          <a:xfrm>
            <a:off x="3932608" y="1209675"/>
            <a:ext cx="2962275" cy="2724150"/>
          </a:xfrm>
          <a:prstGeom prst="rect">
            <a:avLst/>
          </a:prstGeom>
          <a:noFill/>
          <a:ln>
            <a:noFill/>
          </a:ln>
        </p:spPr>
      </p:pic>
      <p:pic>
        <p:nvPicPr>
          <p:cNvPr id="3" name="Picture 2">
            <a:extLst>
              <a:ext uri="{FF2B5EF4-FFF2-40B4-BE49-F238E27FC236}">
                <a16:creationId xmlns:a16="http://schemas.microsoft.com/office/drawing/2014/main" id="{47AC669D-7A76-DA3D-76BC-50EF3AE5218D}"/>
              </a:ext>
            </a:extLst>
          </p:cNvPr>
          <p:cNvPicPr>
            <a:picLocks noChangeAspect="1"/>
          </p:cNvPicPr>
          <p:nvPr/>
        </p:nvPicPr>
        <p:blipFill>
          <a:blip r:embed="rId4"/>
          <a:stretch>
            <a:fillRect/>
          </a:stretch>
        </p:blipFill>
        <p:spPr>
          <a:xfrm>
            <a:off x="7067447" y="1152284"/>
            <a:ext cx="1691787" cy="2781541"/>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94"/>
        <p:cNvGrpSpPr/>
        <p:nvPr/>
      </p:nvGrpSpPr>
      <p:grpSpPr>
        <a:xfrm>
          <a:off x="0" y="0"/>
          <a:ext cx="0" cy="0"/>
          <a:chOff x="0" y="0"/>
          <a:chExt cx="0" cy="0"/>
        </a:xfrm>
      </p:grpSpPr>
      <p:sp>
        <p:nvSpPr>
          <p:cNvPr id="995" name="Google Shape;995;p105"/>
          <p:cNvSpPr txBox="1">
            <a:spLocks noGrp="1"/>
          </p:cNvSpPr>
          <p:nvPr>
            <p:ph type="title"/>
          </p:nvPr>
        </p:nvSpPr>
        <p:spPr>
          <a:xfrm>
            <a:off x="228600" y="228600"/>
            <a:ext cx="5707200" cy="6156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
              <a:t>5 - Drinking</a:t>
            </a:r>
            <a:endParaRPr/>
          </a:p>
        </p:txBody>
      </p:sp>
      <p:sp>
        <p:nvSpPr>
          <p:cNvPr id="996" name="Google Shape;996;p105"/>
          <p:cNvSpPr txBox="1">
            <a:spLocks noGrp="1"/>
          </p:cNvSpPr>
          <p:nvPr>
            <p:ph type="body" idx="4294967295"/>
          </p:nvPr>
        </p:nvSpPr>
        <p:spPr>
          <a:xfrm>
            <a:off x="3134563" y="3861000"/>
            <a:ext cx="1552500" cy="360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Easy 5s.</a:t>
            </a:r>
            <a:endParaRPr/>
          </a:p>
        </p:txBody>
      </p:sp>
      <p:pic>
        <p:nvPicPr>
          <p:cNvPr id="997" name="Google Shape;997;p105"/>
          <p:cNvPicPr preferRelativeResize="0"/>
          <p:nvPr/>
        </p:nvPicPr>
        <p:blipFill>
          <a:blip r:embed="rId3">
            <a:alphaModFix/>
          </a:blip>
          <a:stretch>
            <a:fillRect/>
          </a:stretch>
        </p:blipFill>
        <p:spPr>
          <a:xfrm>
            <a:off x="1031000" y="1213050"/>
            <a:ext cx="2019300" cy="2495550"/>
          </a:xfrm>
          <a:prstGeom prst="rect">
            <a:avLst/>
          </a:prstGeom>
          <a:noFill/>
          <a:ln>
            <a:noFill/>
          </a:ln>
        </p:spPr>
      </p:pic>
      <p:pic>
        <p:nvPicPr>
          <p:cNvPr id="998" name="Google Shape;998;p105"/>
          <p:cNvPicPr preferRelativeResize="0"/>
          <p:nvPr/>
        </p:nvPicPr>
        <p:blipFill>
          <a:blip r:embed="rId4">
            <a:alphaModFix/>
          </a:blip>
          <a:stretch>
            <a:fillRect/>
          </a:stretch>
        </p:blipFill>
        <p:spPr>
          <a:xfrm>
            <a:off x="3202700" y="1213050"/>
            <a:ext cx="1416250" cy="2543025"/>
          </a:xfrm>
          <a:prstGeom prst="rect">
            <a:avLst/>
          </a:prstGeom>
          <a:noFill/>
          <a:ln>
            <a:noFill/>
          </a:ln>
        </p:spPr>
      </p:pic>
      <p:pic>
        <p:nvPicPr>
          <p:cNvPr id="999" name="Google Shape;999;p105"/>
          <p:cNvPicPr preferRelativeResize="0"/>
          <p:nvPr/>
        </p:nvPicPr>
        <p:blipFill>
          <a:blip r:embed="rId5">
            <a:alphaModFix/>
          </a:blip>
          <a:stretch>
            <a:fillRect/>
          </a:stretch>
        </p:blipFill>
        <p:spPr>
          <a:xfrm>
            <a:off x="6080693" y="543226"/>
            <a:ext cx="1684832" cy="2794575"/>
          </a:xfrm>
          <a:prstGeom prst="rect">
            <a:avLst/>
          </a:prstGeom>
          <a:noFill/>
          <a:ln>
            <a:noFill/>
          </a:ln>
        </p:spPr>
      </p:pic>
      <p:sp>
        <p:nvSpPr>
          <p:cNvPr id="1000" name="Google Shape;1000;p105"/>
          <p:cNvSpPr txBox="1">
            <a:spLocks noGrp="1"/>
          </p:cNvSpPr>
          <p:nvPr>
            <p:ph type="body" idx="4294967295"/>
          </p:nvPr>
        </p:nvSpPr>
        <p:spPr>
          <a:xfrm>
            <a:off x="5608751" y="3556800"/>
            <a:ext cx="2958900" cy="969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NOTE: After people drink, they often adjust their mouth for a few seconds - mark these frames as 5 until they return to normal!</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004"/>
        <p:cNvGrpSpPr/>
        <p:nvPr/>
      </p:nvGrpSpPr>
      <p:grpSpPr>
        <a:xfrm>
          <a:off x="0" y="0"/>
          <a:ext cx="0" cy="0"/>
          <a:chOff x="0" y="0"/>
          <a:chExt cx="0" cy="0"/>
        </a:xfrm>
      </p:grpSpPr>
      <p:sp>
        <p:nvSpPr>
          <p:cNvPr id="1005" name="Google Shape;1005;p106"/>
          <p:cNvSpPr txBox="1">
            <a:spLocks noGrp="1"/>
          </p:cNvSpPr>
          <p:nvPr>
            <p:ph type="title"/>
          </p:nvPr>
        </p:nvSpPr>
        <p:spPr>
          <a:xfrm>
            <a:off x="228600" y="228600"/>
            <a:ext cx="5707200" cy="6156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
              <a:t>6 - Eating</a:t>
            </a:r>
            <a:endParaRPr/>
          </a:p>
        </p:txBody>
      </p:sp>
      <p:sp>
        <p:nvSpPr>
          <p:cNvPr id="1006" name="Google Shape;1006;p106"/>
          <p:cNvSpPr txBox="1">
            <a:spLocks noGrp="1"/>
          </p:cNvSpPr>
          <p:nvPr>
            <p:ph type="body" idx="4294967295"/>
          </p:nvPr>
        </p:nvSpPr>
        <p:spPr>
          <a:xfrm>
            <a:off x="566177" y="837342"/>
            <a:ext cx="2610241" cy="1668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Mark as 6 if: </a:t>
            </a:r>
            <a:endParaRPr dirty="0"/>
          </a:p>
          <a:p>
            <a:pPr marL="457200" lvl="0" indent="0" algn="ctr" rtl="0">
              <a:spcBef>
                <a:spcPts val="0"/>
              </a:spcBef>
              <a:spcAft>
                <a:spcPts val="0"/>
              </a:spcAft>
              <a:buNone/>
            </a:pPr>
            <a:endParaRPr dirty="0"/>
          </a:p>
          <a:p>
            <a:pPr marL="457200" lvl="0" indent="-304800" algn="ctr" rtl="0">
              <a:spcBef>
                <a:spcPts val="0"/>
              </a:spcBef>
              <a:spcAft>
                <a:spcPts val="0"/>
              </a:spcAft>
              <a:buSzPts val="1200"/>
              <a:buChar char="●"/>
            </a:pPr>
            <a:r>
              <a:rPr lang="en" dirty="0"/>
              <a:t>They are actively chewing something! </a:t>
            </a:r>
          </a:p>
          <a:p>
            <a:pPr marL="457200" lvl="0" indent="-304800" algn="ctr" rtl="0">
              <a:spcBef>
                <a:spcPts val="0"/>
              </a:spcBef>
              <a:spcAft>
                <a:spcPts val="0"/>
              </a:spcAft>
              <a:buSzPts val="1200"/>
              <a:buChar char="●"/>
            </a:pPr>
            <a:endParaRPr lang="en" dirty="0"/>
          </a:p>
          <a:p>
            <a:pPr marL="457200" lvl="0" indent="-304800" algn="ctr" rtl="0">
              <a:spcBef>
                <a:spcPts val="0"/>
              </a:spcBef>
              <a:spcAft>
                <a:spcPts val="0"/>
              </a:spcAft>
              <a:buSzPts val="1200"/>
              <a:buChar char="●"/>
            </a:pPr>
            <a:r>
              <a:rPr lang="en" dirty="0"/>
              <a:t>Their mouth is different because they’re about to eat</a:t>
            </a:r>
          </a:p>
          <a:p>
            <a:pPr marL="457200" lvl="0" indent="-304800" algn="ctr" rtl="0">
              <a:spcBef>
                <a:spcPts val="0"/>
              </a:spcBef>
              <a:spcAft>
                <a:spcPts val="0"/>
              </a:spcAft>
              <a:buSzPts val="1200"/>
              <a:buChar char="●"/>
            </a:pPr>
            <a:endParaRPr lang="en" dirty="0"/>
          </a:p>
          <a:p>
            <a:pPr marL="457200" lvl="0" indent="-304800" algn="ctr" rtl="0">
              <a:spcBef>
                <a:spcPts val="0"/>
              </a:spcBef>
              <a:spcAft>
                <a:spcPts val="0"/>
              </a:spcAft>
              <a:buSzPts val="1200"/>
              <a:buChar char="●"/>
            </a:pPr>
            <a:r>
              <a:rPr lang="en" dirty="0"/>
              <a:t>You’ll want to watch the VIDEO to see which frames these are.</a:t>
            </a:r>
            <a:endParaRPr dirty="0"/>
          </a:p>
        </p:txBody>
      </p:sp>
      <p:pic>
        <p:nvPicPr>
          <p:cNvPr id="1007" name="Google Shape;1007;p106"/>
          <p:cNvPicPr preferRelativeResize="0"/>
          <p:nvPr/>
        </p:nvPicPr>
        <p:blipFill>
          <a:blip r:embed="rId3">
            <a:alphaModFix/>
          </a:blip>
          <a:stretch>
            <a:fillRect/>
          </a:stretch>
        </p:blipFill>
        <p:spPr>
          <a:xfrm>
            <a:off x="7297525" y="687350"/>
            <a:ext cx="1352550" cy="2714625"/>
          </a:xfrm>
          <a:prstGeom prst="rect">
            <a:avLst/>
          </a:prstGeom>
          <a:noFill/>
          <a:ln>
            <a:noFill/>
          </a:ln>
        </p:spPr>
      </p:pic>
      <p:sp>
        <p:nvSpPr>
          <p:cNvPr id="1008" name="Google Shape;1008;p106"/>
          <p:cNvSpPr txBox="1">
            <a:spLocks noGrp="1"/>
          </p:cNvSpPr>
          <p:nvPr>
            <p:ph type="body" idx="4294967295"/>
          </p:nvPr>
        </p:nvSpPr>
        <p:spPr>
          <a:xfrm>
            <a:off x="6517213" y="3601425"/>
            <a:ext cx="1552500" cy="360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Unclear, watch video!</a:t>
            </a:r>
            <a:endParaRPr/>
          </a:p>
        </p:txBody>
      </p:sp>
      <p:pic>
        <p:nvPicPr>
          <p:cNvPr id="1009" name="Google Shape;1009;p106"/>
          <p:cNvPicPr preferRelativeResize="0"/>
          <p:nvPr/>
        </p:nvPicPr>
        <p:blipFill>
          <a:blip r:embed="rId4">
            <a:alphaModFix/>
          </a:blip>
          <a:stretch>
            <a:fillRect/>
          </a:stretch>
        </p:blipFill>
        <p:spPr>
          <a:xfrm>
            <a:off x="5710175" y="715925"/>
            <a:ext cx="1428750" cy="2657475"/>
          </a:xfrm>
          <a:prstGeom prst="rect">
            <a:avLst/>
          </a:prstGeom>
          <a:noFill/>
          <a:ln>
            <a:noFill/>
          </a:ln>
        </p:spPr>
      </p:pic>
      <p:pic>
        <p:nvPicPr>
          <p:cNvPr id="1010" name="Google Shape;1010;p106"/>
          <p:cNvPicPr preferRelativeResize="0"/>
          <p:nvPr/>
        </p:nvPicPr>
        <p:blipFill>
          <a:blip r:embed="rId5">
            <a:alphaModFix/>
          </a:blip>
          <a:stretch>
            <a:fillRect/>
          </a:stretch>
        </p:blipFill>
        <p:spPr>
          <a:xfrm>
            <a:off x="3718013" y="766425"/>
            <a:ext cx="952500" cy="1343025"/>
          </a:xfrm>
          <a:prstGeom prst="rect">
            <a:avLst/>
          </a:prstGeom>
          <a:noFill/>
          <a:ln>
            <a:noFill/>
          </a:ln>
        </p:spPr>
      </p:pic>
      <p:pic>
        <p:nvPicPr>
          <p:cNvPr id="1011" name="Google Shape;1011;p106"/>
          <p:cNvPicPr preferRelativeResize="0"/>
          <p:nvPr/>
        </p:nvPicPr>
        <p:blipFill>
          <a:blip r:embed="rId6">
            <a:alphaModFix/>
          </a:blip>
          <a:stretch>
            <a:fillRect/>
          </a:stretch>
        </p:blipFill>
        <p:spPr>
          <a:xfrm>
            <a:off x="3660741" y="2409900"/>
            <a:ext cx="1067029" cy="16680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15"/>
        <p:cNvGrpSpPr/>
        <p:nvPr/>
      </p:nvGrpSpPr>
      <p:grpSpPr>
        <a:xfrm>
          <a:off x="0" y="0"/>
          <a:ext cx="0" cy="0"/>
          <a:chOff x="0" y="0"/>
          <a:chExt cx="0" cy="0"/>
        </a:xfrm>
      </p:grpSpPr>
      <p:sp>
        <p:nvSpPr>
          <p:cNvPr id="1016" name="Google Shape;1016;p107"/>
          <p:cNvSpPr txBox="1">
            <a:spLocks noGrp="1"/>
          </p:cNvSpPr>
          <p:nvPr>
            <p:ph type="title"/>
          </p:nvPr>
        </p:nvSpPr>
        <p:spPr>
          <a:xfrm>
            <a:off x="228600" y="228600"/>
            <a:ext cx="5707200" cy="6156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
              <a:t>7 - Yawning</a:t>
            </a:r>
            <a:endParaRPr/>
          </a:p>
        </p:txBody>
      </p:sp>
      <p:sp>
        <p:nvSpPr>
          <p:cNvPr id="1017" name="Google Shape;1017;p107"/>
          <p:cNvSpPr txBox="1">
            <a:spLocks noGrp="1"/>
          </p:cNvSpPr>
          <p:nvPr>
            <p:ph type="body" idx="4294967295"/>
          </p:nvPr>
        </p:nvSpPr>
        <p:spPr>
          <a:xfrm>
            <a:off x="949233" y="1242979"/>
            <a:ext cx="1552500" cy="938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Self-explanatory! Remember that it is a 7 until they are back to normal.</a:t>
            </a:r>
            <a:endParaRPr dirty="0"/>
          </a:p>
        </p:txBody>
      </p:sp>
      <p:pic>
        <p:nvPicPr>
          <p:cNvPr id="1018" name="Google Shape;1018;p107"/>
          <p:cNvPicPr preferRelativeResize="0"/>
          <p:nvPr/>
        </p:nvPicPr>
        <p:blipFill>
          <a:blip r:embed="rId3">
            <a:alphaModFix/>
          </a:blip>
          <a:stretch>
            <a:fillRect/>
          </a:stretch>
        </p:blipFill>
        <p:spPr>
          <a:xfrm>
            <a:off x="3892925" y="1096675"/>
            <a:ext cx="1581150" cy="2647950"/>
          </a:xfrm>
          <a:prstGeom prst="rect">
            <a:avLst/>
          </a:prstGeom>
          <a:noFill/>
          <a:ln>
            <a:noFill/>
          </a:ln>
        </p:spPr>
      </p:pic>
      <p:pic>
        <p:nvPicPr>
          <p:cNvPr id="1019" name="Google Shape;1019;p107"/>
          <p:cNvPicPr preferRelativeResize="0"/>
          <p:nvPr/>
        </p:nvPicPr>
        <p:blipFill>
          <a:blip r:embed="rId4">
            <a:alphaModFix/>
          </a:blip>
          <a:stretch>
            <a:fillRect/>
          </a:stretch>
        </p:blipFill>
        <p:spPr>
          <a:xfrm>
            <a:off x="6407725" y="1077625"/>
            <a:ext cx="1914525" cy="26860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023"/>
        <p:cNvGrpSpPr/>
        <p:nvPr/>
      </p:nvGrpSpPr>
      <p:grpSpPr>
        <a:xfrm>
          <a:off x="0" y="0"/>
          <a:ext cx="0" cy="0"/>
          <a:chOff x="0" y="0"/>
          <a:chExt cx="0" cy="0"/>
        </a:xfrm>
      </p:grpSpPr>
      <p:sp>
        <p:nvSpPr>
          <p:cNvPr id="1024" name="Google Shape;1024;p108"/>
          <p:cNvSpPr txBox="1">
            <a:spLocks noGrp="1"/>
          </p:cNvSpPr>
          <p:nvPr>
            <p:ph type="title"/>
          </p:nvPr>
        </p:nvSpPr>
        <p:spPr>
          <a:xfrm>
            <a:off x="228600" y="228600"/>
            <a:ext cx="5707200" cy="6156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
              <a:t>8 - Weird Face!</a:t>
            </a:r>
            <a:endParaRPr/>
          </a:p>
        </p:txBody>
      </p:sp>
      <p:sp>
        <p:nvSpPr>
          <p:cNvPr id="1025" name="Google Shape;1025;p108"/>
          <p:cNvSpPr txBox="1">
            <a:spLocks noGrp="1"/>
          </p:cNvSpPr>
          <p:nvPr>
            <p:ph type="body" idx="4294967295"/>
          </p:nvPr>
        </p:nvSpPr>
        <p:spPr>
          <a:xfrm>
            <a:off x="553774" y="1195044"/>
            <a:ext cx="2277300" cy="938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These are instances where the person is making an expression that is unlikely to be related to the emotion they’re actually expressing. </a:t>
            </a:r>
            <a:endParaRPr dirty="0"/>
          </a:p>
        </p:txBody>
      </p:sp>
      <p:pic>
        <p:nvPicPr>
          <p:cNvPr id="1028" name="Google Shape;1028;p108"/>
          <p:cNvPicPr preferRelativeResize="0"/>
          <p:nvPr/>
        </p:nvPicPr>
        <p:blipFill>
          <a:blip r:embed="rId3">
            <a:alphaModFix/>
          </a:blip>
          <a:stretch>
            <a:fillRect/>
          </a:stretch>
        </p:blipFill>
        <p:spPr>
          <a:xfrm>
            <a:off x="6554919" y="1037574"/>
            <a:ext cx="1533525" cy="2486025"/>
          </a:xfrm>
          <a:prstGeom prst="rect">
            <a:avLst/>
          </a:prstGeom>
          <a:noFill/>
          <a:ln>
            <a:noFill/>
          </a:ln>
        </p:spPr>
      </p:pic>
      <p:pic>
        <p:nvPicPr>
          <p:cNvPr id="3" name="Picture 2">
            <a:extLst>
              <a:ext uri="{FF2B5EF4-FFF2-40B4-BE49-F238E27FC236}">
                <a16:creationId xmlns:a16="http://schemas.microsoft.com/office/drawing/2014/main" id="{7A64A789-EEC3-D9CB-6C69-7BA27F67D298}"/>
              </a:ext>
            </a:extLst>
          </p:cNvPr>
          <p:cNvPicPr>
            <a:picLocks noChangeAspect="1"/>
          </p:cNvPicPr>
          <p:nvPr/>
        </p:nvPicPr>
        <p:blipFill>
          <a:blip r:embed="rId4"/>
          <a:stretch>
            <a:fillRect/>
          </a:stretch>
        </p:blipFill>
        <p:spPr>
          <a:xfrm>
            <a:off x="3510631" y="1398905"/>
            <a:ext cx="2593893" cy="1763365"/>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032"/>
        <p:cNvGrpSpPr/>
        <p:nvPr/>
      </p:nvGrpSpPr>
      <p:grpSpPr>
        <a:xfrm>
          <a:off x="0" y="0"/>
          <a:ext cx="0" cy="0"/>
          <a:chOff x="0" y="0"/>
          <a:chExt cx="0" cy="0"/>
        </a:xfrm>
      </p:grpSpPr>
      <p:sp>
        <p:nvSpPr>
          <p:cNvPr id="1033" name="Google Shape;1033;p109"/>
          <p:cNvSpPr txBox="1">
            <a:spLocks noGrp="1"/>
          </p:cNvSpPr>
          <p:nvPr>
            <p:ph type="title"/>
          </p:nvPr>
        </p:nvSpPr>
        <p:spPr>
          <a:xfrm>
            <a:off x="228600" y="228600"/>
            <a:ext cx="5707200" cy="6156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
              <a:t>9 - Video ends prematurely</a:t>
            </a:r>
            <a:endParaRPr/>
          </a:p>
        </p:txBody>
      </p:sp>
      <p:sp>
        <p:nvSpPr>
          <p:cNvPr id="1034" name="Google Shape;1034;p109"/>
          <p:cNvSpPr txBox="1">
            <a:spLocks noGrp="1"/>
          </p:cNvSpPr>
          <p:nvPr>
            <p:ph type="body" idx="4294967295"/>
          </p:nvPr>
        </p:nvSpPr>
        <p:spPr>
          <a:xfrm>
            <a:off x="2608775" y="1220195"/>
            <a:ext cx="3732600" cy="240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Sometimes the screen might go black before the full end of the video.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Mark the FIRST black frame on both sides and that’s it. Only the first. </a:t>
            </a:r>
            <a:br>
              <a:rPr lang="en" dirty="0"/>
            </a:br>
            <a:endParaRPr dirty="0"/>
          </a:p>
          <a:p>
            <a:pPr marL="0" lvl="0" indent="0" algn="l" rtl="0">
              <a:spcBef>
                <a:spcPts val="0"/>
              </a:spcBef>
              <a:spcAft>
                <a:spcPts val="0"/>
              </a:spcAft>
              <a:buNone/>
            </a:pPr>
            <a:r>
              <a:rPr lang="en" dirty="0"/>
              <a:t>Example: the video shows that frames 470 - 480 are black. For frame 470, left and right should be categorized a 9! </a:t>
            </a:r>
            <a:endParaRPr dirty="0"/>
          </a:p>
          <a:p>
            <a:pPr marL="0" lvl="0" indent="0" algn="ctr" rtl="0">
              <a:spcBef>
                <a:spcPts val="0"/>
              </a:spcBef>
              <a:spcAft>
                <a:spcPts val="0"/>
              </a:spcAft>
              <a:buNone/>
            </a:pPr>
            <a:endParaRPr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038"/>
        <p:cNvGrpSpPr/>
        <p:nvPr/>
      </p:nvGrpSpPr>
      <p:grpSpPr>
        <a:xfrm>
          <a:off x="0" y="0"/>
          <a:ext cx="0" cy="0"/>
          <a:chOff x="0" y="0"/>
          <a:chExt cx="0" cy="0"/>
        </a:xfrm>
      </p:grpSpPr>
      <p:sp>
        <p:nvSpPr>
          <p:cNvPr id="1039" name="Google Shape;1039;p110"/>
          <p:cNvSpPr txBox="1">
            <a:spLocks noGrp="1"/>
          </p:cNvSpPr>
          <p:nvPr>
            <p:ph type="title"/>
          </p:nvPr>
        </p:nvSpPr>
        <p:spPr>
          <a:xfrm>
            <a:off x="228600" y="228600"/>
            <a:ext cx="8370000" cy="6156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
              <a:t>What if multiple categories are applicable? </a:t>
            </a:r>
            <a:endParaRPr/>
          </a:p>
        </p:txBody>
      </p:sp>
      <p:sp>
        <p:nvSpPr>
          <p:cNvPr id="1040" name="Google Shape;1040;p110"/>
          <p:cNvSpPr txBox="1">
            <a:spLocks noGrp="1"/>
          </p:cNvSpPr>
          <p:nvPr>
            <p:ph type="body" idx="4294967295"/>
          </p:nvPr>
        </p:nvSpPr>
        <p:spPr>
          <a:xfrm>
            <a:off x="433875" y="936000"/>
            <a:ext cx="6907200" cy="240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following is a helpful way to think about it. Some categorizations are more severe than others: </a:t>
            </a:r>
            <a:endParaRPr/>
          </a:p>
          <a:p>
            <a:pPr marL="0" lvl="0" indent="0" algn="l" rtl="0">
              <a:spcBef>
                <a:spcPts val="0"/>
              </a:spcBef>
              <a:spcAft>
                <a:spcPts val="0"/>
              </a:spcAft>
              <a:buNone/>
            </a:pPr>
            <a:endParaRPr/>
          </a:p>
          <a:p>
            <a:pPr marL="0" lvl="0" indent="0" algn="l" rtl="0">
              <a:spcBef>
                <a:spcPts val="0"/>
              </a:spcBef>
              <a:spcAft>
                <a:spcPts val="0"/>
              </a:spcAft>
              <a:buNone/>
            </a:pPr>
            <a:r>
              <a:rPr lang="en"/>
              <a:t>0 -&gt; These are good to use! </a:t>
            </a:r>
            <a:endParaRPr/>
          </a:p>
          <a:p>
            <a:pPr marL="0" lvl="0" indent="0" algn="l" rtl="0">
              <a:spcBef>
                <a:spcPts val="0"/>
              </a:spcBef>
              <a:spcAft>
                <a:spcPts val="0"/>
              </a:spcAft>
              <a:buNone/>
            </a:pPr>
            <a:r>
              <a:rPr lang="en"/>
              <a:t>1, 3, 4 -&gt; These are relatively ambiguous. </a:t>
            </a:r>
            <a:endParaRPr/>
          </a:p>
          <a:p>
            <a:pPr marL="0" lvl="0" indent="0" algn="l" rtl="0">
              <a:spcBef>
                <a:spcPts val="0"/>
              </a:spcBef>
              <a:spcAft>
                <a:spcPts val="0"/>
              </a:spcAft>
              <a:buNone/>
            </a:pPr>
            <a:r>
              <a:rPr lang="en"/>
              <a:t>2, 5, 6, 7, 8, 9 -&gt; These are severe. We likely won’t include this data in our analyses. </a:t>
            </a:r>
            <a:endParaRPr/>
          </a:p>
          <a:p>
            <a:pPr marL="0" lvl="0" indent="0" algn="l" rtl="0">
              <a:spcBef>
                <a:spcPts val="0"/>
              </a:spcBef>
              <a:spcAft>
                <a:spcPts val="0"/>
              </a:spcAft>
              <a:buNone/>
            </a:pPr>
            <a:endParaRPr/>
          </a:p>
          <a:p>
            <a:pPr marL="0" lvl="0" indent="0" algn="l" rtl="0">
              <a:spcBef>
                <a:spcPts val="0"/>
              </a:spcBef>
              <a:spcAft>
                <a:spcPts val="0"/>
              </a:spcAft>
              <a:buNone/>
            </a:pPr>
            <a:r>
              <a:rPr lang="en"/>
              <a:t>If 3 and 5 are applicable at the SAME time, we categorize it a 5, because 5s are worse than 3s. </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ctr" rtl="0">
              <a:spcBef>
                <a:spcPts val="0"/>
              </a:spcBef>
              <a:spcAft>
                <a:spcPts val="0"/>
              </a:spcAft>
              <a:buNone/>
            </a:pPr>
            <a:endParaRPr/>
          </a:p>
        </p:txBody>
      </p:sp>
      <p:pic>
        <p:nvPicPr>
          <p:cNvPr id="1041" name="Google Shape;1041;p110"/>
          <p:cNvPicPr preferRelativeResize="0"/>
          <p:nvPr/>
        </p:nvPicPr>
        <p:blipFill>
          <a:blip r:embed="rId3">
            <a:alphaModFix/>
          </a:blip>
          <a:stretch>
            <a:fillRect/>
          </a:stretch>
        </p:blipFill>
        <p:spPr>
          <a:xfrm>
            <a:off x="1208746" y="2806783"/>
            <a:ext cx="1420850" cy="1721325"/>
          </a:xfrm>
          <a:prstGeom prst="rect">
            <a:avLst/>
          </a:prstGeom>
          <a:noFill/>
          <a:ln>
            <a:noFill/>
          </a:ln>
        </p:spPr>
      </p:pic>
      <p:sp>
        <p:nvSpPr>
          <p:cNvPr id="1042" name="Google Shape;1042;p110"/>
          <p:cNvSpPr txBox="1">
            <a:spLocks noGrp="1"/>
          </p:cNvSpPr>
          <p:nvPr>
            <p:ph type="body" idx="4294967295"/>
          </p:nvPr>
        </p:nvSpPr>
        <p:spPr>
          <a:xfrm>
            <a:off x="2765250" y="3075700"/>
            <a:ext cx="1552500" cy="938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&lt;- 7s are worse than 3s! This is a 7. </a:t>
            </a:r>
            <a:endParaRPr/>
          </a:p>
        </p:txBody>
      </p:sp>
      <p:pic>
        <p:nvPicPr>
          <p:cNvPr id="1043" name="Google Shape;1043;p110"/>
          <p:cNvPicPr preferRelativeResize="0"/>
          <p:nvPr/>
        </p:nvPicPr>
        <p:blipFill>
          <a:blip r:embed="rId4">
            <a:alphaModFix/>
          </a:blip>
          <a:stretch>
            <a:fillRect/>
          </a:stretch>
        </p:blipFill>
        <p:spPr>
          <a:xfrm>
            <a:off x="6442800" y="2571750"/>
            <a:ext cx="1013825" cy="2191400"/>
          </a:xfrm>
          <a:prstGeom prst="rect">
            <a:avLst/>
          </a:prstGeom>
          <a:noFill/>
          <a:ln>
            <a:noFill/>
          </a:ln>
        </p:spPr>
      </p:pic>
      <p:sp>
        <p:nvSpPr>
          <p:cNvPr id="1044" name="Google Shape;1044;p110"/>
          <p:cNvSpPr txBox="1">
            <a:spLocks noGrp="1"/>
          </p:cNvSpPr>
          <p:nvPr>
            <p:ph type="body" idx="4294967295"/>
          </p:nvPr>
        </p:nvSpPr>
        <p:spPr>
          <a:xfrm>
            <a:off x="4572000" y="3075700"/>
            <a:ext cx="1552500" cy="938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1s are (generally) worse than 3s! This is a 1. -&gt;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048"/>
        <p:cNvGrpSpPr/>
        <p:nvPr/>
      </p:nvGrpSpPr>
      <p:grpSpPr>
        <a:xfrm>
          <a:off x="0" y="0"/>
          <a:ext cx="0" cy="0"/>
          <a:chOff x="0" y="0"/>
          <a:chExt cx="0" cy="0"/>
        </a:xfrm>
      </p:grpSpPr>
      <p:sp>
        <p:nvSpPr>
          <p:cNvPr id="1049" name="Google Shape;1049;p111"/>
          <p:cNvSpPr txBox="1">
            <a:spLocks noGrp="1"/>
          </p:cNvSpPr>
          <p:nvPr>
            <p:ph type="title"/>
          </p:nvPr>
        </p:nvSpPr>
        <p:spPr>
          <a:xfrm>
            <a:off x="228600" y="228600"/>
            <a:ext cx="8370000" cy="6156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
              <a:t>What if multiple categories are applicable? </a:t>
            </a:r>
            <a:endParaRPr/>
          </a:p>
        </p:txBody>
      </p:sp>
      <p:sp>
        <p:nvSpPr>
          <p:cNvPr id="1050" name="Google Shape;1050;p111"/>
          <p:cNvSpPr txBox="1">
            <a:spLocks noGrp="1"/>
          </p:cNvSpPr>
          <p:nvPr>
            <p:ph type="body" idx="4294967295"/>
          </p:nvPr>
        </p:nvSpPr>
        <p:spPr>
          <a:xfrm>
            <a:off x="196350" y="936000"/>
            <a:ext cx="8845200" cy="240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For reference, this is the hierarchy.</a:t>
            </a:r>
            <a:endParaRPr/>
          </a:p>
          <a:p>
            <a:pPr marL="0" lvl="0" indent="0" algn="l" rtl="0">
              <a:spcBef>
                <a:spcPts val="0"/>
              </a:spcBef>
              <a:spcAft>
                <a:spcPts val="0"/>
              </a:spcAft>
              <a:buNone/>
            </a:pPr>
            <a:endParaRPr/>
          </a:p>
          <a:p>
            <a:pPr marL="457200" lvl="0" indent="-304800" algn="l" rtl="0">
              <a:spcBef>
                <a:spcPts val="0"/>
              </a:spcBef>
              <a:spcAft>
                <a:spcPts val="0"/>
              </a:spcAft>
              <a:buSzPts val="1200"/>
              <a:buChar char="-"/>
            </a:pPr>
            <a:r>
              <a:rPr lang="en"/>
              <a:t>Worst is 7 - it overrides everything. If a person is yawning while it’s a 2, 3, etc. mark it a 7. </a:t>
            </a:r>
            <a:endParaRPr/>
          </a:p>
          <a:p>
            <a:pPr marL="457200" lvl="0" indent="-304800" algn="l" rtl="0">
              <a:spcBef>
                <a:spcPts val="0"/>
              </a:spcBef>
              <a:spcAft>
                <a:spcPts val="0"/>
              </a:spcAft>
              <a:buSzPts val="1200"/>
              <a:buChar char="-"/>
            </a:pPr>
            <a:r>
              <a:rPr lang="en"/>
              <a:t>2 and 8 are nearly as bad. If it’s a 2/8 while also a 3, 4, 5, 6, etc. mark it a 2/8. (2 while also an 8 seems impossible)</a:t>
            </a:r>
            <a:endParaRPr/>
          </a:p>
          <a:p>
            <a:pPr marL="457200" lvl="0" indent="-304800" algn="l" rtl="0">
              <a:spcBef>
                <a:spcPts val="0"/>
              </a:spcBef>
              <a:spcAft>
                <a:spcPts val="0"/>
              </a:spcAft>
              <a:buSzPts val="1200"/>
              <a:buChar char="-"/>
            </a:pPr>
            <a:r>
              <a:rPr lang="en"/>
              <a:t>5/6 are bad. They override things like 1, 3, and 4. If a person is eating with their head tilted or partially out of frame, for example, what’s worse is that they’re eating/drinking! So, 5s and 6s override these. </a:t>
            </a:r>
            <a:endParaRPr/>
          </a:p>
          <a:p>
            <a:pPr marL="457200" lvl="0" indent="-304800" algn="l" rtl="0">
              <a:spcBef>
                <a:spcPts val="0"/>
              </a:spcBef>
              <a:spcAft>
                <a:spcPts val="0"/>
              </a:spcAft>
              <a:buSzPts val="1200"/>
              <a:buChar char="-"/>
            </a:pPr>
            <a:r>
              <a:rPr lang="en"/>
              <a:t>4 overrides 3 and 1. </a:t>
            </a:r>
            <a:endParaRPr/>
          </a:p>
          <a:p>
            <a:pPr marL="457200" lvl="0" indent="-304800" algn="l" rtl="0">
              <a:spcBef>
                <a:spcPts val="0"/>
              </a:spcBef>
              <a:spcAft>
                <a:spcPts val="0"/>
              </a:spcAft>
              <a:buSzPts val="1200"/>
              <a:buChar char="-"/>
            </a:pPr>
            <a:r>
              <a:rPr lang="en"/>
              <a:t>1 overrides 3. </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ctr" rtl="0">
              <a:spcBef>
                <a:spcPts val="0"/>
              </a:spcBef>
              <a:spcAft>
                <a:spcPts val="0"/>
              </a:spcAft>
              <a:buNone/>
            </a:pPr>
            <a:endParaRPr/>
          </a:p>
        </p:txBody>
      </p:sp>
      <p:pic>
        <p:nvPicPr>
          <p:cNvPr id="1051" name="Google Shape;1051;p111"/>
          <p:cNvPicPr preferRelativeResize="0"/>
          <p:nvPr/>
        </p:nvPicPr>
        <p:blipFill>
          <a:blip r:embed="rId3">
            <a:alphaModFix/>
          </a:blip>
          <a:stretch>
            <a:fillRect/>
          </a:stretch>
        </p:blipFill>
        <p:spPr>
          <a:xfrm>
            <a:off x="3922250" y="2611048"/>
            <a:ext cx="821300" cy="2301275"/>
          </a:xfrm>
          <a:prstGeom prst="rect">
            <a:avLst/>
          </a:prstGeom>
          <a:noFill/>
          <a:ln>
            <a:noFill/>
          </a:ln>
        </p:spPr>
      </p:pic>
      <p:sp>
        <p:nvSpPr>
          <p:cNvPr id="1052" name="Google Shape;1052;p111"/>
          <p:cNvSpPr txBox="1">
            <a:spLocks noGrp="1"/>
          </p:cNvSpPr>
          <p:nvPr>
            <p:ph type="body" idx="4294967295"/>
          </p:nvPr>
        </p:nvSpPr>
        <p:spPr>
          <a:xfrm>
            <a:off x="5212500" y="3541638"/>
            <a:ext cx="1736400" cy="44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&lt;- 1 and 3. This is a 1. </a:t>
            </a:r>
            <a:endParaRPr/>
          </a:p>
        </p:txBody>
      </p:sp>
      <p:pic>
        <p:nvPicPr>
          <p:cNvPr id="1053" name="Google Shape;1053;p111"/>
          <p:cNvPicPr preferRelativeResize="0"/>
          <p:nvPr/>
        </p:nvPicPr>
        <p:blipFill>
          <a:blip r:embed="rId4">
            <a:alphaModFix/>
          </a:blip>
          <a:stretch>
            <a:fillRect/>
          </a:stretch>
        </p:blipFill>
        <p:spPr>
          <a:xfrm>
            <a:off x="7417838" y="2121488"/>
            <a:ext cx="847725" cy="27908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78"/>
        <p:cNvGrpSpPr/>
        <p:nvPr/>
      </p:nvGrpSpPr>
      <p:grpSpPr>
        <a:xfrm>
          <a:off x="0" y="0"/>
          <a:ext cx="0" cy="0"/>
          <a:chOff x="0" y="0"/>
          <a:chExt cx="0" cy="0"/>
        </a:xfrm>
      </p:grpSpPr>
      <p:sp>
        <p:nvSpPr>
          <p:cNvPr id="879" name="Google Shape;879;p94"/>
          <p:cNvSpPr txBox="1">
            <a:spLocks noGrp="1"/>
          </p:cNvSpPr>
          <p:nvPr>
            <p:ph type="title"/>
          </p:nvPr>
        </p:nvSpPr>
        <p:spPr>
          <a:xfrm>
            <a:off x="228600" y="228600"/>
            <a:ext cx="5707200" cy="6156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
              <a:t>Purpose of Task</a:t>
            </a:r>
            <a:endParaRPr/>
          </a:p>
        </p:txBody>
      </p:sp>
      <p:pic>
        <p:nvPicPr>
          <p:cNvPr id="880" name="Google Shape;880;p94"/>
          <p:cNvPicPr preferRelativeResize="0"/>
          <p:nvPr/>
        </p:nvPicPr>
        <p:blipFill>
          <a:blip r:embed="rId3">
            <a:alphaModFix/>
          </a:blip>
          <a:stretch>
            <a:fillRect/>
          </a:stretch>
        </p:blipFill>
        <p:spPr>
          <a:xfrm>
            <a:off x="195200" y="1192225"/>
            <a:ext cx="8659699" cy="2051675"/>
          </a:xfrm>
          <a:prstGeom prst="rect">
            <a:avLst/>
          </a:prstGeom>
          <a:noFill/>
          <a:ln>
            <a:noFill/>
          </a:ln>
        </p:spPr>
      </p:pic>
      <p:sp>
        <p:nvSpPr>
          <p:cNvPr id="881" name="Google Shape;881;p94"/>
          <p:cNvSpPr txBox="1">
            <a:spLocks noGrp="1"/>
          </p:cNvSpPr>
          <p:nvPr>
            <p:ph type="body" idx="4294967295"/>
          </p:nvPr>
        </p:nvSpPr>
        <p:spPr>
          <a:xfrm>
            <a:off x="5563925" y="3743975"/>
            <a:ext cx="2653200" cy="766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 essence, to understand we we should and should not use this data!</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057"/>
        <p:cNvGrpSpPr/>
        <p:nvPr/>
      </p:nvGrpSpPr>
      <p:grpSpPr>
        <a:xfrm>
          <a:off x="0" y="0"/>
          <a:ext cx="0" cy="0"/>
          <a:chOff x="0" y="0"/>
          <a:chExt cx="0" cy="0"/>
        </a:xfrm>
      </p:grpSpPr>
      <p:sp>
        <p:nvSpPr>
          <p:cNvPr id="1058" name="Google Shape;1058;p112"/>
          <p:cNvSpPr txBox="1">
            <a:spLocks noGrp="1"/>
          </p:cNvSpPr>
          <p:nvPr>
            <p:ph type="title"/>
          </p:nvPr>
        </p:nvSpPr>
        <p:spPr>
          <a:xfrm>
            <a:off x="228600" y="228600"/>
            <a:ext cx="5707200" cy="5541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
              <a:t>The Platform</a:t>
            </a:r>
            <a:endParaRPr/>
          </a:p>
        </p:txBody>
      </p:sp>
      <p:pic>
        <p:nvPicPr>
          <p:cNvPr id="1059" name="Google Shape;1059;p112"/>
          <p:cNvPicPr preferRelativeResize="0"/>
          <p:nvPr/>
        </p:nvPicPr>
        <p:blipFill>
          <a:blip r:embed="rId3">
            <a:alphaModFix/>
          </a:blip>
          <a:stretch>
            <a:fillRect/>
          </a:stretch>
        </p:blipFill>
        <p:spPr>
          <a:xfrm>
            <a:off x="5989350" y="3131150"/>
            <a:ext cx="2724650" cy="413300"/>
          </a:xfrm>
          <a:prstGeom prst="rect">
            <a:avLst/>
          </a:prstGeom>
          <a:noFill/>
          <a:ln>
            <a:noFill/>
          </a:ln>
        </p:spPr>
      </p:pic>
      <p:sp>
        <p:nvSpPr>
          <p:cNvPr id="1060" name="Google Shape;1060;p112"/>
          <p:cNvSpPr txBox="1">
            <a:spLocks noGrp="1"/>
          </p:cNvSpPr>
          <p:nvPr>
            <p:ph type="body" idx="4294967295"/>
          </p:nvPr>
        </p:nvSpPr>
        <p:spPr>
          <a:xfrm>
            <a:off x="417150" y="832925"/>
            <a:ext cx="5475000" cy="51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Select conversations that are available - no one has done even a first pass! These show up as “Available”. </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ctr" rtl="0">
              <a:spcBef>
                <a:spcPts val="0"/>
              </a:spcBef>
              <a:spcAft>
                <a:spcPts val="0"/>
              </a:spcAft>
              <a:buNone/>
            </a:pPr>
            <a:endParaRPr/>
          </a:p>
        </p:txBody>
      </p:sp>
      <p:pic>
        <p:nvPicPr>
          <p:cNvPr id="1061" name="Google Shape;1061;p112"/>
          <p:cNvPicPr preferRelativeResize="0"/>
          <p:nvPr/>
        </p:nvPicPr>
        <p:blipFill>
          <a:blip r:embed="rId4">
            <a:alphaModFix/>
          </a:blip>
          <a:stretch>
            <a:fillRect/>
          </a:stretch>
        </p:blipFill>
        <p:spPr>
          <a:xfrm>
            <a:off x="3729150" y="1242000"/>
            <a:ext cx="2825306" cy="1594800"/>
          </a:xfrm>
          <a:prstGeom prst="rect">
            <a:avLst/>
          </a:prstGeom>
          <a:noFill/>
          <a:ln>
            <a:noFill/>
          </a:ln>
        </p:spPr>
      </p:pic>
      <p:sp>
        <p:nvSpPr>
          <p:cNvPr id="1062" name="Google Shape;1062;p112"/>
          <p:cNvSpPr txBox="1">
            <a:spLocks noGrp="1"/>
          </p:cNvSpPr>
          <p:nvPr>
            <p:ph type="body" idx="4294967295"/>
          </p:nvPr>
        </p:nvSpPr>
        <p:spPr>
          <a:xfrm>
            <a:off x="280375" y="3080550"/>
            <a:ext cx="5655300" cy="51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Once you’ve decided to do a conversation, enter it and mark it as “in progress”: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ctr" rtl="0">
              <a:spcBef>
                <a:spcPts val="0"/>
              </a:spcBef>
              <a:spcAft>
                <a:spcPts val="0"/>
              </a:spcAft>
              <a:buNone/>
            </a:pPr>
            <a:endParaRPr b="1"/>
          </a:p>
        </p:txBody>
      </p:sp>
      <p:pic>
        <p:nvPicPr>
          <p:cNvPr id="1063" name="Google Shape;1063;p112"/>
          <p:cNvPicPr preferRelativeResize="0"/>
          <p:nvPr/>
        </p:nvPicPr>
        <p:blipFill>
          <a:blip r:embed="rId5">
            <a:alphaModFix/>
          </a:blip>
          <a:stretch>
            <a:fillRect/>
          </a:stretch>
        </p:blipFill>
        <p:spPr>
          <a:xfrm>
            <a:off x="523475" y="3695925"/>
            <a:ext cx="3333750" cy="942975"/>
          </a:xfrm>
          <a:prstGeom prst="rect">
            <a:avLst/>
          </a:prstGeom>
          <a:noFill/>
          <a:ln>
            <a:noFill/>
          </a:ln>
        </p:spPr>
      </p:pic>
      <p:sp>
        <p:nvSpPr>
          <p:cNvPr id="1064" name="Google Shape;1064;p112"/>
          <p:cNvSpPr txBox="1">
            <a:spLocks noGrp="1"/>
          </p:cNvSpPr>
          <p:nvPr>
            <p:ph type="body" idx="4294967295"/>
          </p:nvPr>
        </p:nvSpPr>
        <p:spPr>
          <a:xfrm>
            <a:off x="4572000" y="3954475"/>
            <a:ext cx="3333900" cy="51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Now it shows up like this and two people shouldn’t work on it at the same time. </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ctr" rtl="0">
              <a:spcBef>
                <a:spcPts val="0"/>
              </a:spcBef>
              <a:spcAft>
                <a:spcPts val="0"/>
              </a:spcAft>
              <a:buNone/>
            </a:pPr>
            <a:endParaRPr b="1"/>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068"/>
        <p:cNvGrpSpPr/>
        <p:nvPr/>
      </p:nvGrpSpPr>
      <p:grpSpPr>
        <a:xfrm>
          <a:off x="0" y="0"/>
          <a:ext cx="0" cy="0"/>
          <a:chOff x="0" y="0"/>
          <a:chExt cx="0" cy="0"/>
        </a:xfrm>
      </p:grpSpPr>
      <p:sp>
        <p:nvSpPr>
          <p:cNvPr id="1069" name="Google Shape;1069;p113"/>
          <p:cNvSpPr txBox="1">
            <a:spLocks noGrp="1"/>
          </p:cNvSpPr>
          <p:nvPr>
            <p:ph type="title"/>
          </p:nvPr>
        </p:nvSpPr>
        <p:spPr>
          <a:xfrm>
            <a:off x="228600" y="228600"/>
            <a:ext cx="5707200" cy="5541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
              <a:t>Completion Status</a:t>
            </a:r>
            <a:endParaRPr/>
          </a:p>
        </p:txBody>
      </p:sp>
      <p:sp>
        <p:nvSpPr>
          <p:cNvPr id="1070" name="Google Shape;1070;p113"/>
          <p:cNvSpPr txBox="1">
            <a:spLocks noGrp="1"/>
          </p:cNvSpPr>
          <p:nvPr>
            <p:ph type="body" idx="4294967295"/>
          </p:nvPr>
        </p:nvSpPr>
        <p:spPr>
          <a:xfrm>
            <a:off x="4893400" y="1041150"/>
            <a:ext cx="3921900" cy="1520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Mark conversations a first pass complete when you’re the first person to have gone through the whole conversation. Remember to remove the “In Progress”!</a:t>
            </a:r>
            <a:endParaRPr/>
          </a:p>
          <a:p>
            <a:pPr marL="0" lvl="0" indent="0" algn="l" rtl="0">
              <a:spcBef>
                <a:spcPts val="0"/>
              </a:spcBef>
              <a:spcAft>
                <a:spcPts val="0"/>
              </a:spcAft>
              <a:buNone/>
            </a:pPr>
            <a:endParaRPr/>
          </a:p>
          <a:p>
            <a:pPr marL="0" lvl="0" indent="0" algn="l" rtl="0">
              <a:spcBef>
                <a:spcPts val="0"/>
              </a:spcBef>
              <a:spcAft>
                <a:spcPts val="0"/>
              </a:spcAft>
              <a:buNone/>
            </a:pPr>
            <a:r>
              <a:rPr lang="en"/>
              <a:t> At some point, some of you will do second passes, going over EXISTING categorizations and ensuring they are correct. </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ctr" rtl="0">
              <a:spcBef>
                <a:spcPts val="0"/>
              </a:spcBef>
              <a:spcAft>
                <a:spcPts val="0"/>
              </a:spcAft>
              <a:buNone/>
            </a:pPr>
            <a:endParaRPr b="1"/>
          </a:p>
        </p:txBody>
      </p:sp>
      <p:pic>
        <p:nvPicPr>
          <p:cNvPr id="1071" name="Google Shape;1071;p113" title="Screenshot 2025-07-12 210206.png"/>
          <p:cNvPicPr preferRelativeResize="0"/>
          <p:nvPr/>
        </p:nvPicPr>
        <p:blipFill>
          <a:blip r:embed="rId3">
            <a:alphaModFix/>
          </a:blip>
          <a:stretch>
            <a:fillRect/>
          </a:stretch>
        </p:blipFill>
        <p:spPr>
          <a:xfrm>
            <a:off x="434750" y="1203506"/>
            <a:ext cx="4296451" cy="1295994"/>
          </a:xfrm>
          <a:prstGeom prst="rect">
            <a:avLst/>
          </a:prstGeom>
          <a:noFill/>
          <a:ln>
            <a:noFill/>
          </a:ln>
        </p:spPr>
      </p:pic>
      <p:pic>
        <p:nvPicPr>
          <p:cNvPr id="1072" name="Google Shape;1072;p113"/>
          <p:cNvPicPr preferRelativeResize="0"/>
          <p:nvPr/>
        </p:nvPicPr>
        <p:blipFill>
          <a:blip r:embed="rId4">
            <a:alphaModFix/>
          </a:blip>
          <a:stretch>
            <a:fillRect/>
          </a:stretch>
        </p:blipFill>
        <p:spPr>
          <a:xfrm>
            <a:off x="944675" y="3114550"/>
            <a:ext cx="3276600" cy="914400"/>
          </a:xfrm>
          <a:prstGeom prst="rect">
            <a:avLst/>
          </a:prstGeom>
          <a:noFill/>
          <a:ln>
            <a:noFill/>
          </a:ln>
        </p:spPr>
      </p:pic>
      <p:sp>
        <p:nvSpPr>
          <p:cNvPr id="1073" name="Google Shape;1073;p113"/>
          <p:cNvSpPr txBox="1">
            <a:spLocks noGrp="1"/>
          </p:cNvSpPr>
          <p:nvPr>
            <p:ph type="body" idx="4294967295"/>
          </p:nvPr>
        </p:nvSpPr>
        <p:spPr>
          <a:xfrm>
            <a:off x="4747950" y="3202000"/>
            <a:ext cx="3921900" cy="739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Eventually, I will be doing passes of double checked conversations and “locking” these conversations to finalize the categorizations. </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ctr" rtl="0">
              <a:spcBef>
                <a:spcPts val="0"/>
              </a:spcBef>
              <a:spcAft>
                <a:spcPts val="0"/>
              </a:spcAft>
              <a:buNone/>
            </a:pPr>
            <a:endParaRPr b="1"/>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077"/>
        <p:cNvGrpSpPr/>
        <p:nvPr/>
      </p:nvGrpSpPr>
      <p:grpSpPr>
        <a:xfrm>
          <a:off x="0" y="0"/>
          <a:ext cx="0" cy="0"/>
          <a:chOff x="0" y="0"/>
          <a:chExt cx="0" cy="0"/>
        </a:xfrm>
      </p:grpSpPr>
      <p:sp>
        <p:nvSpPr>
          <p:cNvPr id="1078" name="Google Shape;1078;p114"/>
          <p:cNvSpPr txBox="1">
            <a:spLocks noGrp="1"/>
          </p:cNvSpPr>
          <p:nvPr>
            <p:ph type="title"/>
          </p:nvPr>
        </p:nvSpPr>
        <p:spPr>
          <a:xfrm>
            <a:off x="228600" y="228600"/>
            <a:ext cx="5707200" cy="5541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
              <a:t>Procedure</a:t>
            </a:r>
            <a:endParaRPr/>
          </a:p>
        </p:txBody>
      </p:sp>
      <p:sp>
        <p:nvSpPr>
          <p:cNvPr id="1079" name="Google Shape;1079;p114"/>
          <p:cNvSpPr txBox="1">
            <a:spLocks noGrp="1"/>
          </p:cNvSpPr>
          <p:nvPr>
            <p:ph type="body" idx="4294967295"/>
          </p:nvPr>
        </p:nvSpPr>
        <p:spPr>
          <a:xfrm>
            <a:off x="521825" y="841575"/>
            <a:ext cx="3921900" cy="739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Do ONE person at a time! Meaning, do a run-through of the person on the left and THEN of the person on the right. </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ctr" rtl="0">
              <a:spcBef>
                <a:spcPts val="0"/>
              </a:spcBef>
              <a:spcAft>
                <a:spcPts val="0"/>
              </a:spcAft>
              <a:buNone/>
            </a:pPr>
            <a:endParaRPr b="1"/>
          </a:p>
        </p:txBody>
      </p:sp>
      <p:pic>
        <p:nvPicPr>
          <p:cNvPr id="1080" name="Google Shape;1080;p114"/>
          <p:cNvPicPr preferRelativeResize="0"/>
          <p:nvPr/>
        </p:nvPicPr>
        <p:blipFill>
          <a:blip r:embed="rId3">
            <a:alphaModFix/>
          </a:blip>
          <a:stretch>
            <a:fillRect/>
          </a:stretch>
        </p:blipFill>
        <p:spPr>
          <a:xfrm>
            <a:off x="2129525" y="1496400"/>
            <a:ext cx="4791050" cy="1841400"/>
          </a:xfrm>
          <a:prstGeom prst="rect">
            <a:avLst/>
          </a:prstGeom>
          <a:noFill/>
          <a:ln>
            <a:noFill/>
          </a:ln>
        </p:spPr>
      </p:pic>
      <p:sp>
        <p:nvSpPr>
          <p:cNvPr id="1081" name="Google Shape;1081;p114"/>
          <p:cNvSpPr txBox="1">
            <a:spLocks noGrp="1"/>
          </p:cNvSpPr>
          <p:nvPr>
            <p:ph type="body" idx="4294967295"/>
          </p:nvPr>
        </p:nvSpPr>
        <p:spPr>
          <a:xfrm>
            <a:off x="521825" y="3488400"/>
            <a:ext cx="7711500" cy="1082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Flag for Review: </a:t>
            </a:r>
            <a:endParaRPr/>
          </a:p>
          <a:p>
            <a:pPr marL="0" lvl="0" indent="0" algn="l" rtl="0">
              <a:spcBef>
                <a:spcPts val="0"/>
              </a:spcBef>
              <a:spcAft>
                <a:spcPts val="0"/>
              </a:spcAft>
              <a:buNone/>
            </a:pPr>
            <a:endParaRPr/>
          </a:p>
          <a:p>
            <a:pPr marL="0" lvl="0" indent="0" algn="l" rtl="0">
              <a:spcBef>
                <a:spcPts val="0"/>
              </a:spcBef>
              <a:spcAft>
                <a:spcPts val="0"/>
              </a:spcAft>
              <a:buNone/>
            </a:pPr>
            <a:r>
              <a:rPr lang="en"/>
              <a:t>If you are REALLY unsure of what to categorize an image… give it your best guess and flag it. </a:t>
            </a:r>
            <a:endParaRPr/>
          </a:p>
          <a:p>
            <a:pPr marL="0" lvl="0" indent="0" algn="l" rtl="0">
              <a:spcBef>
                <a:spcPts val="0"/>
              </a:spcBef>
              <a:spcAft>
                <a:spcPts val="0"/>
              </a:spcAft>
              <a:buNone/>
            </a:pPr>
            <a:endParaRPr/>
          </a:p>
          <a:p>
            <a:pPr marL="0" lvl="0" indent="0" algn="l" rtl="0">
              <a:spcBef>
                <a:spcPts val="0"/>
              </a:spcBef>
              <a:spcAft>
                <a:spcPts val="0"/>
              </a:spcAft>
              <a:buNone/>
            </a:pPr>
            <a:r>
              <a:rPr lang="en"/>
              <a:t>You probably want to email me in the beginning to make sure you’re not over-flagging things that should be categorized in a certain way. You should leave a note for the image explaining why you flagged it.</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ctr" rtl="0">
              <a:spcBef>
                <a:spcPts val="0"/>
              </a:spcBef>
              <a:spcAft>
                <a:spcPts val="0"/>
              </a:spcAft>
              <a:buNone/>
            </a:pPr>
            <a:endParaRPr b="1"/>
          </a:p>
        </p:txBody>
      </p:sp>
      <p:sp>
        <p:nvSpPr>
          <p:cNvPr id="1082" name="Google Shape;1082;p114"/>
          <p:cNvSpPr/>
          <p:nvPr/>
        </p:nvSpPr>
        <p:spPr>
          <a:xfrm>
            <a:off x="2548950" y="2653175"/>
            <a:ext cx="1211400" cy="319500"/>
          </a:xfrm>
          <a:prstGeom prst="ellipse">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Nunito Sans"/>
              <a:ea typeface="Nunito Sans"/>
              <a:cs typeface="Nunito Sans"/>
              <a:sym typeface="Nunito Sans"/>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086"/>
        <p:cNvGrpSpPr/>
        <p:nvPr/>
      </p:nvGrpSpPr>
      <p:grpSpPr>
        <a:xfrm>
          <a:off x="0" y="0"/>
          <a:ext cx="0" cy="0"/>
          <a:chOff x="0" y="0"/>
          <a:chExt cx="0" cy="0"/>
        </a:xfrm>
      </p:grpSpPr>
      <p:sp>
        <p:nvSpPr>
          <p:cNvPr id="1087" name="Google Shape;1087;p115"/>
          <p:cNvSpPr txBox="1">
            <a:spLocks noGrp="1"/>
          </p:cNvSpPr>
          <p:nvPr>
            <p:ph type="title"/>
          </p:nvPr>
        </p:nvSpPr>
        <p:spPr>
          <a:xfrm>
            <a:off x="228600" y="228600"/>
            <a:ext cx="5707200" cy="5541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
              <a:t>Procedure</a:t>
            </a:r>
            <a:endParaRPr/>
          </a:p>
        </p:txBody>
      </p:sp>
      <p:pic>
        <p:nvPicPr>
          <p:cNvPr id="1088" name="Google Shape;1088;p115"/>
          <p:cNvPicPr preferRelativeResize="0"/>
          <p:nvPr/>
        </p:nvPicPr>
        <p:blipFill>
          <a:blip r:embed="rId3">
            <a:alphaModFix/>
          </a:blip>
          <a:stretch>
            <a:fillRect/>
          </a:stretch>
        </p:blipFill>
        <p:spPr>
          <a:xfrm>
            <a:off x="2078000" y="974700"/>
            <a:ext cx="4791050" cy="1841400"/>
          </a:xfrm>
          <a:prstGeom prst="rect">
            <a:avLst/>
          </a:prstGeom>
          <a:noFill/>
          <a:ln>
            <a:noFill/>
          </a:ln>
        </p:spPr>
      </p:pic>
      <p:sp>
        <p:nvSpPr>
          <p:cNvPr id="1089" name="Google Shape;1089;p115"/>
          <p:cNvSpPr txBox="1">
            <a:spLocks noGrp="1"/>
          </p:cNvSpPr>
          <p:nvPr>
            <p:ph type="body" idx="4294967295"/>
          </p:nvPr>
        </p:nvSpPr>
        <p:spPr>
          <a:xfrm>
            <a:off x="763200" y="3117325"/>
            <a:ext cx="7711500" cy="1082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leave notes at the image level and the conversation level. These are meant for scenarios where things are odd for some reason, and I would benefit from further context. </a:t>
            </a:r>
            <a:endParaRPr/>
          </a:p>
          <a:p>
            <a:pPr marL="0" lvl="0" indent="0" algn="l" rtl="0">
              <a:spcBef>
                <a:spcPts val="0"/>
              </a:spcBef>
              <a:spcAft>
                <a:spcPts val="0"/>
              </a:spcAft>
              <a:buNone/>
            </a:pPr>
            <a:endParaRPr/>
          </a:p>
          <a:p>
            <a:pPr marL="0" lvl="0" indent="0" algn="l" rtl="0">
              <a:spcBef>
                <a:spcPts val="0"/>
              </a:spcBef>
              <a:spcAft>
                <a:spcPts val="0"/>
              </a:spcAft>
              <a:buNone/>
            </a:pPr>
            <a:r>
              <a:rPr lang="en"/>
              <a:t>For example, if a person has a hat that completely covers half the person’s face for the whole conversation, then it’s a good idea to note this in a “Conversation Note” which is tied to the conversation as a whole.</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ctr" rtl="0">
              <a:spcBef>
                <a:spcPts val="0"/>
              </a:spcBef>
              <a:spcAft>
                <a:spcPts val="0"/>
              </a:spcAft>
              <a:buNone/>
            </a:pPr>
            <a:endParaRPr b="1"/>
          </a:p>
        </p:txBody>
      </p:sp>
      <p:sp>
        <p:nvSpPr>
          <p:cNvPr id="1090" name="Google Shape;1090;p115"/>
          <p:cNvSpPr/>
          <p:nvPr/>
        </p:nvSpPr>
        <p:spPr>
          <a:xfrm>
            <a:off x="3730541" y="2102664"/>
            <a:ext cx="2070000" cy="400800"/>
          </a:xfrm>
          <a:prstGeom prst="ellipse">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Nunito Sans"/>
              <a:ea typeface="Nunito Sans"/>
              <a:cs typeface="Nunito Sans"/>
              <a:sym typeface="Nunito Sans"/>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094"/>
        <p:cNvGrpSpPr/>
        <p:nvPr/>
      </p:nvGrpSpPr>
      <p:grpSpPr>
        <a:xfrm>
          <a:off x="0" y="0"/>
          <a:ext cx="0" cy="0"/>
          <a:chOff x="0" y="0"/>
          <a:chExt cx="0" cy="0"/>
        </a:xfrm>
      </p:grpSpPr>
      <p:sp>
        <p:nvSpPr>
          <p:cNvPr id="1095" name="Google Shape;1095;p116"/>
          <p:cNvSpPr txBox="1">
            <a:spLocks noGrp="1"/>
          </p:cNvSpPr>
          <p:nvPr>
            <p:ph type="title"/>
          </p:nvPr>
        </p:nvSpPr>
        <p:spPr>
          <a:xfrm>
            <a:off x="228600" y="228600"/>
            <a:ext cx="5707200" cy="5541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
              <a:t>Procedure, cont.</a:t>
            </a:r>
            <a:endParaRPr/>
          </a:p>
        </p:txBody>
      </p:sp>
      <p:sp>
        <p:nvSpPr>
          <p:cNvPr id="1096" name="Google Shape;1096;p116"/>
          <p:cNvSpPr txBox="1">
            <a:spLocks noGrp="1"/>
          </p:cNvSpPr>
          <p:nvPr>
            <p:ph type="body" idx="4294967295"/>
          </p:nvPr>
        </p:nvSpPr>
        <p:spPr>
          <a:xfrm>
            <a:off x="521825" y="841575"/>
            <a:ext cx="3921900" cy="739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 few additional notes: </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ctr" rtl="0">
              <a:spcBef>
                <a:spcPts val="0"/>
              </a:spcBef>
              <a:spcAft>
                <a:spcPts val="0"/>
              </a:spcAft>
              <a:buNone/>
            </a:pPr>
            <a:endParaRPr b="1"/>
          </a:p>
        </p:txBody>
      </p:sp>
      <p:pic>
        <p:nvPicPr>
          <p:cNvPr id="1097" name="Google Shape;1097;p116"/>
          <p:cNvPicPr preferRelativeResize="0"/>
          <p:nvPr/>
        </p:nvPicPr>
        <p:blipFill>
          <a:blip r:embed="rId3">
            <a:alphaModFix/>
          </a:blip>
          <a:stretch>
            <a:fillRect/>
          </a:stretch>
        </p:blipFill>
        <p:spPr>
          <a:xfrm>
            <a:off x="5402325" y="1462000"/>
            <a:ext cx="1533525" cy="866775"/>
          </a:xfrm>
          <a:prstGeom prst="rect">
            <a:avLst/>
          </a:prstGeom>
          <a:noFill/>
          <a:ln>
            <a:noFill/>
          </a:ln>
        </p:spPr>
      </p:pic>
      <p:sp>
        <p:nvSpPr>
          <p:cNvPr id="1098" name="Google Shape;1098;p116"/>
          <p:cNvSpPr txBox="1">
            <a:spLocks noGrp="1"/>
          </p:cNvSpPr>
          <p:nvPr>
            <p:ph type="body" idx="4294967295"/>
          </p:nvPr>
        </p:nvSpPr>
        <p:spPr>
          <a:xfrm>
            <a:off x="974225" y="1147075"/>
            <a:ext cx="3921900" cy="99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For conversations where people seem to be eating, you can toggle to watching the video by clicking that. Use this when people are eating, as it’s hard to tell chewing from still images. </a:t>
            </a:r>
            <a:endParaRPr/>
          </a:p>
          <a:p>
            <a:pPr marL="0" lvl="0" indent="0" algn="l" rtl="0">
              <a:spcBef>
                <a:spcPts val="0"/>
              </a:spcBef>
              <a:spcAft>
                <a:spcPts val="0"/>
              </a:spcAft>
              <a:buNone/>
            </a:pPr>
            <a:endParaRPr/>
          </a:p>
          <a:p>
            <a:pPr marL="0" lvl="0" indent="0" algn="l" rtl="0">
              <a:spcBef>
                <a:spcPts val="0"/>
              </a:spcBef>
              <a:spcAft>
                <a:spcPts val="0"/>
              </a:spcAft>
              <a:buNone/>
            </a:pPr>
            <a:r>
              <a:rPr lang="en"/>
              <a:t>Note that the video was heavily compressed and lacks audio for storage space purposes! </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ctr" rtl="0">
              <a:spcBef>
                <a:spcPts val="0"/>
              </a:spcBef>
              <a:spcAft>
                <a:spcPts val="0"/>
              </a:spcAft>
              <a:buNone/>
            </a:pPr>
            <a:endParaRPr b="1"/>
          </a:p>
        </p:txBody>
      </p:sp>
      <p:pic>
        <p:nvPicPr>
          <p:cNvPr id="1099" name="Google Shape;1099;p116"/>
          <p:cNvPicPr preferRelativeResize="0"/>
          <p:nvPr/>
        </p:nvPicPr>
        <p:blipFill>
          <a:blip r:embed="rId4">
            <a:alphaModFix/>
          </a:blip>
          <a:stretch>
            <a:fillRect/>
          </a:stretch>
        </p:blipFill>
        <p:spPr>
          <a:xfrm>
            <a:off x="1585850" y="2820300"/>
            <a:ext cx="5878399" cy="20940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103"/>
        <p:cNvGrpSpPr/>
        <p:nvPr/>
      </p:nvGrpSpPr>
      <p:grpSpPr>
        <a:xfrm>
          <a:off x="0" y="0"/>
          <a:ext cx="0" cy="0"/>
          <a:chOff x="0" y="0"/>
          <a:chExt cx="0" cy="0"/>
        </a:xfrm>
      </p:grpSpPr>
      <p:sp>
        <p:nvSpPr>
          <p:cNvPr id="1104" name="Google Shape;1104;p117"/>
          <p:cNvSpPr txBox="1">
            <a:spLocks noGrp="1"/>
          </p:cNvSpPr>
          <p:nvPr>
            <p:ph type="title"/>
          </p:nvPr>
        </p:nvSpPr>
        <p:spPr>
          <a:xfrm>
            <a:off x="228600" y="228600"/>
            <a:ext cx="5707200" cy="5541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
              <a:t>Procedure, cont.</a:t>
            </a:r>
            <a:endParaRPr/>
          </a:p>
        </p:txBody>
      </p:sp>
      <p:pic>
        <p:nvPicPr>
          <p:cNvPr id="1105" name="Google Shape;1105;p117"/>
          <p:cNvPicPr preferRelativeResize="0"/>
          <p:nvPr/>
        </p:nvPicPr>
        <p:blipFill>
          <a:blip r:embed="rId3">
            <a:alphaModFix/>
          </a:blip>
          <a:stretch>
            <a:fillRect/>
          </a:stretch>
        </p:blipFill>
        <p:spPr>
          <a:xfrm>
            <a:off x="5178775" y="1338050"/>
            <a:ext cx="3248025" cy="2257425"/>
          </a:xfrm>
          <a:prstGeom prst="rect">
            <a:avLst/>
          </a:prstGeom>
          <a:noFill/>
          <a:ln>
            <a:noFill/>
          </a:ln>
        </p:spPr>
      </p:pic>
      <p:sp>
        <p:nvSpPr>
          <p:cNvPr id="1106" name="Google Shape;1106;p117"/>
          <p:cNvSpPr txBox="1">
            <a:spLocks noGrp="1"/>
          </p:cNvSpPr>
          <p:nvPr>
            <p:ph type="body" idx="4294967295"/>
          </p:nvPr>
        </p:nvSpPr>
        <p:spPr>
          <a:xfrm>
            <a:off x="702975" y="1147075"/>
            <a:ext cx="4193100" cy="99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r>
              <a:rPr lang="en"/>
              <a:t>Occasionally, you will want to categorize many images at the same time. </a:t>
            </a:r>
            <a:endParaRPr/>
          </a:p>
          <a:p>
            <a:pPr marL="0" lvl="0" indent="0" algn="l" rtl="0">
              <a:spcBef>
                <a:spcPts val="0"/>
              </a:spcBef>
              <a:spcAft>
                <a:spcPts val="0"/>
              </a:spcAft>
              <a:buNone/>
            </a:pPr>
            <a:endParaRPr/>
          </a:p>
          <a:p>
            <a:pPr marL="0" lvl="0" indent="0" algn="l" rtl="0">
              <a:spcBef>
                <a:spcPts val="0"/>
              </a:spcBef>
              <a:spcAft>
                <a:spcPts val="0"/>
              </a:spcAft>
              <a:buNone/>
            </a:pPr>
            <a:r>
              <a:rPr lang="en"/>
              <a:t>For example, a person on the left side is wearing a hat for the first 5 minutes of the video such that it covers both eyebrows! </a:t>
            </a:r>
            <a:endParaRPr/>
          </a:p>
          <a:p>
            <a:pPr marL="0" lvl="0" indent="0" algn="l" rtl="0">
              <a:spcBef>
                <a:spcPts val="0"/>
              </a:spcBef>
              <a:spcAft>
                <a:spcPts val="0"/>
              </a:spcAft>
              <a:buNone/>
            </a:pPr>
            <a:endParaRPr/>
          </a:p>
          <a:p>
            <a:pPr marL="0" lvl="0" indent="0" algn="l" rtl="0">
              <a:spcBef>
                <a:spcPts val="0"/>
              </a:spcBef>
              <a:spcAft>
                <a:spcPts val="0"/>
              </a:spcAft>
              <a:buNone/>
            </a:pPr>
            <a:r>
              <a:rPr lang="en"/>
              <a:t>You check that there are not instances of multiple categorizations applicable at the same time, and want to categorize frames 1-300. </a:t>
            </a:r>
            <a:endParaRPr/>
          </a:p>
          <a:p>
            <a:pPr marL="0" lvl="0" indent="0" algn="l" rtl="0">
              <a:spcBef>
                <a:spcPts val="0"/>
              </a:spcBef>
              <a:spcAft>
                <a:spcPts val="0"/>
              </a:spcAft>
              <a:buNone/>
            </a:pPr>
            <a:endParaRPr/>
          </a:p>
          <a:p>
            <a:pPr marL="0" lvl="0" indent="0" algn="l" rtl="0">
              <a:spcBef>
                <a:spcPts val="0"/>
              </a:spcBef>
              <a:spcAft>
                <a:spcPts val="0"/>
              </a:spcAft>
              <a:buNone/>
            </a:pPr>
            <a:r>
              <a:rPr lang="en"/>
              <a:t>This is what the purple “Batch” button is for. </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ctr" rtl="0">
              <a:spcBef>
                <a:spcPts val="0"/>
              </a:spcBef>
              <a:spcAft>
                <a:spcPts val="0"/>
              </a:spcAft>
              <a:buNone/>
            </a:pPr>
            <a:endParaRPr b="1"/>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110"/>
        <p:cNvGrpSpPr/>
        <p:nvPr/>
      </p:nvGrpSpPr>
      <p:grpSpPr>
        <a:xfrm>
          <a:off x="0" y="0"/>
          <a:ext cx="0" cy="0"/>
          <a:chOff x="0" y="0"/>
          <a:chExt cx="0" cy="0"/>
        </a:xfrm>
      </p:grpSpPr>
      <p:sp>
        <p:nvSpPr>
          <p:cNvPr id="1111" name="Google Shape;1111;p118"/>
          <p:cNvSpPr txBox="1">
            <a:spLocks noGrp="1"/>
          </p:cNvSpPr>
          <p:nvPr>
            <p:ph type="title"/>
          </p:nvPr>
        </p:nvSpPr>
        <p:spPr>
          <a:xfrm>
            <a:off x="228600" y="228600"/>
            <a:ext cx="5707200" cy="5541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
              <a:t>Remember</a:t>
            </a:r>
            <a:endParaRPr/>
          </a:p>
        </p:txBody>
      </p:sp>
      <p:sp>
        <p:nvSpPr>
          <p:cNvPr id="1112" name="Google Shape;1112;p118"/>
          <p:cNvSpPr txBox="1">
            <a:spLocks noGrp="1"/>
          </p:cNvSpPr>
          <p:nvPr>
            <p:ph type="body" idx="4294967295"/>
          </p:nvPr>
        </p:nvSpPr>
        <p:spPr>
          <a:xfrm>
            <a:off x="2517125" y="1266163"/>
            <a:ext cx="3690000" cy="9996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None/>
            </a:pPr>
            <a:r>
              <a:rPr lang="en"/>
              <a:t>MAKE SURE YOU SAVE YOUR WORK once in a while and before you leave the page!</a:t>
            </a:r>
            <a:endParaRPr/>
          </a:p>
          <a:p>
            <a:pPr marL="0" lvl="0" indent="0" algn="l" rtl="0">
              <a:lnSpc>
                <a:spcPct val="115000"/>
              </a:lnSpc>
              <a:spcBef>
                <a:spcPts val="1200"/>
              </a:spcBef>
              <a:spcAft>
                <a:spcPts val="0"/>
              </a:spcAft>
              <a:buNone/>
            </a:pPr>
            <a:r>
              <a:rPr lang="en"/>
              <a:t>Remember to mark conversations as complete when you are done.</a:t>
            </a:r>
            <a:endParaRPr/>
          </a:p>
          <a:p>
            <a:pPr marL="0" lvl="0" indent="0" algn="l" rtl="0">
              <a:lnSpc>
                <a:spcPct val="115000"/>
              </a:lnSpc>
              <a:spcBef>
                <a:spcPts val="1200"/>
              </a:spcBef>
              <a:spcAft>
                <a:spcPts val="0"/>
              </a:spcAft>
              <a:buNone/>
            </a:pPr>
            <a:endParaRPr/>
          </a:p>
          <a:p>
            <a:pPr marL="0" lvl="0" indent="0" algn="l" rtl="0">
              <a:lnSpc>
                <a:spcPct val="115000"/>
              </a:lnSpc>
              <a:spcBef>
                <a:spcPts val="1200"/>
              </a:spcBef>
              <a:spcAft>
                <a:spcPts val="0"/>
              </a:spcAft>
              <a:buNone/>
            </a:pPr>
            <a:r>
              <a:rPr lang="en"/>
              <a:t>You can download these slides from the platform by clicking this button: </a:t>
            </a:r>
            <a:endParaRPr/>
          </a:p>
          <a:p>
            <a:pPr marL="0" lvl="0" indent="0" algn="ctr" rtl="0">
              <a:spcBef>
                <a:spcPts val="1200"/>
              </a:spcBef>
              <a:spcAft>
                <a:spcPts val="0"/>
              </a:spcAft>
              <a:buNone/>
            </a:pPr>
            <a:endParaRPr/>
          </a:p>
        </p:txBody>
      </p:sp>
      <p:pic>
        <p:nvPicPr>
          <p:cNvPr id="1113" name="Google Shape;1113;p118"/>
          <p:cNvPicPr preferRelativeResize="0"/>
          <p:nvPr/>
        </p:nvPicPr>
        <p:blipFill>
          <a:blip r:embed="rId3">
            <a:alphaModFix/>
          </a:blip>
          <a:stretch>
            <a:fillRect/>
          </a:stretch>
        </p:blipFill>
        <p:spPr>
          <a:xfrm>
            <a:off x="4483025" y="3362988"/>
            <a:ext cx="971550" cy="5143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85"/>
        <p:cNvGrpSpPr/>
        <p:nvPr/>
      </p:nvGrpSpPr>
      <p:grpSpPr>
        <a:xfrm>
          <a:off x="0" y="0"/>
          <a:ext cx="0" cy="0"/>
          <a:chOff x="0" y="0"/>
          <a:chExt cx="0" cy="0"/>
        </a:xfrm>
      </p:grpSpPr>
      <p:sp>
        <p:nvSpPr>
          <p:cNvPr id="886" name="Google Shape;886;p95"/>
          <p:cNvSpPr txBox="1">
            <a:spLocks noGrp="1"/>
          </p:cNvSpPr>
          <p:nvPr>
            <p:ph type="title"/>
          </p:nvPr>
        </p:nvSpPr>
        <p:spPr>
          <a:xfrm>
            <a:off x="228600" y="228600"/>
            <a:ext cx="5707200" cy="6156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
              <a:t>Categorizations</a:t>
            </a:r>
            <a:endParaRPr/>
          </a:p>
        </p:txBody>
      </p:sp>
      <p:sp>
        <p:nvSpPr>
          <p:cNvPr id="887" name="Google Shape;887;p95"/>
          <p:cNvSpPr txBox="1">
            <a:spLocks noGrp="1"/>
          </p:cNvSpPr>
          <p:nvPr>
            <p:ph type="body" idx="4294967295"/>
          </p:nvPr>
        </p:nvSpPr>
        <p:spPr>
          <a:xfrm>
            <a:off x="491100" y="1039688"/>
            <a:ext cx="3677400" cy="766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will go through every image and sort them into categories that will help us decide what is usable. </a:t>
            </a:r>
            <a:endParaRPr/>
          </a:p>
        </p:txBody>
      </p:sp>
      <p:sp>
        <p:nvSpPr>
          <p:cNvPr id="888" name="Google Shape;888;p95"/>
          <p:cNvSpPr txBox="1">
            <a:spLocks noGrp="1"/>
          </p:cNvSpPr>
          <p:nvPr>
            <p:ph type="body" idx="4294967295"/>
          </p:nvPr>
        </p:nvSpPr>
        <p:spPr>
          <a:xfrm>
            <a:off x="491100" y="1801500"/>
            <a:ext cx="4505400" cy="99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Some scenarios are more worrisome than others. For example, if someone is yawning, the software, iMotions will activate fear and many other emotions. In contrast, a single muscle may be obscured, in which case the data is more likely to be okay! </a:t>
            </a:r>
            <a:endParaRPr/>
          </a:p>
        </p:txBody>
      </p:sp>
      <p:pic>
        <p:nvPicPr>
          <p:cNvPr id="889" name="Google Shape;889;p95"/>
          <p:cNvPicPr preferRelativeResize="0"/>
          <p:nvPr/>
        </p:nvPicPr>
        <p:blipFill>
          <a:blip r:embed="rId3">
            <a:alphaModFix/>
          </a:blip>
          <a:stretch>
            <a:fillRect/>
          </a:stretch>
        </p:blipFill>
        <p:spPr>
          <a:xfrm>
            <a:off x="6539650" y="2347900"/>
            <a:ext cx="2447925" cy="2647950"/>
          </a:xfrm>
          <a:prstGeom prst="rect">
            <a:avLst/>
          </a:prstGeom>
          <a:noFill/>
          <a:ln>
            <a:noFill/>
          </a:ln>
        </p:spPr>
      </p:pic>
      <p:pic>
        <p:nvPicPr>
          <p:cNvPr id="890" name="Google Shape;890;p95"/>
          <p:cNvPicPr preferRelativeResize="0"/>
          <p:nvPr/>
        </p:nvPicPr>
        <p:blipFill>
          <a:blip r:embed="rId4">
            <a:alphaModFix/>
          </a:blip>
          <a:stretch>
            <a:fillRect/>
          </a:stretch>
        </p:blipFill>
        <p:spPr>
          <a:xfrm>
            <a:off x="5480938" y="228588"/>
            <a:ext cx="1666875" cy="26193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94"/>
        <p:cNvGrpSpPr/>
        <p:nvPr/>
      </p:nvGrpSpPr>
      <p:grpSpPr>
        <a:xfrm>
          <a:off x="0" y="0"/>
          <a:ext cx="0" cy="0"/>
          <a:chOff x="0" y="0"/>
          <a:chExt cx="0" cy="0"/>
        </a:xfrm>
      </p:grpSpPr>
      <p:sp>
        <p:nvSpPr>
          <p:cNvPr id="895" name="Google Shape;895;p96"/>
          <p:cNvSpPr txBox="1">
            <a:spLocks noGrp="1"/>
          </p:cNvSpPr>
          <p:nvPr>
            <p:ph type="title"/>
          </p:nvPr>
        </p:nvSpPr>
        <p:spPr>
          <a:xfrm>
            <a:off x="228600" y="228600"/>
            <a:ext cx="5707200" cy="6156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
              <a:t>What are we looking for?</a:t>
            </a:r>
            <a:endParaRPr/>
          </a:p>
        </p:txBody>
      </p:sp>
      <p:sp>
        <p:nvSpPr>
          <p:cNvPr id="896" name="Google Shape;896;p96"/>
          <p:cNvSpPr txBox="1">
            <a:spLocks noGrp="1"/>
          </p:cNvSpPr>
          <p:nvPr>
            <p:ph type="body" idx="4294967295"/>
          </p:nvPr>
        </p:nvSpPr>
        <p:spPr>
          <a:xfrm>
            <a:off x="491100" y="1039688"/>
            <a:ext cx="3677400" cy="766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pay attention to the following facial landmarks: </a:t>
            </a:r>
            <a:endParaRPr/>
          </a:p>
        </p:txBody>
      </p:sp>
      <p:sp>
        <p:nvSpPr>
          <p:cNvPr id="898" name="Google Shape;898;p96"/>
          <p:cNvSpPr txBox="1">
            <a:spLocks noGrp="1"/>
          </p:cNvSpPr>
          <p:nvPr>
            <p:ph type="body" idx="4294967295"/>
          </p:nvPr>
        </p:nvSpPr>
        <p:spPr>
          <a:xfrm>
            <a:off x="4525050" y="1639200"/>
            <a:ext cx="3677400" cy="766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Are any of these points obscured? Are they out of the frame? If so, we categorize accordingly!</a:t>
            </a:r>
            <a:endParaRPr/>
          </a:p>
        </p:txBody>
      </p:sp>
      <p:sp>
        <p:nvSpPr>
          <p:cNvPr id="899" name="Google Shape;899;p96"/>
          <p:cNvSpPr txBox="1">
            <a:spLocks noGrp="1"/>
          </p:cNvSpPr>
          <p:nvPr>
            <p:ph type="body" idx="4294967295"/>
          </p:nvPr>
        </p:nvSpPr>
        <p:spPr>
          <a:xfrm>
            <a:off x="4525050" y="2328950"/>
            <a:ext cx="2542200" cy="766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system captures 10 scenarios, so we number them 0-9. </a:t>
            </a:r>
            <a:endParaRPr/>
          </a:p>
        </p:txBody>
      </p:sp>
      <p:pic>
        <p:nvPicPr>
          <p:cNvPr id="3" name="Picture 2" descr="A person with yellow dots on his face&#10;&#10;AI-generated content may be incorrect.">
            <a:extLst>
              <a:ext uri="{FF2B5EF4-FFF2-40B4-BE49-F238E27FC236}">
                <a16:creationId xmlns:a16="http://schemas.microsoft.com/office/drawing/2014/main" id="{3DFEAB64-89D0-E9C5-B739-23EABF6A09F6}"/>
              </a:ext>
            </a:extLst>
          </p:cNvPr>
          <p:cNvPicPr>
            <a:picLocks noChangeAspect="1"/>
          </p:cNvPicPr>
          <p:nvPr/>
        </p:nvPicPr>
        <p:blipFill>
          <a:blip r:embed="rId3"/>
          <a:stretch>
            <a:fillRect/>
          </a:stretch>
        </p:blipFill>
        <p:spPr>
          <a:xfrm>
            <a:off x="941549" y="2022450"/>
            <a:ext cx="2083533" cy="1996041"/>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03"/>
        <p:cNvGrpSpPr/>
        <p:nvPr/>
      </p:nvGrpSpPr>
      <p:grpSpPr>
        <a:xfrm>
          <a:off x="0" y="0"/>
          <a:ext cx="0" cy="0"/>
          <a:chOff x="0" y="0"/>
          <a:chExt cx="0" cy="0"/>
        </a:xfrm>
      </p:grpSpPr>
      <p:sp>
        <p:nvSpPr>
          <p:cNvPr id="904" name="Google Shape;904;p97"/>
          <p:cNvSpPr txBox="1">
            <a:spLocks noGrp="1"/>
          </p:cNvSpPr>
          <p:nvPr>
            <p:ph type="title"/>
          </p:nvPr>
        </p:nvSpPr>
        <p:spPr>
          <a:xfrm>
            <a:off x="228600" y="228600"/>
            <a:ext cx="5707200" cy="6156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
              <a:t>0 - The image is fine!</a:t>
            </a:r>
            <a:endParaRPr/>
          </a:p>
        </p:txBody>
      </p:sp>
      <p:pic>
        <p:nvPicPr>
          <p:cNvPr id="905" name="Google Shape;905;p97"/>
          <p:cNvPicPr preferRelativeResize="0"/>
          <p:nvPr/>
        </p:nvPicPr>
        <p:blipFill>
          <a:blip r:embed="rId3">
            <a:alphaModFix/>
          </a:blip>
          <a:stretch>
            <a:fillRect/>
          </a:stretch>
        </p:blipFill>
        <p:spPr>
          <a:xfrm>
            <a:off x="626550" y="1466613"/>
            <a:ext cx="5943600" cy="2714625"/>
          </a:xfrm>
          <a:prstGeom prst="rect">
            <a:avLst/>
          </a:prstGeom>
          <a:noFill/>
          <a:ln>
            <a:noFill/>
          </a:ln>
        </p:spPr>
      </p:pic>
      <p:sp>
        <p:nvSpPr>
          <p:cNvPr id="906" name="Google Shape;906;p97"/>
          <p:cNvSpPr txBox="1">
            <a:spLocks noGrp="1"/>
          </p:cNvSpPr>
          <p:nvPr>
            <p:ph type="body" idx="4294967295"/>
          </p:nvPr>
        </p:nvSpPr>
        <p:spPr>
          <a:xfrm>
            <a:off x="6974900" y="1801500"/>
            <a:ext cx="1676700" cy="766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categorization for images that are fine, without obstruction, yawning, etc., are 0s. </a:t>
            </a:r>
            <a:endParaRPr/>
          </a:p>
        </p:txBody>
      </p:sp>
      <p:sp>
        <p:nvSpPr>
          <p:cNvPr id="907" name="Google Shape;907;p97"/>
          <p:cNvSpPr txBox="1">
            <a:spLocks noGrp="1"/>
          </p:cNvSpPr>
          <p:nvPr>
            <p:ph type="body" idx="4294967295"/>
          </p:nvPr>
        </p:nvSpPr>
        <p:spPr>
          <a:xfrm>
            <a:off x="6974900" y="2860650"/>
            <a:ext cx="1676700" cy="766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Thankfully, most images are like this, but it depends on the couple!</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11"/>
        <p:cNvGrpSpPr/>
        <p:nvPr/>
      </p:nvGrpSpPr>
      <p:grpSpPr>
        <a:xfrm>
          <a:off x="0" y="0"/>
          <a:ext cx="0" cy="0"/>
          <a:chOff x="0" y="0"/>
          <a:chExt cx="0" cy="0"/>
        </a:xfrm>
      </p:grpSpPr>
      <p:sp>
        <p:nvSpPr>
          <p:cNvPr id="912" name="Google Shape;912;p98"/>
          <p:cNvSpPr txBox="1">
            <a:spLocks noGrp="1"/>
          </p:cNvSpPr>
          <p:nvPr>
            <p:ph type="title"/>
          </p:nvPr>
        </p:nvSpPr>
        <p:spPr>
          <a:xfrm>
            <a:off x="228600" y="228600"/>
            <a:ext cx="5707200" cy="6156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
              <a:t>1 - Partially out of frame</a:t>
            </a:r>
            <a:endParaRPr/>
          </a:p>
        </p:txBody>
      </p:sp>
      <p:sp>
        <p:nvSpPr>
          <p:cNvPr id="913" name="Google Shape;913;p98"/>
          <p:cNvSpPr txBox="1">
            <a:spLocks noGrp="1"/>
          </p:cNvSpPr>
          <p:nvPr>
            <p:ph type="body" idx="4294967295"/>
          </p:nvPr>
        </p:nvSpPr>
        <p:spPr>
          <a:xfrm>
            <a:off x="653100" y="1185900"/>
            <a:ext cx="1676700" cy="61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How “partially” for it to be a 1? </a:t>
            </a:r>
            <a:endParaRPr/>
          </a:p>
        </p:txBody>
      </p:sp>
      <p:sp>
        <p:nvSpPr>
          <p:cNvPr id="914" name="Google Shape;914;p98"/>
          <p:cNvSpPr txBox="1">
            <a:spLocks noGrp="1"/>
          </p:cNvSpPr>
          <p:nvPr>
            <p:ph type="body" idx="4294967295"/>
          </p:nvPr>
        </p:nvSpPr>
        <p:spPr>
          <a:xfrm>
            <a:off x="653100" y="1891775"/>
            <a:ext cx="1676700" cy="936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OVER 25% of ANY landmark, but LESS THAN 50% of the total area of the face.</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Most often, we are talking about eyebrows! </a:t>
            </a:r>
            <a:endParaRPr dirty="0"/>
          </a:p>
        </p:txBody>
      </p:sp>
      <p:pic>
        <p:nvPicPr>
          <p:cNvPr id="915" name="Google Shape;915;p98"/>
          <p:cNvPicPr preferRelativeResize="0"/>
          <p:nvPr/>
        </p:nvPicPr>
        <p:blipFill>
          <a:blip r:embed="rId3">
            <a:alphaModFix/>
          </a:blip>
          <a:stretch>
            <a:fillRect/>
          </a:stretch>
        </p:blipFill>
        <p:spPr>
          <a:xfrm>
            <a:off x="2626225" y="1017200"/>
            <a:ext cx="1285875" cy="2686050"/>
          </a:xfrm>
          <a:prstGeom prst="rect">
            <a:avLst/>
          </a:prstGeom>
          <a:noFill/>
          <a:ln>
            <a:noFill/>
          </a:ln>
        </p:spPr>
      </p:pic>
      <p:pic>
        <p:nvPicPr>
          <p:cNvPr id="916" name="Google Shape;916;p98"/>
          <p:cNvPicPr preferRelativeResize="0"/>
          <p:nvPr/>
        </p:nvPicPr>
        <p:blipFill>
          <a:blip r:embed="rId4">
            <a:alphaModFix/>
          </a:blip>
          <a:stretch>
            <a:fillRect/>
          </a:stretch>
        </p:blipFill>
        <p:spPr>
          <a:xfrm>
            <a:off x="4134500" y="1017188"/>
            <a:ext cx="1238250" cy="2695575"/>
          </a:xfrm>
          <a:prstGeom prst="rect">
            <a:avLst/>
          </a:prstGeom>
          <a:noFill/>
          <a:ln>
            <a:noFill/>
          </a:ln>
        </p:spPr>
      </p:pic>
      <p:sp>
        <p:nvSpPr>
          <p:cNvPr id="917" name="Google Shape;917;p98"/>
          <p:cNvSpPr txBox="1">
            <a:spLocks noGrp="1"/>
          </p:cNvSpPr>
          <p:nvPr>
            <p:ph type="body" idx="4294967295"/>
          </p:nvPr>
        </p:nvSpPr>
        <p:spPr>
          <a:xfrm>
            <a:off x="2897463" y="3769875"/>
            <a:ext cx="743400" cy="61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Clear 1</a:t>
            </a:r>
            <a:endParaRPr/>
          </a:p>
        </p:txBody>
      </p:sp>
      <p:sp>
        <p:nvSpPr>
          <p:cNvPr id="918" name="Google Shape;918;p98"/>
          <p:cNvSpPr txBox="1">
            <a:spLocks noGrp="1"/>
          </p:cNvSpPr>
          <p:nvPr>
            <p:ph type="body" idx="4294967295"/>
          </p:nvPr>
        </p:nvSpPr>
        <p:spPr>
          <a:xfrm>
            <a:off x="4289378" y="3769875"/>
            <a:ext cx="928500" cy="61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 &gt;25%, this is 0.</a:t>
            </a:r>
            <a:endParaRPr/>
          </a:p>
        </p:txBody>
      </p:sp>
      <p:pic>
        <p:nvPicPr>
          <p:cNvPr id="919" name="Google Shape;919;p98"/>
          <p:cNvPicPr preferRelativeResize="0"/>
          <p:nvPr/>
        </p:nvPicPr>
        <p:blipFill>
          <a:blip r:embed="rId5">
            <a:alphaModFix/>
          </a:blip>
          <a:stretch>
            <a:fillRect/>
          </a:stretch>
        </p:blipFill>
        <p:spPr>
          <a:xfrm>
            <a:off x="5595150" y="1017200"/>
            <a:ext cx="1207650" cy="2685991"/>
          </a:xfrm>
          <a:prstGeom prst="rect">
            <a:avLst/>
          </a:prstGeom>
          <a:noFill/>
          <a:ln>
            <a:noFill/>
          </a:ln>
        </p:spPr>
      </p:pic>
      <p:sp>
        <p:nvSpPr>
          <p:cNvPr id="920" name="Google Shape;920;p98"/>
          <p:cNvSpPr txBox="1">
            <a:spLocks noGrp="1"/>
          </p:cNvSpPr>
          <p:nvPr>
            <p:ph type="body" idx="4294967295"/>
          </p:nvPr>
        </p:nvSpPr>
        <p:spPr>
          <a:xfrm>
            <a:off x="5734716" y="3769875"/>
            <a:ext cx="928500" cy="61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If unclear, err on side of caution. Mark a 1. </a:t>
            </a:r>
            <a:endParaRPr/>
          </a:p>
        </p:txBody>
      </p:sp>
      <p:pic>
        <p:nvPicPr>
          <p:cNvPr id="921" name="Google Shape;921;p98"/>
          <p:cNvPicPr preferRelativeResize="0"/>
          <p:nvPr/>
        </p:nvPicPr>
        <p:blipFill>
          <a:blip r:embed="rId6">
            <a:alphaModFix/>
          </a:blip>
          <a:stretch>
            <a:fillRect/>
          </a:stretch>
        </p:blipFill>
        <p:spPr>
          <a:xfrm>
            <a:off x="7367500" y="1002925"/>
            <a:ext cx="1164559" cy="2686000"/>
          </a:xfrm>
          <a:prstGeom prst="rect">
            <a:avLst/>
          </a:prstGeom>
          <a:noFill/>
          <a:ln>
            <a:noFill/>
          </a:ln>
        </p:spPr>
      </p:pic>
      <p:sp>
        <p:nvSpPr>
          <p:cNvPr id="922" name="Google Shape;922;p98"/>
          <p:cNvSpPr txBox="1">
            <a:spLocks noGrp="1"/>
          </p:cNvSpPr>
          <p:nvPr>
            <p:ph type="body" idx="4294967295"/>
          </p:nvPr>
        </p:nvSpPr>
        <p:spPr>
          <a:xfrm>
            <a:off x="7419075" y="3769875"/>
            <a:ext cx="1164600" cy="61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is exactly 50%. So, not a 1… but a 2!</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26"/>
        <p:cNvGrpSpPr/>
        <p:nvPr/>
      </p:nvGrpSpPr>
      <p:grpSpPr>
        <a:xfrm>
          <a:off x="0" y="0"/>
          <a:ext cx="0" cy="0"/>
          <a:chOff x="0" y="0"/>
          <a:chExt cx="0" cy="0"/>
        </a:xfrm>
      </p:grpSpPr>
      <p:sp>
        <p:nvSpPr>
          <p:cNvPr id="927" name="Google Shape;927;p99"/>
          <p:cNvSpPr txBox="1">
            <a:spLocks noGrp="1"/>
          </p:cNvSpPr>
          <p:nvPr>
            <p:ph type="title"/>
          </p:nvPr>
        </p:nvSpPr>
        <p:spPr>
          <a:xfrm>
            <a:off x="228600" y="228600"/>
            <a:ext cx="5707200" cy="6156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
              <a:t>2 - Fully Covered</a:t>
            </a:r>
            <a:endParaRPr/>
          </a:p>
        </p:txBody>
      </p:sp>
      <p:sp>
        <p:nvSpPr>
          <p:cNvPr id="928" name="Google Shape;928;p99"/>
          <p:cNvSpPr txBox="1">
            <a:spLocks noGrp="1"/>
          </p:cNvSpPr>
          <p:nvPr>
            <p:ph type="body" idx="4294967295"/>
          </p:nvPr>
        </p:nvSpPr>
        <p:spPr>
          <a:xfrm>
            <a:off x="694350" y="958500"/>
            <a:ext cx="2585400" cy="936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face is: </a:t>
            </a:r>
            <a:endParaRPr/>
          </a:p>
          <a:p>
            <a:pPr marL="0" lvl="0" indent="0" algn="l" rtl="0">
              <a:spcBef>
                <a:spcPts val="0"/>
              </a:spcBef>
              <a:spcAft>
                <a:spcPts val="0"/>
              </a:spcAft>
              <a:buNone/>
            </a:pPr>
            <a:endParaRPr/>
          </a:p>
          <a:p>
            <a:pPr marL="0" lvl="0" indent="0" algn="l" rtl="0">
              <a:spcBef>
                <a:spcPts val="0"/>
              </a:spcBef>
              <a:spcAft>
                <a:spcPts val="0"/>
              </a:spcAft>
              <a:buNone/>
            </a:pPr>
            <a:r>
              <a:rPr lang="en"/>
              <a:t>OUT OF FRAME &gt; 50% </a:t>
            </a:r>
            <a:endParaRPr/>
          </a:p>
          <a:p>
            <a:pPr marL="0" lvl="0" indent="0" algn="l" rtl="0">
              <a:spcBef>
                <a:spcPts val="0"/>
              </a:spcBef>
              <a:spcAft>
                <a:spcPts val="0"/>
              </a:spcAft>
              <a:buNone/>
            </a:pPr>
            <a:r>
              <a:rPr lang="en"/>
              <a:t>Obscured &gt; 50% for any reason.</a:t>
            </a:r>
            <a:endParaRPr/>
          </a:p>
        </p:txBody>
      </p:sp>
      <p:pic>
        <p:nvPicPr>
          <p:cNvPr id="929" name="Google Shape;929;p99"/>
          <p:cNvPicPr preferRelativeResize="0"/>
          <p:nvPr/>
        </p:nvPicPr>
        <p:blipFill>
          <a:blip r:embed="rId3">
            <a:alphaModFix/>
          </a:blip>
          <a:stretch>
            <a:fillRect/>
          </a:stretch>
        </p:blipFill>
        <p:spPr>
          <a:xfrm>
            <a:off x="3989100" y="882338"/>
            <a:ext cx="2000250" cy="1838325"/>
          </a:xfrm>
          <a:prstGeom prst="rect">
            <a:avLst/>
          </a:prstGeom>
          <a:noFill/>
          <a:ln>
            <a:noFill/>
          </a:ln>
        </p:spPr>
      </p:pic>
      <p:pic>
        <p:nvPicPr>
          <p:cNvPr id="930" name="Google Shape;930;p99"/>
          <p:cNvPicPr preferRelativeResize="0"/>
          <p:nvPr/>
        </p:nvPicPr>
        <p:blipFill>
          <a:blip r:embed="rId4">
            <a:alphaModFix/>
          </a:blip>
          <a:stretch>
            <a:fillRect/>
          </a:stretch>
        </p:blipFill>
        <p:spPr>
          <a:xfrm>
            <a:off x="6311025" y="907130"/>
            <a:ext cx="2000250" cy="1788770"/>
          </a:xfrm>
          <a:prstGeom prst="rect">
            <a:avLst/>
          </a:prstGeom>
          <a:noFill/>
          <a:ln>
            <a:noFill/>
          </a:ln>
        </p:spPr>
      </p:pic>
      <p:sp>
        <p:nvSpPr>
          <p:cNvPr id="931" name="Google Shape;931;p99"/>
          <p:cNvSpPr txBox="1">
            <a:spLocks noGrp="1"/>
          </p:cNvSpPr>
          <p:nvPr>
            <p:ph type="body" idx="4294967295"/>
          </p:nvPr>
        </p:nvSpPr>
        <p:spPr>
          <a:xfrm>
            <a:off x="694350" y="1895400"/>
            <a:ext cx="2585400" cy="61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includes BLUR that is caused by the camera being out of focus. </a:t>
            </a:r>
            <a:endParaRPr/>
          </a:p>
        </p:txBody>
      </p:sp>
      <p:sp>
        <p:nvSpPr>
          <p:cNvPr id="932" name="Google Shape;932;p99"/>
          <p:cNvSpPr txBox="1">
            <a:spLocks noGrp="1"/>
          </p:cNvSpPr>
          <p:nvPr>
            <p:ph type="body" idx="4294967295"/>
          </p:nvPr>
        </p:nvSpPr>
        <p:spPr>
          <a:xfrm>
            <a:off x="694350" y="2461650"/>
            <a:ext cx="2915400" cy="61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NOT blur that is caused by movement. We don’t worry about this blur.  </a:t>
            </a:r>
          </a:p>
          <a:p>
            <a:pPr marL="0" lvl="0" indent="0" algn="l" rtl="0">
              <a:spcBef>
                <a:spcPts val="0"/>
              </a:spcBef>
              <a:spcAft>
                <a:spcPts val="0"/>
              </a:spcAft>
              <a:buNone/>
            </a:pPr>
            <a:endParaRPr lang="en" dirty="0"/>
          </a:p>
          <a:p>
            <a:pPr marL="0" lvl="0" indent="0" algn="l" rtl="0">
              <a:spcBef>
                <a:spcPts val="0"/>
              </a:spcBef>
              <a:spcAft>
                <a:spcPts val="0"/>
              </a:spcAft>
              <a:buNone/>
            </a:pPr>
            <a:r>
              <a:rPr lang="en" dirty="0"/>
              <a:t>50% of the face refers to the surface area of the face. </a:t>
            </a:r>
            <a:r>
              <a:rPr lang="en-US" dirty="0"/>
              <a:t>N</a:t>
            </a:r>
            <a:r>
              <a:rPr lang="en" dirty="0"/>
              <a:t>ot 50% of the landmarks on the face!</a:t>
            </a:r>
            <a:endParaRPr dirty="0"/>
          </a:p>
        </p:txBody>
      </p:sp>
      <p:pic>
        <p:nvPicPr>
          <p:cNvPr id="933" name="Google Shape;933;p99"/>
          <p:cNvPicPr preferRelativeResize="0"/>
          <p:nvPr/>
        </p:nvPicPr>
        <p:blipFill>
          <a:blip r:embed="rId5">
            <a:alphaModFix/>
          </a:blip>
          <a:stretch>
            <a:fillRect/>
          </a:stretch>
        </p:blipFill>
        <p:spPr>
          <a:xfrm>
            <a:off x="3955750" y="2954188"/>
            <a:ext cx="2066961" cy="1838325"/>
          </a:xfrm>
          <a:prstGeom prst="rect">
            <a:avLst/>
          </a:prstGeom>
          <a:noFill/>
          <a:ln>
            <a:noFill/>
          </a:ln>
        </p:spPr>
      </p:pic>
      <p:pic>
        <p:nvPicPr>
          <p:cNvPr id="934" name="Google Shape;934;p99"/>
          <p:cNvPicPr preferRelativeResize="0"/>
          <p:nvPr/>
        </p:nvPicPr>
        <p:blipFill>
          <a:blip r:embed="rId6">
            <a:alphaModFix/>
          </a:blip>
          <a:stretch>
            <a:fillRect/>
          </a:stretch>
        </p:blipFill>
        <p:spPr>
          <a:xfrm>
            <a:off x="6306350" y="2954175"/>
            <a:ext cx="2009600" cy="18383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38"/>
        <p:cNvGrpSpPr/>
        <p:nvPr/>
      </p:nvGrpSpPr>
      <p:grpSpPr>
        <a:xfrm>
          <a:off x="0" y="0"/>
          <a:ext cx="0" cy="0"/>
          <a:chOff x="0" y="0"/>
          <a:chExt cx="0" cy="0"/>
        </a:xfrm>
      </p:grpSpPr>
      <p:sp>
        <p:nvSpPr>
          <p:cNvPr id="939" name="Google Shape;939;p100"/>
          <p:cNvSpPr txBox="1">
            <a:spLocks noGrp="1"/>
          </p:cNvSpPr>
          <p:nvPr>
            <p:ph type="title"/>
          </p:nvPr>
        </p:nvSpPr>
        <p:spPr>
          <a:xfrm>
            <a:off x="228600" y="228600"/>
            <a:ext cx="5707200" cy="6156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
              <a:t>3 - Partially Covered</a:t>
            </a:r>
            <a:endParaRPr/>
          </a:p>
        </p:txBody>
      </p:sp>
      <p:sp>
        <p:nvSpPr>
          <p:cNvPr id="940" name="Google Shape;940;p100"/>
          <p:cNvSpPr txBox="1">
            <a:spLocks noGrp="1"/>
          </p:cNvSpPr>
          <p:nvPr>
            <p:ph type="body" idx="4294967295"/>
          </p:nvPr>
        </p:nvSpPr>
        <p:spPr>
          <a:xfrm>
            <a:off x="477900" y="1233075"/>
            <a:ext cx="2585400" cy="705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 landmark/muscle is covered above 25%. This is ALMOST ALWAYS an eyebrow. </a:t>
            </a:r>
            <a:endParaRPr/>
          </a:p>
          <a:p>
            <a:pPr marL="0" lvl="0" indent="0" algn="l" rtl="0">
              <a:spcBef>
                <a:spcPts val="0"/>
              </a:spcBef>
              <a:spcAft>
                <a:spcPts val="0"/>
              </a:spcAft>
              <a:buNone/>
            </a:pPr>
            <a:endParaRPr/>
          </a:p>
          <a:p>
            <a:pPr marL="0" lvl="0" indent="0" algn="ctr" rtl="0">
              <a:spcBef>
                <a:spcPts val="0"/>
              </a:spcBef>
              <a:spcAft>
                <a:spcPts val="0"/>
              </a:spcAft>
              <a:buNone/>
            </a:pPr>
            <a:r>
              <a:rPr lang="en"/>
              <a:t>For mouths, we look for over 25% of the mouth being obscured.</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pic>
        <p:nvPicPr>
          <p:cNvPr id="941" name="Google Shape;941;p100"/>
          <p:cNvPicPr preferRelativeResize="0"/>
          <p:nvPr/>
        </p:nvPicPr>
        <p:blipFill>
          <a:blip r:embed="rId3">
            <a:alphaModFix/>
          </a:blip>
          <a:stretch>
            <a:fillRect/>
          </a:stretch>
        </p:blipFill>
        <p:spPr>
          <a:xfrm>
            <a:off x="3399300" y="958500"/>
            <a:ext cx="2085975" cy="1543050"/>
          </a:xfrm>
          <a:prstGeom prst="rect">
            <a:avLst/>
          </a:prstGeom>
          <a:noFill/>
          <a:ln>
            <a:noFill/>
          </a:ln>
        </p:spPr>
      </p:pic>
      <p:sp>
        <p:nvSpPr>
          <p:cNvPr id="942" name="Google Shape;942;p100"/>
          <p:cNvSpPr txBox="1">
            <a:spLocks noGrp="1"/>
          </p:cNvSpPr>
          <p:nvPr>
            <p:ph type="body" idx="4294967295"/>
          </p:nvPr>
        </p:nvSpPr>
        <p:spPr>
          <a:xfrm>
            <a:off x="3282585" y="2501549"/>
            <a:ext cx="2202686" cy="49302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Example of mouth being OK. </a:t>
            </a:r>
            <a:endParaRPr dirty="0"/>
          </a:p>
        </p:txBody>
      </p:sp>
      <p:pic>
        <p:nvPicPr>
          <p:cNvPr id="943" name="Google Shape;943;p100"/>
          <p:cNvPicPr preferRelativeResize="0"/>
          <p:nvPr/>
        </p:nvPicPr>
        <p:blipFill>
          <a:blip r:embed="rId4">
            <a:alphaModFix/>
          </a:blip>
          <a:stretch>
            <a:fillRect/>
          </a:stretch>
        </p:blipFill>
        <p:spPr>
          <a:xfrm>
            <a:off x="6080700" y="958500"/>
            <a:ext cx="2333625" cy="1066800"/>
          </a:xfrm>
          <a:prstGeom prst="rect">
            <a:avLst/>
          </a:prstGeom>
          <a:noFill/>
          <a:ln>
            <a:noFill/>
          </a:ln>
        </p:spPr>
      </p:pic>
      <p:sp>
        <p:nvSpPr>
          <p:cNvPr id="944" name="Google Shape;944;p100"/>
          <p:cNvSpPr txBox="1">
            <a:spLocks noGrp="1"/>
          </p:cNvSpPr>
          <p:nvPr>
            <p:ph type="body" idx="4294967295"/>
          </p:nvPr>
        </p:nvSpPr>
        <p:spPr>
          <a:xfrm>
            <a:off x="6080700" y="2100450"/>
            <a:ext cx="2526600" cy="40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Still ok. Remember 25% cutoff.</a:t>
            </a:r>
            <a:endParaRPr dirty="0"/>
          </a:p>
          <a:p>
            <a:pPr marL="0" lvl="0" indent="0" algn="l" rtl="0">
              <a:spcBef>
                <a:spcPts val="0"/>
              </a:spcBef>
              <a:spcAft>
                <a:spcPts val="0"/>
              </a:spcAft>
              <a:buNone/>
            </a:pPr>
            <a:endParaRPr dirty="0"/>
          </a:p>
        </p:txBody>
      </p:sp>
      <p:pic>
        <p:nvPicPr>
          <p:cNvPr id="945" name="Google Shape;945;p100"/>
          <p:cNvPicPr preferRelativeResize="0"/>
          <p:nvPr/>
        </p:nvPicPr>
        <p:blipFill>
          <a:blip r:embed="rId5">
            <a:alphaModFix/>
          </a:blip>
          <a:stretch>
            <a:fillRect/>
          </a:stretch>
        </p:blipFill>
        <p:spPr>
          <a:xfrm>
            <a:off x="3399300" y="3131250"/>
            <a:ext cx="5114925" cy="1314450"/>
          </a:xfrm>
          <a:prstGeom prst="rect">
            <a:avLst/>
          </a:prstGeom>
          <a:noFill/>
          <a:ln>
            <a:noFill/>
          </a:ln>
        </p:spPr>
      </p:pic>
      <p:sp>
        <p:nvSpPr>
          <p:cNvPr id="946" name="Google Shape;946;p100"/>
          <p:cNvSpPr txBox="1">
            <a:spLocks noGrp="1"/>
          </p:cNvSpPr>
          <p:nvPr>
            <p:ph type="body" idx="4294967295"/>
          </p:nvPr>
        </p:nvSpPr>
        <p:spPr>
          <a:xfrm>
            <a:off x="4139078" y="4530843"/>
            <a:ext cx="3768732" cy="25775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Mark as 3 based on mouth being partially covered!</a:t>
            </a:r>
            <a:endParaRPr dirty="0"/>
          </a:p>
          <a:p>
            <a:pPr marL="0" lvl="0" indent="0" algn="l" rtl="0">
              <a:spcBef>
                <a:spcPts val="0"/>
              </a:spcBef>
              <a:spcAft>
                <a:spcPts val="0"/>
              </a:spcAft>
              <a:buNone/>
            </a:pPr>
            <a:endParaRPr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50"/>
        <p:cNvGrpSpPr/>
        <p:nvPr/>
      </p:nvGrpSpPr>
      <p:grpSpPr>
        <a:xfrm>
          <a:off x="0" y="0"/>
          <a:ext cx="0" cy="0"/>
          <a:chOff x="0" y="0"/>
          <a:chExt cx="0" cy="0"/>
        </a:xfrm>
      </p:grpSpPr>
      <p:sp>
        <p:nvSpPr>
          <p:cNvPr id="951" name="Google Shape;951;p101"/>
          <p:cNvSpPr txBox="1">
            <a:spLocks noGrp="1"/>
          </p:cNvSpPr>
          <p:nvPr>
            <p:ph type="title"/>
          </p:nvPr>
        </p:nvSpPr>
        <p:spPr>
          <a:xfrm>
            <a:off x="228600" y="228600"/>
            <a:ext cx="5707200" cy="6156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
              <a:t>3 - Partially Covered, cont.</a:t>
            </a:r>
            <a:endParaRPr/>
          </a:p>
        </p:txBody>
      </p:sp>
      <p:sp>
        <p:nvSpPr>
          <p:cNvPr id="952" name="Google Shape;952;p101"/>
          <p:cNvSpPr txBox="1">
            <a:spLocks noGrp="1"/>
          </p:cNvSpPr>
          <p:nvPr>
            <p:ph type="body" idx="4294967295"/>
          </p:nvPr>
        </p:nvSpPr>
        <p:spPr>
          <a:xfrm>
            <a:off x="475350" y="958500"/>
            <a:ext cx="2585400" cy="705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3s are the most common categorization you will make!</a:t>
            </a:r>
            <a:endParaRPr/>
          </a:p>
          <a:p>
            <a:pPr marL="0" lvl="0" indent="0" algn="l" rtl="0">
              <a:spcBef>
                <a:spcPts val="0"/>
              </a:spcBef>
              <a:spcAft>
                <a:spcPts val="0"/>
              </a:spcAft>
              <a:buNone/>
            </a:pPr>
            <a:endParaRPr/>
          </a:p>
        </p:txBody>
      </p:sp>
      <p:pic>
        <p:nvPicPr>
          <p:cNvPr id="953" name="Google Shape;953;p101"/>
          <p:cNvPicPr preferRelativeResize="0"/>
          <p:nvPr/>
        </p:nvPicPr>
        <p:blipFill>
          <a:blip r:embed="rId3">
            <a:alphaModFix/>
          </a:blip>
          <a:stretch>
            <a:fillRect/>
          </a:stretch>
        </p:blipFill>
        <p:spPr>
          <a:xfrm>
            <a:off x="3429675" y="1023863"/>
            <a:ext cx="2190750" cy="1743075"/>
          </a:xfrm>
          <a:prstGeom prst="rect">
            <a:avLst/>
          </a:prstGeom>
          <a:noFill/>
          <a:ln>
            <a:noFill/>
          </a:ln>
        </p:spPr>
      </p:pic>
      <p:pic>
        <p:nvPicPr>
          <p:cNvPr id="954" name="Google Shape;954;p101"/>
          <p:cNvPicPr preferRelativeResize="0"/>
          <p:nvPr/>
        </p:nvPicPr>
        <p:blipFill>
          <a:blip r:embed="rId4">
            <a:alphaModFix/>
          </a:blip>
          <a:stretch>
            <a:fillRect/>
          </a:stretch>
        </p:blipFill>
        <p:spPr>
          <a:xfrm>
            <a:off x="5989350" y="323625"/>
            <a:ext cx="1264091" cy="2180025"/>
          </a:xfrm>
          <a:prstGeom prst="rect">
            <a:avLst/>
          </a:prstGeom>
          <a:noFill/>
          <a:ln>
            <a:noFill/>
          </a:ln>
        </p:spPr>
      </p:pic>
      <p:pic>
        <p:nvPicPr>
          <p:cNvPr id="955" name="Google Shape;955;p101"/>
          <p:cNvPicPr preferRelativeResize="0"/>
          <p:nvPr/>
        </p:nvPicPr>
        <p:blipFill>
          <a:blip r:embed="rId5">
            <a:alphaModFix/>
          </a:blip>
          <a:stretch>
            <a:fillRect/>
          </a:stretch>
        </p:blipFill>
        <p:spPr>
          <a:xfrm>
            <a:off x="7569525" y="323613"/>
            <a:ext cx="1407725" cy="2180040"/>
          </a:xfrm>
          <a:prstGeom prst="rect">
            <a:avLst/>
          </a:prstGeom>
          <a:noFill/>
          <a:ln>
            <a:noFill/>
          </a:ln>
        </p:spPr>
      </p:pic>
      <p:pic>
        <p:nvPicPr>
          <p:cNvPr id="956" name="Google Shape;956;p101"/>
          <p:cNvPicPr preferRelativeResize="0"/>
          <p:nvPr/>
        </p:nvPicPr>
        <p:blipFill>
          <a:blip r:embed="rId6">
            <a:alphaModFix/>
          </a:blip>
          <a:stretch>
            <a:fillRect/>
          </a:stretch>
        </p:blipFill>
        <p:spPr>
          <a:xfrm>
            <a:off x="3541050" y="3039850"/>
            <a:ext cx="1967988" cy="1743075"/>
          </a:xfrm>
          <a:prstGeom prst="rect">
            <a:avLst/>
          </a:prstGeom>
          <a:noFill/>
          <a:ln>
            <a:noFill/>
          </a:ln>
        </p:spPr>
      </p:pic>
      <p:pic>
        <p:nvPicPr>
          <p:cNvPr id="957" name="Google Shape;957;p101"/>
          <p:cNvPicPr preferRelativeResize="0"/>
          <p:nvPr/>
        </p:nvPicPr>
        <p:blipFill>
          <a:blip r:embed="rId7">
            <a:alphaModFix/>
          </a:blip>
          <a:stretch>
            <a:fillRect/>
          </a:stretch>
        </p:blipFill>
        <p:spPr>
          <a:xfrm>
            <a:off x="6708902" y="2839200"/>
            <a:ext cx="1643304" cy="1844525"/>
          </a:xfrm>
          <a:prstGeom prst="rect">
            <a:avLst/>
          </a:prstGeom>
          <a:noFill/>
          <a:ln>
            <a:noFill/>
          </a:ln>
        </p:spPr>
      </p:pic>
    </p:spTree>
  </p:cSld>
  <p:clrMapOvr>
    <a:masterClrMapping/>
  </p:clrMapOvr>
</p:sld>
</file>

<file path=ppt/theme/theme1.xml><?xml version="1.0" encoding="utf-8"?>
<a:theme xmlns:a="http://schemas.openxmlformats.org/drawingml/2006/main" name="Marketing Plan Presentation [Style 2]">
  <a:themeElements>
    <a:clrScheme name="Simple Light">
      <a:dk1>
        <a:srgbClr val="F9F9F9"/>
      </a:dk1>
      <a:lt1>
        <a:srgbClr val="101010"/>
      </a:lt1>
      <a:dk2>
        <a:srgbClr val="E6E8FF"/>
      </a:dk2>
      <a:lt2>
        <a:srgbClr val="C6B9F1"/>
      </a:lt2>
      <a:accent1>
        <a:srgbClr val="E11444"/>
      </a:accent1>
      <a:accent2>
        <a:srgbClr val="FCE82E"/>
      </a:accent2>
      <a:accent3>
        <a:srgbClr val="FFE6D4"/>
      </a:accent3>
      <a:accent4>
        <a:srgbClr val="4E4E4E"/>
      </a:accent4>
      <a:accent5>
        <a:srgbClr val="93A2A2"/>
      </a:accent5>
      <a:accent6>
        <a:srgbClr val="B7B7B7"/>
      </a:accent6>
      <a:hlink>
        <a:srgbClr val="F96E0C"/>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Marketing Plan Presentation [Style 1]">
  <a:themeElements>
    <a:clrScheme name="Simple Light">
      <a:dk1>
        <a:srgbClr val="FFFFFF"/>
      </a:dk1>
      <a:lt1>
        <a:srgbClr val="07363B"/>
      </a:lt1>
      <a:dk2>
        <a:srgbClr val="1F1F1F"/>
      </a:dk2>
      <a:lt2>
        <a:srgbClr val="30E8B0"/>
      </a:lt2>
      <a:accent1>
        <a:srgbClr val="6AD1FA"/>
      </a:accent1>
      <a:accent2>
        <a:srgbClr val="C3A1F8"/>
      </a:accent2>
      <a:accent3>
        <a:srgbClr val="F96E0C"/>
      </a:accent3>
      <a:accent4>
        <a:srgbClr val="EBEE68"/>
      </a:accent4>
      <a:accent5>
        <a:srgbClr val="93A2A2"/>
      </a:accent5>
      <a:accent6>
        <a:srgbClr val="454B4B"/>
      </a:accent6>
      <a:hlink>
        <a:srgbClr val="30E8B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58</TotalTime>
  <Words>1540</Words>
  <Application>Microsoft Office PowerPoint</Application>
  <PresentationFormat>On-screen Show (16:9)</PresentationFormat>
  <Paragraphs>164</Paragraphs>
  <Slides>26</Slides>
  <Notes>26</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26</vt:i4>
      </vt:variant>
    </vt:vector>
  </HeadingPairs>
  <TitlesOfParts>
    <vt:vector size="38" baseType="lpstr">
      <vt:lpstr>Forum</vt:lpstr>
      <vt:lpstr>Nunito Sans SemiBold</vt:lpstr>
      <vt:lpstr>Poppins SemiBold</vt:lpstr>
      <vt:lpstr>Arial</vt:lpstr>
      <vt:lpstr>DM Sans Light</vt:lpstr>
      <vt:lpstr>DM Sans Medium</vt:lpstr>
      <vt:lpstr>DM Sans</vt:lpstr>
      <vt:lpstr>Poppins</vt:lpstr>
      <vt:lpstr>Nunito Sans</vt:lpstr>
      <vt:lpstr>Poppins Medium</vt:lpstr>
      <vt:lpstr>Marketing Plan Presentation [Style 2]</vt:lpstr>
      <vt:lpstr>Marketing Plan Presentation [Style 1]</vt:lpstr>
      <vt:lpstr>Image Categorization Task</vt:lpstr>
      <vt:lpstr>Purpose of Task</vt:lpstr>
      <vt:lpstr>Categorizations</vt:lpstr>
      <vt:lpstr>What are we looking for?</vt:lpstr>
      <vt:lpstr>0 - The image is fine!</vt:lpstr>
      <vt:lpstr>1 - Partially out of frame</vt:lpstr>
      <vt:lpstr>2 - Fully Covered</vt:lpstr>
      <vt:lpstr>3 - Partially Covered</vt:lpstr>
      <vt:lpstr>3 - Partially Covered, cont.</vt:lpstr>
      <vt:lpstr>3 - Partially Covered, cont.</vt:lpstr>
      <vt:lpstr>4 - Tilt</vt:lpstr>
      <vt:lpstr>4 - Tilt, cont.</vt:lpstr>
      <vt:lpstr>5 - Drinking</vt:lpstr>
      <vt:lpstr>6 - Eating</vt:lpstr>
      <vt:lpstr>7 - Yawning</vt:lpstr>
      <vt:lpstr>8 - Weird Face!</vt:lpstr>
      <vt:lpstr>9 - Video ends prematurely</vt:lpstr>
      <vt:lpstr>What if multiple categories are applicable? </vt:lpstr>
      <vt:lpstr>What if multiple categories are applicable? </vt:lpstr>
      <vt:lpstr>The Platform</vt:lpstr>
      <vt:lpstr>Completion Status</vt:lpstr>
      <vt:lpstr>Procedure</vt:lpstr>
      <vt:lpstr>Procedure</vt:lpstr>
      <vt:lpstr>Procedure, cont.</vt:lpstr>
      <vt:lpstr>Procedure, cont.</vt:lpstr>
      <vt:lpstr>Remember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Michael Irias</cp:lastModifiedBy>
  <cp:revision>2</cp:revision>
  <dcterms:modified xsi:type="dcterms:W3CDTF">2025-07-21T17:34:47Z</dcterms:modified>
</cp:coreProperties>
</file>